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ink/ink1.xml" ContentType="application/inkml+xml"/>
  <Override PartName="/ppt/ink/ink2.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8"/>
  </p:notesMasterIdLst>
  <p:sldIdLst>
    <p:sldId id="261" r:id="rId2"/>
    <p:sldId id="256" r:id="rId3"/>
    <p:sldId id="441" r:id="rId4"/>
    <p:sldId id="257" r:id="rId5"/>
    <p:sldId id="440" r:id="rId6"/>
    <p:sldId id="258" r:id="rId7"/>
    <p:sldId id="259" r:id="rId8"/>
    <p:sldId id="426" r:id="rId9"/>
    <p:sldId id="262" r:id="rId10"/>
    <p:sldId id="263" r:id="rId11"/>
    <p:sldId id="264" r:id="rId12"/>
    <p:sldId id="427" r:id="rId13"/>
    <p:sldId id="260" r:id="rId14"/>
    <p:sldId id="265" r:id="rId15"/>
    <p:sldId id="266" r:id="rId16"/>
    <p:sldId id="267" r:id="rId17"/>
    <p:sldId id="268" r:id="rId18"/>
    <p:sldId id="269" r:id="rId19"/>
    <p:sldId id="270" r:id="rId20"/>
    <p:sldId id="428" r:id="rId21"/>
    <p:sldId id="271" r:id="rId22"/>
    <p:sldId id="272" r:id="rId23"/>
    <p:sldId id="273" r:id="rId24"/>
    <p:sldId id="274" r:id="rId25"/>
    <p:sldId id="275" r:id="rId26"/>
    <p:sldId id="429" r:id="rId27"/>
    <p:sldId id="276" r:id="rId28"/>
    <p:sldId id="277" r:id="rId29"/>
    <p:sldId id="278" r:id="rId30"/>
    <p:sldId id="279" r:id="rId31"/>
    <p:sldId id="280" r:id="rId32"/>
    <p:sldId id="281" r:id="rId33"/>
    <p:sldId id="282" r:id="rId34"/>
    <p:sldId id="283" r:id="rId35"/>
    <p:sldId id="284" r:id="rId36"/>
    <p:sldId id="430" r:id="rId37"/>
    <p:sldId id="285" r:id="rId38"/>
    <p:sldId id="286" r:id="rId39"/>
    <p:sldId id="287" r:id="rId40"/>
    <p:sldId id="288" r:id="rId41"/>
    <p:sldId id="289" r:id="rId42"/>
    <p:sldId id="290" r:id="rId43"/>
    <p:sldId id="291" r:id="rId44"/>
    <p:sldId id="292" r:id="rId45"/>
    <p:sldId id="293" r:id="rId46"/>
    <p:sldId id="294" r:id="rId47"/>
    <p:sldId id="431" r:id="rId48"/>
    <p:sldId id="295" r:id="rId49"/>
    <p:sldId id="296" r:id="rId50"/>
    <p:sldId id="297" r:id="rId51"/>
    <p:sldId id="298" r:id="rId52"/>
    <p:sldId id="299" r:id="rId53"/>
    <p:sldId id="300" r:id="rId54"/>
    <p:sldId id="301" r:id="rId55"/>
    <p:sldId id="302" r:id="rId56"/>
    <p:sldId id="303" r:id="rId57"/>
    <p:sldId id="304" r:id="rId58"/>
    <p:sldId id="305" r:id="rId59"/>
    <p:sldId id="306" r:id="rId60"/>
    <p:sldId id="307" r:id="rId61"/>
    <p:sldId id="308" r:id="rId62"/>
    <p:sldId id="309" r:id="rId63"/>
    <p:sldId id="310" r:id="rId64"/>
    <p:sldId id="432" r:id="rId65"/>
    <p:sldId id="311" r:id="rId66"/>
    <p:sldId id="312" r:id="rId67"/>
    <p:sldId id="313" r:id="rId68"/>
    <p:sldId id="314" r:id="rId69"/>
    <p:sldId id="433" r:id="rId70"/>
    <p:sldId id="316" r:id="rId71"/>
    <p:sldId id="323" r:id="rId72"/>
    <p:sldId id="318" r:id="rId73"/>
    <p:sldId id="319" r:id="rId74"/>
    <p:sldId id="320" r:id="rId75"/>
    <p:sldId id="321" r:id="rId76"/>
    <p:sldId id="322" r:id="rId77"/>
    <p:sldId id="434" r:id="rId78"/>
    <p:sldId id="324" r:id="rId79"/>
    <p:sldId id="325" r:id="rId80"/>
    <p:sldId id="326" r:id="rId81"/>
    <p:sldId id="327" r:id="rId82"/>
    <p:sldId id="328" r:id="rId83"/>
    <p:sldId id="329" r:id="rId84"/>
    <p:sldId id="435" r:id="rId85"/>
    <p:sldId id="330" r:id="rId86"/>
    <p:sldId id="331" r:id="rId87"/>
    <p:sldId id="332" r:id="rId88"/>
    <p:sldId id="333" r:id="rId89"/>
    <p:sldId id="334" r:id="rId90"/>
    <p:sldId id="335" r:id="rId91"/>
    <p:sldId id="336" r:id="rId92"/>
    <p:sldId id="337" r:id="rId93"/>
    <p:sldId id="436" r:id="rId94"/>
    <p:sldId id="338" r:id="rId95"/>
    <p:sldId id="339" r:id="rId96"/>
    <p:sldId id="340" r:id="rId97"/>
    <p:sldId id="341" r:id="rId98"/>
    <p:sldId id="342" r:id="rId99"/>
    <p:sldId id="343" r:id="rId100"/>
    <p:sldId id="344" r:id="rId101"/>
    <p:sldId id="345" r:id="rId102"/>
    <p:sldId id="346" r:id="rId103"/>
    <p:sldId id="347" r:id="rId104"/>
    <p:sldId id="348" r:id="rId105"/>
    <p:sldId id="349" r:id="rId106"/>
    <p:sldId id="350" r:id="rId107"/>
    <p:sldId id="351" r:id="rId108"/>
    <p:sldId id="352" r:id="rId109"/>
    <p:sldId id="353" r:id="rId110"/>
    <p:sldId id="354" r:id="rId111"/>
    <p:sldId id="355" r:id="rId112"/>
    <p:sldId id="356" r:id="rId113"/>
    <p:sldId id="357" r:id="rId114"/>
    <p:sldId id="358" r:id="rId115"/>
    <p:sldId id="359" r:id="rId116"/>
    <p:sldId id="360" r:id="rId117"/>
    <p:sldId id="361" r:id="rId118"/>
    <p:sldId id="362" r:id="rId119"/>
    <p:sldId id="363" r:id="rId120"/>
    <p:sldId id="364" r:id="rId121"/>
    <p:sldId id="365" r:id="rId122"/>
    <p:sldId id="366" r:id="rId123"/>
    <p:sldId id="367" r:id="rId124"/>
    <p:sldId id="368" r:id="rId125"/>
    <p:sldId id="369" r:id="rId126"/>
    <p:sldId id="370" r:id="rId127"/>
    <p:sldId id="371" r:id="rId128"/>
    <p:sldId id="372" r:id="rId129"/>
    <p:sldId id="373" r:id="rId130"/>
    <p:sldId id="374" r:id="rId131"/>
    <p:sldId id="375" r:id="rId132"/>
    <p:sldId id="376" r:id="rId133"/>
    <p:sldId id="377" r:id="rId134"/>
    <p:sldId id="378" r:id="rId135"/>
    <p:sldId id="379" r:id="rId136"/>
    <p:sldId id="315" r:id="rId137"/>
    <p:sldId id="437" r:id="rId138"/>
    <p:sldId id="380" r:id="rId139"/>
    <p:sldId id="317" r:id="rId140"/>
    <p:sldId id="381" r:id="rId141"/>
    <p:sldId id="382" r:id="rId142"/>
    <p:sldId id="383" r:id="rId143"/>
    <p:sldId id="384" r:id="rId144"/>
    <p:sldId id="385" r:id="rId145"/>
    <p:sldId id="386" r:id="rId146"/>
    <p:sldId id="387" r:id="rId147"/>
    <p:sldId id="388" r:id="rId148"/>
    <p:sldId id="389" r:id="rId149"/>
    <p:sldId id="390" r:id="rId150"/>
    <p:sldId id="391" r:id="rId151"/>
    <p:sldId id="392" r:id="rId152"/>
    <p:sldId id="393" r:id="rId153"/>
    <p:sldId id="394" r:id="rId154"/>
    <p:sldId id="395" r:id="rId155"/>
    <p:sldId id="396" r:id="rId156"/>
    <p:sldId id="397" r:id="rId157"/>
    <p:sldId id="398" r:id="rId158"/>
    <p:sldId id="399" r:id="rId159"/>
    <p:sldId id="400" r:id="rId160"/>
    <p:sldId id="401" r:id="rId161"/>
    <p:sldId id="402" r:id="rId162"/>
    <p:sldId id="403" r:id="rId163"/>
    <p:sldId id="404" r:id="rId164"/>
    <p:sldId id="438" r:id="rId165"/>
    <p:sldId id="405" r:id="rId166"/>
    <p:sldId id="406" r:id="rId167"/>
    <p:sldId id="407" r:id="rId168"/>
    <p:sldId id="408" r:id="rId169"/>
    <p:sldId id="409" r:id="rId170"/>
    <p:sldId id="410" r:id="rId171"/>
    <p:sldId id="411" r:id="rId172"/>
    <p:sldId id="412" r:id="rId173"/>
    <p:sldId id="413" r:id="rId174"/>
    <p:sldId id="414" r:id="rId175"/>
    <p:sldId id="415" r:id="rId176"/>
    <p:sldId id="416" r:id="rId177"/>
    <p:sldId id="417" r:id="rId178"/>
    <p:sldId id="418" r:id="rId179"/>
    <p:sldId id="419" r:id="rId180"/>
    <p:sldId id="420" r:id="rId181"/>
    <p:sldId id="421" r:id="rId182"/>
    <p:sldId id="422" r:id="rId183"/>
    <p:sldId id="423" r:id="rId184"/>
    <p:sldId id="424" r:id="rId185"/>
    <p:sldId id="425" r:id="rId186"/>
    <p:sldId id="439" r:id="rId18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7" autoAdjust="0"/>
    <p:restoredTop sz="94660"/>
  </p:normalViewPr>
  <p:slideViewPr>
    <p:cSldViewPr snapToGrid="0">
      <p:cViewPr varScale="1">
        <p:scale>
          <a:sx n="124" d="100"/>
          <a:sy n="124" d="100"/>
        </p:scale>
        <p:origin x="376" y="17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theme" Target="theme/theme1.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tableStyles" Target="tableStyles.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presProps" Target="presProp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0" Type="http://schemas.openxmlformats.org/officeDocument/2006/relationships/viewProps" Target="view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10T03:26:19.377"/>
    </inkml:context>
    <inkml:brush xml:id="br0">
      <inkml:brushProperty name="width" value="0.35" units="cm"/>
      <inkml:brushProperty name="height" value="0.35" units="cm"/>
    </inkml:brush>
  </inkml:definitions>
  <inkml:trace contextRef="#ctx0" brushRef="#br0">333 291 24575,'17'-2'0,"-2"-1"0,1-1 0,0 0 0,0 0 0,19-10 0,-20 8 0,51-24 0,-48 21 0,2 0 0,38-12 0,19-1 0,29-7 0,-90 25 0,0-1 0,24-10 0,-26 9 0,1 0 0,-1 2 0,26-6 0,247-47 0,-243 47 0,-36 7 0,1 0 0,-1 1 0,1 0 0,12 0 0,-21 2 0,1 0 0,-1 0 0,0 0 0,0 0 0,0-1 0,1 1 0,-1 0 0,0 0 0,0 0 0,1 0 0,-1 0 0,0 0 0,0 0 0,1 0 0,-1 1 0,0-1 0,0 0 0,0 0 0,1 0 0,-1 0 0,0 0 0,0 0 0,0 0 0,1 0 0,-1 1 0,0-1 0,0 0 0,0 0 0,1 0 0,-1 0 0,0 1 0,0-1 0,0 0 0,0 0 0,0 0 0,0 1 0,0-1 0,1 0 0,-1 1 0,-7 7 0,-13 7 0,-26 5 0,-60 18 0,20-8 0,62-20 0,10-4 0,1-1 0,-1 0 0,0-1 0,0-1 0,0 0 0,-22 1 0,-82 9 0,71-6 0,-49-1 0,66-6 0,1 1 0,0 1 0,0 1 0,0 2 0,0 1 0,-37 13 0,-3 2 0,42-13 0,-35 14 0,-3 4 0,-30 15 0,69-27 0,-1-1 0,-48 15 0,166-27 0,441-1 0,-512 1 0,-1 1 0,36 8 0,-34-5 0,0-2 0,25 2 0,1-6 0,-1-2 0,53-11 0,-29 4 0,-48 6 0,-1-1 0,36-13 0,26-6 0,-33 14 0,0 2 0,87-2 0,-117 9 0,0-1 0,35-7 0,-33 4 0,43-3 0,226 7 0,-136 3 0,-135-1 0,0 1 0,34 8 0,-33-6 0,1 0 0,24 1 0,-22-4 0,213-3 0,-232 2 0,0-1 0,-1 0 0,1 1 0,0-1 0,-1-1 0,1 1 0,-1-1 0,1 1 0,6-5 0,-11 6 0,0-1 0,0 1 0,0 0 0,1 0 0,-1-1 0,0 1 0,0 0 0,0 0 0,0-1 0,0 1 0,0 0 0,0 0 0,0-1 0,0 1 0,-1 0 0,1 0 0,0 0 0,0-1 0,0 1 0,0 0 0,0 0 0,0-1 0,0 1 0,0 0 0,-1 0 0,1 0 0,0 0 0,0-1 0,0 1 0,0 0 0,-1 0 0,1 0 0,0 0 0,0 0 0,-1-1 0,1 1 0,0 0 0,0 0 0,0 0 0,-1 0 0,1 0 0,0 0 0,0 0 0,-1 0 0,1 0 0,0 0 0,0 0 0,-1 0 0,1 0 0,0 0 0,0 0 0,0 0 0,-1 0 0,1 0 0,0 1 0,-17-4 0,-137 3 0,-11-1 0,134-4 0,0-1 0,1-2 0,-55-21 0,51 16 0,-93-35 0,19-3 0,84 44 0,1 1 0,-1 1 0,0 2 0,0 0 0,-1 1 0,1 1 0,-42 5 0,58-2 0,0-1 0,0 2 0,0-1 0,0 1 0,1 0 0,-15 8 0,14-6 0,1-1 0,-1 0 0,0-1 0,-1 0 0,-16 3 0,-26-1 0,-1-3 0,-59-4 0,13-1 0,75 3 0,-12 1 0,0-2 0,0-1 0,-57-11 0,41 2 0,31 8 0,1-2 0,0 0 0,-34-13 0,39 13 0,0 0 0,0 1 0,-24-4 0,24 6 0,0-1 0,1-1 0,-1 0 0,-19-9 0,12 3 0,-1 2 0,0 0 0,-1 1 0,0 1 0,0 1 0,0 1 0,0 1 0,-1 1 0,-33 2 0,45 0 87,2 0-377,0 0-1,1 1 1,-1 0-1,-12 3 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10T03:26:22.389"/>
    </inkml:context>
    <inkml:brush xml:id="br0">
      <inkml:brushProperty name="width" value="0.35" units="cm"/>
      <inkml:brushProperty name="height" value="0.35" units="cm"/>
    </inkml:brush>
  </inkml:definitions>
  <inkml:trace contextRef="#ctx0" brushRef="#br0">0 106 24575,'49'-2'0,"-1"-3"0,84-18 0,33-24 0,-130 39 0,-13 2 0,1 1 0,-1 1 0,32-1 0,475 6 0,-489 2 0,0 1 0,-1 2 0,66 19 0,-86-20 0,0-1 0,0-2 0,0 0 0,29 0 0,-29-3 0,0 2 0,0 0 0,32 8 0,-24-4 0,0-1 0,1-1 0,-1-1 0,35-2 0,39 2 0,-29 10 0,-53-7 0,1-1 0,26 1 0,-18-5 0,232-2 0,-189-10 0,-52 7 0,1 2 0,28-3 0,410 5 0,-246 3 0,-238-1 0,1 2 0,-1 0 0,1 1 0,-48 16 0,5 11 0,54-23 0,0-2 0,0 1 0,0-2 0,-1 0 0,1 0 0,-19 2 0,16-4 0,0 0 0,1 2 0,-31 11 0,5-1 0,14-8 0,-45 6 0,29-6 0,15-1 0,-30 5 0,0-2 0,-84 1 0,-249-11 0,378 0 0,0-1 0,0 0 0,0-1 0,1-1 0,0 0 0,0-1 0,0 0 0,-20-12 0,-40-14 0,-12-3 0,58 22 0,0 1 0,-1 2 0,-36-8 0,12 5-1365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6BF0CF-3D90-F74F-89D6-1640600F5D85}" type="datetimeFigureOut">
              <a:rPr lang="en-US" smtClean="0"/>
              <a:t>1/3/25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00025E7-90E3-B743-B58A-E113198433EC}" type="slidenum">
              <a:rPr lang="en-US" smtClean="0"/>
              <a:t>‹#›</a:t>
            </a:fld>
            <a:endParaRPr lang="en-US"/>
          </a:p>
        </p:txBody>
      </p:sp>
    </p:spTree>
    <p:extLst>
      <p:ext uri="{BB962C8B-B14F-4D97-AF65-F5344CB8AC3E}">
        <p14:creationId xmlns:p14="http://schemas.microsoft.com/office/powerpoint/2010/main" val="39920013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9946AEF-5E43-0443-802F-77DAAAE6FB2C}" type="datetime1">
              <a:rPr lang="en-US" smtClean="0"/>
              <a:t>1/3/25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216374-E7D6-4C74-ADA3-2C9987A1DEB2}" type="slidenum">
              <a:rPr lang="en-US" smtClean="0"/>
              <a:t>‹#›</a:t>
            </a:fld>
            <a:endParaRPr lang="en-US"/>
          </a:p>
        </p:txBody>
      </p:sp>
    </p:spTree>
    <p:extLst>
      <p:ext uri="{BB962C8B-B14F-4D97-AF65-F5344CB8AC3E}">
        <p14:creationId xmlns:p14="http://schemas.microsoft.com/office/powerpoint/2010/main" val="14737972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3DA9912-5414-DB4F-B3C0-878C1C93FD93}" type="datetime1">
              <a:rPr lang="en-US" smtClean="0"/>
              <a:t>1/3/25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216374-E7D6-4C74-ADA3-2C9987A1DEB2}" type="slidenum">
              <a:rPr lang="en-US" smtClean="0"/>
              <a:t>‹#›</a:t>
            </a:fld>
            <a:endParaRPr lang="en-US"/>
          </a:p>
        </p:txBody>
      </p:sp>
    </p:spTree>
    <p:extLst>
      <p:ext uri="{BB962C8B-B14F-4D97-AF65-F5344CB8AC3E}">
        <p14:creationId xmlns:p14="http://schemas.microsoft.com/office/powerpoint/2010/main" val="12488106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61424D9-A88A-054E-A28A-7276B42DBDB3}" type="datetime1">
              <a:rPr lang="en-US" smtClean="0"/>
              <a:t>1/3/25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216374-E7D6-4C74-ADA3-2C9987A1DEB2}" type="slidenum">
              <a:rPr lang="en-US" smtClean="0"/>
              <a:t>‹#›</a:t>
            </a:fld>
            <a:endParaRPr lang="en-US"/>
          </a:p>
        </p:txBody>
      </p:sp>
    </p:spTree>
    <p:extLst>
      <p:ext uri="{BB962C8B-B14F-4D97-AF65-F5344CB8AC3E}">
        <p14:creationId xmlns:p14="http://schemas.microsoft.com/office/powerpoint/2010/main" val="13520527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539" b="1" i="1" u="sng">
                <a:solidFill>
                  <a:srgbClr val="FF0000"/>
                </a:solidFill>
                <a:latin typeface="Times New Roman"/>
                <a:cs typeface="Times New Roman"/>
              </a:defRPr>
            </a:lvl1pPr>
          </a:lstStyle>
          <a:p>
            <a:endParaRPr/>
          </a:p>
        </p:txBody>
      </p:sp>
      <p:sp>
        <p:nvSpPr>
          <p:cNvPr id="3" name="Holder 3"/>
          <p:cNvSpPr>
            <a:spLocks noGrp="1"/>
          </p:cNvSpPr>
          <p:nvPr>
            <p:ph sz="half" idx="2"/>
          </p:nvPr>
        </p:nvSpPr>
        <p:spPr>
          <a:xfrm>
            <a:off x="618021" y="1729802"/>
            <a:ext cx="5390109" cy="263727"/>
          </a:xfrm>
          <a:prstGeom prst="rect">
            <a:avLst/>
          </a:prstGeom>
        </p:spPr>
        <p:txBody>
          <a:bodyPr wrap="square" lIns="0" tIns="0" rIns="0" bIns="0">
            <a:spAutoFit/>
          </a:bodyPr>
          <a:lstStyle>
            <a:lvl1pPr>
              <a:defRPr sz="1904" b="0" i="0">
                <a:solidFill>
                  <a:srgbClr val="001F60"/>
                </a:solidFill>
                <a:latin typeface="Times New Roman"/>
                <a:cs typeface="Times New Roman"/>
              </a:defRPr>
            </a:lvl1pPr>
          </a:lstStyle>
          <a:p>
            <a:endParaRPr/>
          </a:p>
        </p:txBody>
      </p:sp>
      <p:sp>
        <p:nvSpPr>
          <p:cNvPr id="4" name="Holder 4"/>
          <p:cNvSpPr>
            <a:spLocks noGrp="1"/>
          </p:cNvSpPr>
          <p:nvPr>
            <p:ph sz="half" idx="3"/>
          </p:nvPr>
        </p:nvSpPr>
        <p:spPr>
          <a:xfrm>
            <a:off x="6296417" y="1731101"/>
            <a:ext cx="5463956" cy="263727"/>
          </a:xfrm>
          <a:prstGeom prst="rect">
            <a:avLst/>
          </a:prstGeom>
        </p:spPr>
        <p:txBody>
          <a:bodyPr wrap="square" lIns="0" tIns="0" rIns="0" bIns="0">
            <a:spAutoFit/>
          </a:bodyPr>
          <a:lstStyle>
            <a:lvl1pPr>
              <a:defRPr sz="1904" b="0" i="0">
                <a:solidFill>
                  <a:srgbClr val="001F60"/>
                </a:solidFill>
                <a:latin typeface="Times New Roman"/>
                <a:cs typeface="Times New Roman"/>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E5C41F77-03C2-5248-A11A-9C2A545FED84}" type="datetime1">
              <a:rPr lang="en-US" smtClean="0"/>
              <a:t>1/3/25</a:t>
            </a:fld>
            <a:endParaRPr lang="en-US"/>
          </a:p>
        </p:txBody>
      </p:sp>
      <p:sp>
        <p:nvSpPr>
          <p:cNvPr id="7" name="Holder 7"/>
          <p:cNvSpPr>
            <a:spLocks noGrp="1"/>
          </p:cNvSpPr>
          <p:nvPr>
            <p:ph type="sldNum" sz="quarter" idx="7"/>
          </p:nvPr>
        </p:nvSpPr>
        <p:spPr/>
        <p:txBody>
          <a:bodyPr lIns="0" tIns="0" rIns="0" bIns="0"/>
          <a:lstStyle>
            <a:lvl1pPr>
              <a:defRPr sz="952" b="0" i="0">
                <a:solidFill>
                  <a:srgbClr val="898989"/>
                </a:solidFill>
                <a:latin typeface="Carlito"/>
                <a:cs typeface="Carlito"/>
              </a:defRPr>
            </a:lvl1pPr>
          </a:lstStyle>
          <a:p>
            <a:pPr marL="135893">
              <a:lnSpc>
                <a:spcPts val="1011"/>
              </a:lnSpc>
            </a:pPr>
            <a:fld id="{81D60167-4931-47E6-BA6A-407CBD079E47}" type="slidenum">
              <a:rPr lang="en-US" spc="-45" smtClean="0"/>
              <a:pPr marL="135893">
                <a:lnSpc>
                  <a:spcPts val="1011"/>
                </a:lnSpc>
              </a:pPr>
              <a:t>‹#›</a:t>
            </a:fld>
            <a:endParaRPr lang="en-US" spc="-45" dirty="0"/>
          </a:p>
        </p:txBody>
      </p:sp>
    </p:spTree>
    <p:extLst>
      <p:ext uri="{BB962C8B-B14F-4D97-AF65-F5344CB8AC3E}">
        <p14:creationId xmlns:p14="http://schemas.microsoft.com/office/powerpoint/2010/main" val="20112846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1_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33221" y="719258"/>
            <a:ext cx="12125556" cy="390876"/>
          </a:xfrm>
          <a:prstGeom prst="rect">
            <a:avLst/>
          </a:prstGeom>
        </p:spPr>
        <p:txBody>
          <a:bodyPr wrap="square" lIns="0" tIns="0" rIns="0" bIns="0">
            <a:spAutoFit/>
          </a:bodyPr>
          <a:lstStyle>
            <a:lvl1pPr>
              <a:defRPr sz="2822" b="0" i="0">
                <a:solidFill>
                  <a:schemeClr val="tx1"/>
                </a:solidFill>
                <a:latin typeface="Times New Roman"/>
                <a:cs typeface="Times New Roman"/>
              </a:defRPr>
            </a:lvl1pPr>
          </a:lstStyle>
          <a:p>
            <a:endParaRPr/>
          </a:p>
        </p:txBody>
      </p:sp>
      <p:sp>
        <p:nvSpPr>
          <p:cNvPr id="3" name="Holder 3"/>
          <p:cNvSpPr>
            <a:spLocks noGrp="1"/>
          </p:cNvSpPr>
          <p:nvPr>
            <p:ph type="subTitle" idx="4"/>
          </p:nvPr>
        </p:nvSpPr>
        <p:spPr>
          <a:xfrm>
            <a:off x="1828800" y="2463015"/>
            <a:ext cx="8534400" cy="387798"/>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4145280" y="4090365"/>
            <a:ext cx="3901440" cy="219912"/>
          </a:xfrm>
          <a:prstGeom prst="rect">
            <a:avLst/>
          </a:prstGeom>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4090365"/>
            <a:ext cx="2804160" cy="219912"/>
          </a:xfrm>
          <a:prstGeom prst="rect">
            <a:avLst/>
          </a:prstGeom>
        </p:spPr>
        <p:txBody>
          <a:bodyPr lIns="0" tIns="0" rIns="0" bIns="0"/>
          <a:lstStyle>
            <a:lvl1pPr algn="l">
              <a:defRPr>
                <a:solidFill>
                  <a:schemeClr val="tx1">
                    <a:tint val="75000"/>
                  </a:schemeClr>
                </a:solidFill>
              </a:defRPr>
            </a:lvl1pPr>
          </a:lstStyle>
          <a:p>
            <a:fld id="{A5F21F0E-9635-654B-ABA8-4077BD68D458}" type="datetime1">
              <a:rPr lang="en-US" smtClean="0"/>
              <a:t>1/3/25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7773348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A7C4906-0ECF-B64E-AA5E-307505A87E22}" type="datetime1">
              <a:rPr lang="en-US" smtClean="0"/>
              <a:t>1/3/25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216374-E7D6-4C74-ADA3-2C9987A1DEB2}" type="slidenum">
              <a:rPr lang="en-US" smtClean="0"/>
              <a:t>‹#›</a:t>
            </a:fld>
            <a:endParaRPr lang="en-US"/>
          </a:p>
        </p:txBody>
      </p:sp>
    </p:spTree>
    <p:extLst>
      <p:ext uri="{BB962C8B-B14F-4D97-AF65-F5344CB8AC3E}">
        <p14:creationId xmlns:p14="http://schemas.microsoft.com/office/powerpoint/2010/main" val="34968494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3B49F8C-8F07-3A46-AC61-75D329333C78}" type="datetime1">
              <a:rPr lang="en-US" smtClean="0"/>
              <a:t>1/3/25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216374-E7D6-4C74-ADA3-2C9987A1DEB2}" type="slidenum">
              <a:rPr lang="en-US" smtClean="0"/>
              <a:t>‹#›</a:t>
            </a:fld>
            <a:endParaRPr lang="en-US"/>
          </a:p>
        </p:txBody>
      </p:sp>
    </p:spTree>
    <p:extLst>
      <p:ext uri="{BB962C8B-B14F-4D97-AF65-F5344CB8AC3E}">
        <p14:creationId xmlns:p14="http://schemas.microsoft.com/office/powerpoint/2010/main" val="23615446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177CDE-F830-4B43-B76D-2FFDDEA65FB1}" type="datetime1">
              <a:rPr lang="en-US" smtClean="0"/>
              <a:t>1/3/25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216374-E7D6-4C74-ADA3-2C9987A1DEB2}" type="slidenum">
              <a:rPr lang="en-US" smtClean="0"/>
              <a:t>‹#›</a:t>
            </a:fld>
            <a:endParaRPr lang="en-US"/>
          </a:p>
        </p:txBody>
      </p:sp>
    </p:spTree>
    <p:extLst>
      <p:ext uri="{BB962C8B-B14F-4D97-AF65-F5344CB8AC3E}">
        <p14:creationId xmlns:p14="http://schemas.microsoft.com/office/powerpoint/2010/main" val="28907378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2C15A22-8A7C-B348-BB8A-87E436BC157F}" type="datetime1">
              <a:rPr lang="en-US" smtClean="0"/>
              <a:t>1/3/25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4216374-E7D6-4C74-ADA3-2C9987A1DEB2}" type="slidenum">
              <a:rPr lang="en-US" smtClean="0"/>
              <a:t>‹#›</a:t>
            </a:fld>
            <a:endParaRPr lang="en-US"/>
          </a:p>
        </p:txBody>
      </p:sp>
    </p:spTree>
    <p:extLst>
      <p:ext uri="{BB962C8B-B14F-4D97-AF65-F5344CB8AC3E}">
        <p14:creationId xmlns:p14="http://schemas.microsoft.com/office/powerpoint/2010/main" val="16679798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0369FC2-C760-9646-B803-640C4BD57981}" type="datetime1">
              <a:rPr lang="en-US" smtClean="0"/>
              <a:t>1/3/25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4216374-E7D6-4C74-ADA3-2C9987A1DEB2}" type="slidenum">
              <a:rPr lang="en-US" smtClean="0"/>
              <a:t>‹#›</a:t>
            </a:fld>
            <a:endParaRPr lang="en-US"/>
          </a:p>
        </p:txBody>
      </p:sp>
    </p:spTree>
    <p:extLst>
      <p:ext uri="{BB962C8B-B14F-4D97-AF65-F5344CB8AC3E}">
        <p14:creationId xmlns:p14="http://schemas.microsoft.com/office/powerpoint/2010/main" val="11919614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8A15FE1-47BF-514B-B042-13C3B4E1AB7D}" type="datetime1">
              <a:rPr lang="en-US" smtClean="0"/>
              <a:t>1/3/25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4216374-E7D6-4C74-ADA3-2C9987A1DEB2}" type="slidenum">
              <a:rPr lang="en-US" smtClean="0"/>
              <a:t>‹#›</a:t>
            </a:fld>
            <a:endParaRPr lang="en-US"/>
          </a:p>
        </p:txBody>
      </p:sp>
    </p:spTree>
    <p:extLst>
      <p:ext uri="{BB962C8B-B14F-4D97-AF65-F5344CB8AC3E}">
        <p14:creationId xmlns:p14="http://schemas.microsoft.com/office/powerpoint/2010/main" val="33883322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617C474-8BA8-FC45-9A88-0678B2514597}" type="datetime1">
              <a:rPr lang="en-US" smtClean="0"/>
              <a:t>1/3/25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216374-E7D6-4C74-ADA3-2C9987A1DEB2}" type="slidenum">
              <a:rPr lang="en-US" smtClean="0"/>
              <a:t>‹#›</a:t>
            </a:fld>
            <a:endParaRPr lang="en-US"/>
          </a:p>
        </p:txBody>
      </p:sp>
    </p:spTree>
    <p:extLst>
      <p:ext uri="{BB962C8B-B14F-4D97-AF65-F5344CB8AC3E}">
        <p14:creationId xmlns:p14="http://schemas.microsoft.com/office/powerpoint/2010/main" val="225202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57C1375-E3DC-6E45-80B3-BEE82CD923C3}" type="datetime1">
              <a:rPr lang="en-US" smtClean="0"/>
              <a:t>1/3/25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216374-E7D6-4C74-ADA3-2C9987A1DEB2}" type="slidenum">
              <a:rPr lang="en-US" smtClean="0"/>
              <a:t>‹#›</a:t>
            </a:fld>
            <a:endParaRPr lang="en-US"/>
          </a:p>
        </p:txBody>
      </p:sp>
    </p:spTree>
    <p:extLst>
      <p:ext uri="{BB962C8B-B14F-4D97-AF65-F5344CB8AC3E}">
        <p14:creationId xmlns:p14="http://schemas.microsoft.com/office/powerpoint/2010/main" val="32158060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99A530A-9ACC-8441-BB22-CE8B2D359BFE}" type="datetime1">
              <a:rPr lang="en-US" smtClean="0"/>
              <a:t>1/3/25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216374-E7D6-4C74-ADA3-2C9987A1DEB2}" type="slidenum">
              <a:rPr lang="en-US" smtClean="0"/>
              <a:t>‹#›</a:t>
            </a:fld>
            <a:endParaRPr lang="en-US"/>
          </a:p>
        </p:txBody>
      </p:sp>
    </p:spTree>
    <p:extLst>
      <p:ext uri="{BB962C8B-B14F-4D97-AF65-F5344CB8AC3E}">
        <p14:creationId xmlns:p14="http://schemas.microsoft.com/office/powerpoint/2010/main" val="141423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jp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70.png"/><Relationship Id="rId3" Type="http://schemas.openxmlformats.org/officeDocument/2006/relationships/image" Target="../media/image60.png"/><Relationship Id="rId7" Type="http://schemas.openxmlformats.org/officeDocument/2006/relationships/image" Target="../media/image64.png"/><Relationship Id="rId12" Type="http://schemas.openxmlformats.org/officeDocument/2006/relationships/image" Target="../media/image69.png"/><Relationship Id="rId2" Type="http://schemas.openxmlformats.org/officeDocument/2006/relationships/image" Target="../media/image59.png"/><Relationship Id="rId1" Type="http://schemas.openxmlformats.org/officeDocument/2006/relationships/slideLayout" Target="../slideLayouts/slideLayout7.xml"/><Relationship Id="rId6" Type="http://schemas.openxmlformats.org/officeDocument/2006/relationships/image" Target="../media/image63.png"/><Relationship Id="rId11" Type="http://schemas.openxmlformats.org/officeDocument/2006/relationships/image" Target="../media/image68.png"/><Relationship Id="rId5" Type="http://schemas.openxmlformats.org/officeDocument/2006/relationships/image" Target="../media/image62.png"/><Relationship Id="rId10" Type="http://schemas.openxmlformats.org/officeDocument/2006/relationships/image" Target="../media/image67.png"/><Relationship Id="rId4" Type="http://schemas.openxmlformats.org/officeDocument/2006/relationships/image" Target="../media/image61.png"/><Relationship Id="rId9" Type="http://schemas.openxmlformats.org/officeDocument/2006/relationships/image" Target="../media/image66.png"/></Relationships>
</file>

<file path=ppt/slides/_rels/slide103.xml.rels><?xml version="1.0" encoding="UTF-8" standalone="yes"?>
<Relationships xmlns="http://schemas.openxmlformats.org/package/2006/relationships"><Relationship Id="rId8" Type="http://schemas.openxmlformats.org/officeDocument/2006/relationships/image" Target="../media/image77.png"/><Relationship Id="rId13" Type="http://schemas.openxmlformats.org/officeDocument/2006/relationships/image" Target="../media/image82.png"/><Relationship Id="rId3" Type="http://schemas.openxmlformats.org/officeDocument/2006/relationships/image" Target="../media/image72.png"/><Relationship Id="rId7" Type="http://schemas.openxmlformats.org/officeDocument/2006/relationships/image" Target="../media/image76.png"/><Relationship Id="rId12" Type="http://schemas.openxmlformats.org/officeDocument/2006/relationships/image" Target="../media/image81.png"/><Relationship Id="rId2" Type="http://schemas.openxmlformats.org/officeDocument/2006/relationships/image" Target="../media/image71.png"/><Relationship Id="rId1" Type="http://schemas.openxmlformats.org/officeDocument/2006/relationships/slideLayout" Target="../slideLayouts/slideLayout7.xml"/><Relationship Id="rId6" Type="http://schemas.openxmlformats.org/officeDocument/2006/relationships/image" Target="../media/image75.png"/><Relationship Id="rId11" Type="http://schemas.openxmlformats.org/officeDocument/2006/relationships/image" Target="../media/image80.png"/><Relationship Id="rId5" Type="http://schemas.openxmlformats.org/officeDocument/2006/relationships/image" Target="../media/image74.png"/><Relationship Id="rId10" Type="http://schemas.openxmlformats.org/officeDocument/2006/relationships/image" Target="../media/image79.png"/><Relationship Id="rId4" Type="http://schemas.openxmlformats.org/officeDocument/2006/relationships/image" Target="../media/image73.png"/><Relationship Id="rId9" Type="http://schemas.openxmlformats.org/officeDocument/2006/relationships/image" Target="../media/image78.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84.png"/><Relationship Id="rId7" Type="http://schemas.openxmlformats.org/officeDocument/2006/relationships/image" Target="../media/image88.png"/><Relationship Id="rId2" Type="http://schemas.openxmlformats.org/officeDocument/2006/relationships/image" Target="../media/image83.png"/><Relationship Id="rId1" Type="http://schemas.openxmlformats.org/officeDocument/2006/relationships/slideLayout" Target="../slideLayouts/slideLayout7.xml"/><Relationship Id="rId6" Type="http://schemas.openxmlformats.org/officeDocument/2006/relationships/image" Target="../media/image87.png"/><Relationship Id="rId11" Type="http://schemas.openxmlformats.org/officeDocument/2006/relationships/image" Target="../media/image92.png"/><Relationship Id="rId5" Type="http://schemas.openxmlformats.org/officeDocument/2006/relationships/image" Target="../media/image86.png"/><Relationship Id="rId10" Type="http://schemas.openxmlformats.org/officeDocument/2006/relationships/image" Target="../media/image91.png"/><Relationship Id="rId4" Type="http://schemas.openxmlformats.org/officeDocument/2006/relationships/image" Target="../media/image85.png"/><Relationship Id="rId9" Type="http://schemas.openxmlformats.org/officeDocument/2006/relationships/image" Target="../media/image90.png"/></Relationships>
</file>

<file path=ppt/slides/_rels/slide107.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94.png"/><Relationship Id="rId7" Type="http://schemas.openxmlformats.org/officeDocument/2006/relationships/image" Target="../media/image98.png"/><Relationship Id="rId2" Type="http://schemas.openxmlformats.org/officeDocument/2006/relationships/image" Target="../media/image93.png"/><Relationship Id="rId1" Type="http://schemas.openxmlformats.org/officeDocument/2006/relationships/slideLayout" Target="../slideLayouts/slideLayout7.xml"/><Relationship Id="rId6" Type="http://schemas.openxmlformats.org/officeDocument/2006/relationships/image" Target="../media/image97.png"/><Relationship Id="rId11" Type="http://schemas.openxmlformats.org/officeDocument/2006/relationships/image" Target="../media/image102.png"/><Relationship Id="rId5" Type="http://schemas.openxmlformats.org/officeDocument/2006/relationships/image" Target="../media/image96.png"/><Relationship Id="rId10" Type="http://schemas.openxmlformats.org/officeDocument/2006/relationships/image" Target="../media/image101.png"/><Relationship Id="rId4" Type="http://schemas.openxmlformats.org/officeDocument/2006/relationships/image" Target="../media/image95.png"/><Relationship Id="rId9" Type="http://schemas.openxmlformats.org/officeDocument/2006/relationships/image" Target="../media/image100.png"/></Relationships>
</file>

<file path=ppt/slides/_rels/slide108.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8" Type="http://schemas.openxmlformats.org/officeDocument/2006/relationships/image" Target="../media/image111.png"/><Relationship Id="rId13" Type="http://schemas.openxmlformats.org/officeDocument/2006/relationships/image" Target="../media/image116.png"/><Relationship Id="rId3" Type="http://schemas.openxmlformats.org/officeDocument/2006/relationships/image" Target="../media/image106.png"/><Relationship Id="rId7" Type="http://schemas.openxmlformats.org/officeDocument/2006/relationships/image" Target="../media/image110.png"/><Relationship Id="rId12" Type="http://schemas.openxmlformats.org/officeDocument/2006/relationships/image" Target="../media/image115.png"/><Relationship Id="rId2" Type="http://schemas.openxmlformats.org/officeDocument/2006/relationships/image" Target="../media/image105.png"/><Relationship Id="rId1" Type="http://schemas.openxmlformats.org/officeDocument/2006/relationships/slideLayout" Target="../slideLayouts/slideLayout6.xml"/><Relationship Id="rId6" Type="http://schemas.openxmlformats.org/officeDocument/2006/relationships/image" Target="../media/image109.png"/><Relationship Id="rId11" Type="http://schemas.openxmlformats.org/officeDocument/2006/relationships/image" Target="../media/image114.png"/><Relationship Id="rId5" Type="http://schemas.openxmlformats.org/officeDocument/2006/relationships/image" Target="../media/image108.png"/><Relationship Id="rId10" Type="http://schemas.openxmlformats.org/officeDocument/2006/relationships/image" Target="../media/image113.png"/><Relationship Id="rId4" Type="http://schemas.openxmlformats.org/officeDocument/2006/relationships/image" Target="../media/image107.png"/><Relationship Id="rId9" Type="http://schemas.openxmlformats.org/officeDocument/2006/relationships/image" Target="../media/image11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8" Type="http://schemas.openxmlformats.org/officeDocument/2006/relationships/image" Target="../media/image123.png"/><Relationship Id="rId3" Type="http://schemas.openxmlformats.org/officeDocument/2006/relationships/image" Target="../media/image118.png"/><Relationship Id="rId7" Type="http://schemas.openxmlformats.org/officeDocument/2006/relationships/image" Target="../media/image122.png"/><Relationship Id="rId2" Type="http://schemas.openxmlformats.org/officeDocument/2006/relationships/image" Target="../media/image117.png"/><Relationship Id="rId1" Type="http://schemas.openxmlformats.org/officeDocument/2006/relationships/slideLayout" Target="../slideLayouts/slideLayout2.xml"/><Relationship Id="rId6" Type="http://schemas.openxmlformats.org/officeDocument/2006/relationships/image" Target="../media/image121.png"/><Relationship Id="rId11" Type="http://schemas.openxmlformats.org/officeDocument/2006/relationships/image" Target="../media/image126.jpg"/><Relationship Id="rId5" Type="http://schemas.openxmlformats.org/officeDocument/2006/relationships/image" Target="../media/image120.png"/><Relationship Id="rId10" Type="http://schemas.openxmlformats.org/officeDocument/2006/relationships/image" Target="../media/image125.png"/><Relationship Id="rId4" Type="http://schemas.openxmlformats.org/officeDocument/2006/relationships/image" Target="../media/image119.png"/><Relationship Id="rId9" Type="http://schemas.openxmlformats.org/officeDocument/2006/relationships/image" Target="../media/image124.png"/></Relationships>
</file>

<file path=ppt/slides/_rels/slide111.xml.rels><?xml version="1.0" encoding="UTF-8" standalone="yes"?>
<Relationships xmlns="http://schemas.openxmlformats.org/package/2006/relationships"><Relationship Id="rId8" Type="http://schemas.openxmlformats.org/officeDocument/2006/relationships/image" Target="../media/image133.png"/><Relationship Id="rId3" Type="http://schemas.openxmlformats.org/officeDocument/2006/relationships/image" Target="../media/image128.png"/><Relationship Id="rId7" Type="http://schemas.openxmlformats.org/officeDocument/2006/relationships/image" Target="../media/image132.png"/><Relationship Id="rId2" Type="http://schemas.openxmlformats.org/officeDocument/2006/relationships/image" Target="../media/image127.png"/><Relationship Id="rId1" Type="http://schemas.openxmlformats.org/officeDocument/2006/relationships/slideLayout" Target="../slideLayouts/slideLayout7.xml"/><Relationship Id="rId6" Type="http://schemas.openxmlformats.org/officeDocument/2006/relationships/image" Target="../media/image131.png"/><Relationship Id="rId11" Type="http://schemas.openxmlformats.org/officeDocument/2006/relationships/image" Target="../media/image136.png"/><Relationship Id="rId5" Type="http://schemas.openxmlformats.org/officeDocument/2006/relationships/image" Target="../media/image130.png"/><Relationship Id="rId10" Type="http://schemas.openxmlformats.org/officeDocument/2006/relationships/image" Target="../media/image135.png"/><Relationship Id="rId4" Type="http://schemas.openxmlformats.org/officeDocument/2006/relationships/image" Target="../media/image129.png"/><Relationship Id="rId9" Type="http://schemas.openxmlformats.org/officeDocument/2006/relationships/image" Target="../media/image134.png"/></Relationships>
</file>

<file path=ppt/slides/_rels/slide112.xml.rels><?xml version="1.0" encoding="UTF-8" standalone="yes"?>
<Relationships xmlns="http://schemas.openxmlformats.org/package/2006/relationships"><Relationship Id="rId8" Type="http://schemas.openxmlformats.org/officeDocument/2006/relationships/image" Target="../media/image143.png"/><Relationship Id="rId13" Type="http://schemas.openxmlformats.org/officeDocument/2006/relationships/image" Target="../media/image148.png"/><Relationship Id="rId3" Type="http://schemas.openxmlformats.org/officeDocument/2006/relationships/image" Target="../media/image138.png"/><Relationship Id="rId7" Type="http://schemas.openxmlformats.org/officeDocument/2006/relationships/image" Target="../media/image142.png"/><Relationship Id="rId12" Type="http://schemas.openxmlformats.org/officeDocument/2006/relationships/image" Target="../media/image147.png"/><Relationship Id="rId2" Type="http://schemas.openxmlformats.org/officeDocument/2006/relationships/image" Target="../media/image137.png"/><Relationship Id="rId1" Type="http://schemas.openxmlformats.org/officeDocument/2006/relationships/slideLayout" Target="../slideLayouts/slideLayout7.xml"/><Relationship Id="rId6" Type="http://schemas.openxmlformats.org/officeDocument/2006/relationships/image" Target="../media/image141.png"/><Relationship Id="rId11" Type="http://schemas.openxmlformats.org/officeDocument/2006/relationships/image" Target="../media/image146.png"/><Relationship Id="rId5" Type="http://schemas.openxmlformats.org/officeDocument/2006/relationships/image" Target="../media/image140.png"/><Relationship Id="rId15" Type="http://schemas.openxmlformats.org/officeDocument/2006/relationships/image" Target="../media/image150.png"/><Relationship Id="rId10" Type="http://schemas.openxmlformats.org/officeDocument/2006/relationships/image" Target="../media/image145.png"/><Relationship Id="rId4" Type="http://schemas.openxmlformats.org/officeDocument/2006/relationships/image" Target="../media/image139.png"/><Relationship Id="rId9" Type="http://schemas.openxmlformats.org/officeDocument/2006/relationships/image" Target="../media/image144.png"/><Relationship Id="rId14" Type="http://schemas.openxmlformats.org/officeDocument/2006/relationships/image" Target="../media/image149.png"/></Relationships>
</file>

<file path=ppt/slides/_rels/slide113.xml.rels><?xml version="1.0" encoding="UTF-8" standalone="yes"?>
<Relationships xmlns="http://schemas.openxmlformats.org/package/2006/relationships"><Relationship Id="rId8" Type="http://schemas.openxmlformats.org/officeDocument/2006/relationships/image" Target="../media/image157.png"/><Relationship Id="rId3" Type="http://schemas.openxmlformats.org/officeDocument/2006/relationships/image" Target="../media/image152.png"/><Relationship Id="rId7" Type="http://schemas.openxmlformats.org/officeDocument/2006/relationships/image" Target="../media/image156.png"/><Relationship Id="rId12" Type="http://schemas.openxmlformats.org/officeDocument/2006/relationships/image" Target="../media/image161.png"/><Relationship Id="rId2" Type="http://schemas.openxmlformats.org/officeDocument/2006/relationships/image" Target="../media/image151.png"/><Relationship Id="rId1" Type="http://schemas.openxmlformats.org/officeDocument/2006/relationships/slideLayout" Target="../slideLayouts/slideLayout7.xml"/><Relationship Id="rId6" Type="http://schemas.openxmlformats.org/officeDocument/2006/relationships/image" Target="../media/image155.png"/><Relationship Id="rId11" Type="http://schemas.openxmlformats.org/officeDocument/2006/relationships/image" Target="../media/image160.png"/><Relationship Id="rId5" Type="http://schemas.openxmlformats.org/officeDocument/2006/relationships/image" Target="../media/image154.png"/><Relationship Id="rId10" Type="http://schemas.openxmlformats.org/officeDocument/2006/relationships/image" Target="../media/image159.png"/><Relationship Id="rId4" Type="http://schemas.openxmlformats.org/officeDocument/2006/relationships/image" Target="../media/image153.png"/><Relationship Id="rId9" Type="http://schemas.openxmlformats.org/officeDocument/2006/relationships/image" Target="../media/image158.png"/></Relationships>
</file>

<file path=ppt/slides/_rels/slide114.xml.rels><?xml version="1.0" encoding="UTF-8" standalone="yes"?>
<Relationships xmlns="http://schemas.openxmlformats.org/package/2006/relationships"><Relationship Id="rId8" Type="http://schemas.openxmlformats.org/officeDocument/2006/relationships/image" Target="../media/image168.png"/><Relationship Id="rId3" Type="http://schemas.openxmlformats.org/officeDocument/2006/relationships/image" Target="../media/image163.png"/><Relationship Id="rId7" Type="http://schemas.openxmlformats.org/officeDocument/2006/relationships/image" Target="../media/image167.png"/><Relationship Id="rId2" Type="http://schemas.openxmlformats.org/officeDocument/2006/relationships/image" Target="../media/image162.png"/><Relationship Id="rId1" Type="http://schemas.openxmlformats.org/officeDocument/2006/relationships/slideLayout" Target="../slideLayouts/slideLayout7.xml"/><Relationship Id="rId6" Type="http://schemas.openxmlformats.org/officeDocument/2006/relationships/image" Target="../media/image166.png"/><Relationship Id="rId5" Type="http://schemas.openxmlformats.org/officeDocument/2006/relationships/image" Target="../media/image165.png"/><Relationship Id="rId10" Type="http://schemas.openxmlformats.org/officeDocument/2006/relationships/image" Target="../media/image170.jpg"/><Relationship Id="rId4" Type="http://schemas.openxmlformats.org/officeDocument/2006/relationships/image" Target="../media/image164.png"/><Relationship Id="rId9" Type="http://schemas.openxmlformats.org/officeDocument/2006/relationships/image" Target="../media/image169.jpg"/></Relationships>
</file>

<file path=ppt/slides/_rels/slide115.xml.rels><?xml version="1.0" encoding="UTF-8" standalone="yes"?>
<Relationships xmlns="http://schemas.openxmlformats.org/package/2006/relationships"><Relationship Id="rId8" Type="http://schemas.openxmlformats.org/officeDocument/2006/relationships/image" Target="../media/image177.png"/><Relationship Id="rId3" Type="http://schemas.openxmlformats.org/officeDocument/2006/relationships/image" Target="../media/image172.png"/><Relationship Id="rId7" Type="http://schemas.openxmlformats.org/officeDocument/2006/relationships/image" Target="../media/image176.png"/><Relationship Id="rId2" Type="http://schemas.openxmlformats.org/officeDocument/2006/relationships/image" Target="../media/image171.png"/><Relationship Id="rId1" Type="http://schemas.openxmlformats.org/officeDocument/2006/relationships/slideLayout" Target="../slideLayouts/slideLayout7.xml"/><Relationship Id="rId6" Type="http://schemas.openxmlformats.org/officeDocument/2006/relationships/image" Target="../media/image175.png"/><Relationship Id="rId11" Type="http://schemas.openxmlformats.org/officeDocument/2006/relationships/image" Target="../media/image180.png"/><Relationship Id="rId5" Type="http://schemas.openxmlformats.org/officeDocument/2006/relationships/image" Target="../media/image174.png"/><Relationship Id="rId10" Type="http://schemas.openxmlformats.org/officeDocument/2006/relationships/image" Target="../media/image179.png"/><Relationship Id="rId4" Type="http://schemas.openxmlformats.org/officeDocument/2006/relationships/image" Target="../media/image173.png"/><Relationship Id="rId9" Type="http://schemas.openxmlformats.org/officeDocument/2006/relationships/image" Target="../media/image178.png"/></Relationships>
</file>

<file path=ppt/slides/_rels/slide116.xml.rels><?xml version="1.0" encoding="UTF-8" standalone="yes"?>
<Relationships xmlns="http://schemas.openxmlformats.org/package/2006/relationships"><Relationship Id="rId8" Type="http://schemas.openxmlformats.org/officeDocument/2006/relationships/image" Target="../media/image187.png"/><Relationship Id="rId3" Type="http://schemas.openxmlformats.org/officeDocument/2006/relationships/image" Target="../media/image182.png"/><Relationship Id="rId7" Type="http://schemas.openxmlformats.org/officeDocument/2006/relationships/image" Target="../media/image186.png"/><Relationship Id="rId2" Type="http://schemas.openxmlformats.org/officeDocument/2006/relationships/image" Target="../media/image181.png"/><Relationship Id="rId1" Type="http://schemas.openxmlformats.org/officeDocument/2006/relationships/slideLayout" Target="../slideLayouts/slideLayout7.xml"/><Relationship Id="rId6" Type="http://schemas.openxmlformats.org/officeDocument/2006/relationships/image" Target="../media/image185.png"/><Relationship Id="rId11" Type="http://schemas.openxmlformats.org/officeDocument/2006/relationships/image" Target="../media/image190.png"/><Relationship Id="rId5" Type="http://schemas.openxmlformats.org/officeDocument/2006/relationships/image" Target="../media/image184.png"/><Relationship Id="rId10" Type="http://schemas.openxmlformats.org/officeDocument/2006/relationships/image" Target="../media/image189.png"/><Relationship Id="rId4" Type="http://schemas.openxmlformats.org/officeDocument/2006/relationships/image" Target="../media/image183.png"/><Relationship Id="rId9" Type="http://schemas.openxmlformats.org/officeDocument/2006/relationships/image" Target="../media/image188.png"/></Relationships>
</file>

<file path=ppt/slides/_rels/slide117.xml.rels><?xml version="1.0" encoding="UTF-8" standalone="yes"?>
<Relationships xmlns="http://schemas.openxmlformats.org/package/2006/relationships"><Relationship Id="rId8" Type="http://schemas.openxmlformats.org/officeDocument/2006/relationships/image" Target="../media/image197.png"/><Relationship Id="rId3" Type="http://schemas.openxmlformats.org/officeDocument/2006/relationships/image" Target="../media/image192.png"/><Relationship Id="rId7" Type="http://schemas.openxmlformats.org/officeDocument/2006/relationships/image" Target="../media/image196.png"/><Relationship Id="rId2" Type="http://schemas.openxmlformats.org/officeDocument/2006/relationships/image" Target="../media/image191.png"/><Relationship Id="rId1" Type="http://schemas.openxmlformats.org/officeDocument/2006/relationships/slideLayout" Target="../slideLayouts/slideLayout7.xml"/><Relationship Id="rId6" Type="http://schemas.openxmlformats.org/officeDocument/2006/relationships/image" Target="../media/image195.png"/><Relationship Id="rId11" Type="http://schemas.openxmlformats.org/officeDocument/2006/relationships/image" Target="../media/image200.png"/><Relationship Id="rId5" Type="http://schemas.openxmlformats.org/officeDocument/2006/relationships/image" Target="../media/image194.png"/><Relationship Id="rId10" Type="http://schemas.openxmlformats.org/officeDocument/2006/relationships/image" Target="../media/image199.png"/><Relationship Id="rId4" Type="http://schemas.openxmlformats.org/officeDocument/2006/relationships/image" Target="../media/image193.png"/><Relationship Id="rId9" Type="http://schemas.openxmlformats.org/officeDocument/2006/relationships/image" Target="../media/image198.png"/></Relationships>
</file>

<file path=ppt/slides/_rels/slide118.xml.rels><?xml version="1.0" encoding="UTF-8" standalone="yes"?>
<Relationships xmlns="http://schemas.openxmlformats.org/package/2006/relationships"><Relationship Id="rId8" Type="http://schemas.openxmlformats.org/officeDocument/2006/relationships/image" Target="../media/image207.png"/><Relationship Id="rId3" Type="http://schemas.openxmlformats.org/officeDocument/2006/relationships/image" Target="../media/image202.png"/><Relationship Id="rId7" Type="http://schemas.openxmlformats.org/officeDocument/2006/relationships/image" Target="../media/image206.png"/><Relationship Id="rId2" Type="http://schemas.openxmlformats.org/officeDocument/2006/relationships/image" Target="../media/image201.png"/><Relationship Id="rId1" Type="http://schemas.openxmlformats.org/officeDocument/2006/relationships/slideLayout" Target="../slideLayouts/slideLayout7.xml"/><Relationship Id="rId6" Type="http://schemas.openxmlformats.org/officeDocument/2006/relationships/image" Target="../media/image205.png"/><Relationship Id="rId5" Type="http://schemas.openxmlformats.org/officeDocument/2006/relationships/image" Target="../media/image204.png"/><Relationship Id="rId4" Type="http://schemas.openxmlformats.org/officeDocument/2006/relationships/image" Target="../media/image203.png"/><Relationship Id="rId9" Type="http://schemas.openxmlformats.org/officeDocument/2006/relationships/image" Target="../media/image208.png"/></Relationships>
</file>

<file path=ppt/slides/_rels/slide119.xml.rels><?xml version="1.0" encoding="UTF-8" standalone="yes"?>
<Relationships xmlns="http://schemas.openxmlformats.org/package/2006/relationships"><Relationship Id="rId8" Type="http://schemas.openxmlformats.org/officeDocument/2006/relationships/image" Target="../media/image215.png"/><Relationship Id="rId3" Type="http://schemas.openxmlformats.org/officeDocument/2006/relationships/image" Target="../media/image210.png"/><Relationship Id="rId7" Type="http://schemas.openxmlformats.org/officeDocument/2006/relationships/image" Target="../media/image214.png"/><Relationship Id="rId12" Type="http://schemas.openxmlformats.org/officeDocument/2006/relationships/image" Target="../media/image219.png"/><Relationship Id="rId2" Type="http://schemas.openxmlformats.org/officeDocument/2006/relationships/image" Target="../media/image209.png"/><Relationship Id="rId1" Type="http://schemas.openxmlformats.org/officeDocument/2006/relationships/slideLayout" Target="../slideLayouts/slideLayout7.xml"/><Relationship Id="rId6" Type="http://schemas.openxmlformats.org/officeDocument/2006/relationships/image" Target="../media/image213.png"/><Relationship Id="rId11" Type="http://schemas.openxmlformats.org/officeDocument/2006/relationships/image" Target="../media/image218.png"/><Relationship Id="rId5" Type="http://schemas.openxmlformats.org/officeDocument/2006/relationships/image" Target="../media/image212.png"/><Relationship Id="rId10" Type="http://schemas.openxmlformats.org/officeDocument/2006/relationships/image" Target="../media/image217.png"/><Relationship Id="rId4" Type="http://schemas.openxmlformats.org/officeDocument/2006/relationships/image" Target="../media/image211.png"/><Relationship Id="rId9" Type="http://schemas.openxmlformats.org/officeDocument/2006/relationships/image" Target="../media/image21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8" Type="http://schemas.openxmlformats.org/officeDocument/2006/relationships/image" Target="../media/image226.png"/><Relationship Id="rId3" Type="http://schemas.openxmlformats.org/officeDocument/2006/relationships/image" Target="../media/image221.png"/><Relationship Id="rId7" Type="http://schemas.openxmlformats.org/officeDocument/2006/relationships/image" Target="../media/image225.png"/><Relationship Id="rId2" Type="http://schemas.openxmlformats.org/officeDocument/2006/relationships/image" Target="../media/image220.png"/><Relationship Id="rId1" Type="http://schemas.openxmlformats.org/officeDocument/2006/relationships/slideLayout" Target="../slideLayouts/slideLayout7.xml"/><Relationship Id="rId6" Type="http://schemas.openxmlformats.org/officeDocument/2006/relationships/image" Target="../media/image224.png"/><Relationship Id="rId5" Type="http://schemas.openxmlformats.org/officeDocument/2006/relationships/image" Target="../media/image223.png"/><Relationship Id="rId4" Type="http://schemas.openxmlformats.org/officeDocument/2006/relationships/image" Target="../media/image222.png"/></Relationships>
</file>

<file path=ppt/slides/_rels/slide121.xml.rels><?xml version="1.0" encoding="UTF-8" standalone="yes"?>
<Relationships xmlns="http://schemas.openxmlformats.org/package/2006/relationships"><Relationship Id="rId8" Type="http://schemas.openxmlformats.org/officeDocument/2006/relationships/image" Target="../media/image233.png"/><Relationship Id="rId3" Type="http://schemas.openxmlformats.org/officeDocument/2006/relationships/image" Target="../media/image228.png"/><Relationship Id="rId7" Type="http://schemas.openxmlformats.org/officeDocument/2006/relationships/image" Target="../media/image232.png"/><Relationship Id="rId2" Type="http://schemas.openxmlformats.org/officeDocument/2006/relationships/image" Target="../media/image227.png"/><Relationship Id="rId1" Type="http://schemas.openxmlformats.org/officeDocument/2006/relationships/slideLayout" Target="../slideLayouts/slideLayout7.xml"/><Relationship Id="rId6" Type="http://schemas.openxmlformats.org/officeDocument/2006/relationships/image" Target="../media/image231.png"/><Relationship Id="rId5" Type="http://schemas.openxmlformats.org/officeDocument/2006/relationships/image" Target="../media/image230.png"/><Relationship Id="rId4" Type="http://schemas.openxmlformats.org/officeDocument/2006/relationships/image" Target="../media/image229.png"/></Relationships>
</file>

<file path=ppt/slides/_rels/slide122.xml.rels><?xml version="1.0" encoding="UTF-8" standalone="yes"?>
<Relationships xmlns="http://schemas.openxmlformats.org/package/2006/relationships"><Relationship Id="rId3" Type="http://schemas.openxmlformats.org/officeDocument/2006/relationships/image" Target="../media/image235.png"/><Relationship Id="rId2" Type="http://schemas.openxmlformats.org/officeDocument/2006/relationships/image" Target="../media/image234.png"/><Relationship Id="rId1" Type="http://schemas.openxmlformats.org/officeDocument/2006/relationships/slideLayout" Target="../slideLayouts/slideLayout7.xml"/><Relationship Id="rId5" Type="http://schemas.openxmlformats.org/officeDocument/2006/relationships/image" Target="../media/image237.png"/><Relationship Id="rId4" Type="http://schemas.openxmlformats.org/officeDocument/2006/relationships/image" Target="../media/image236.png"/></Relationships>
</file>

<file path=ppt/slides/_rels/slide123.xml.rels><?xml version="1.0" encoding="UTF-8" standalone="yes"?>
<Relationships xmlns="http://schemas.openxmlformats.org/package/2006/relationships"><Relationship Id="rId8" Type="http://schemas.openxmlformats.org/officeDocument/2006/relationships/image" Target="../media/image244.png"/><Relationship Id="rId3" Type="http://schemas.openxmlformats.org/officeDocument/2006/relationships/image" Target="../media/image239.png"/><Relationship Id="rId7" Type="http://schemas.openxmlformats.org/officeDocument/2006/relationships/image" Target="../media/image243.png"/><Relationship Id="rId2" Type="http://schemas.openxmlformats.org/officeDocument/2006/relationships/image" Target="../media/image238.png"/><Relationship Id="rId1" Type="http://schemas.openxmlformats.org/officeDocument/2006/relationships/slideLayout" Target="../slideLayouts/slideLayout7.xml"/><Relationship Id="rId6" Type="http://schemas.openxmlformats.org/officeDocument/2006/relationships/image" Target="../media/image242.png"/><Relationship Id="rId5" Type="http://schemas.openxmlformats.org/officeDocument/2006/relationships/image" Target="../media/image241.png"/><Relationship Id="rId4" Type="http://schemas.openxmlformats.org/officeDocument/2006/relationships/image" Target="../media/image240.png"/></Relationships>
</file>

<file path=ppt/slides/_rels/slide124.xml.rels><?xml version="1.0" encoding="UTF-8" standalone="yes"?>
<Relationships xmlns="http://schemas.openxmlformats.org/package/2006/relationships"><Relationship Id="rId3" Type="http://schemas.openxmlformats.org/officeDocument/2006/relationships/image" Target="../media/image246.jpg"/><Relationship Id="rId2" Type="http://schemas.openxmlformats.org/officeDocument/2006/relationships/image" Target="../media/image245.jp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8" Type="http://schemas.openxmlformats.org/officeDocument/2006/relationships/image" Target="../media/image253.png"/><Relationship Id="rId3" Type="http://schemas.openxmlformats.org/officeDocument/2006/relationships/image" Target="../media/image248.png"/><Relationship Id="rId7" Type="http://schemas.openxmlformats.org/officeDocument/2006/relationships/image" Target="../media/image252.png"/><Relationship Id="rId2" Type="http://schemas.openxmlformats.org/officeDocument/2006/relationships/image" Target="../media/image247.png"/><Relationship Id="rId1" Type="http://schemas.openxmlformats.org/officeDocument/2006/relationships/slideLayout" Target="../slideLayouts/slideLayout7.xml"/><Relationship Id="rId6" Type="http://schemas.openxmlformats.org/officeDocument/2006/relationships/image" Target="../media/image251.png"/><Relationship Id="rId11" Type="http://schemas.openxmlformats.org/officeDocument/2006/relationships/image" Target="../media/image256.png"/><Relationship Id="rId5" Type="http://schemas.openxmlformats.org/officeDocument/2006/relationships/image" Target="../media/image250.png"/><Relationship Id="rId10" Type="http://schemas.openxmlformats.org/officeDocument/2006/relationships/image" Target="../media/image255.png"/><Relationship Id="rId4" Type="http://schemas.openxmlformats.org/officeDocument/2006/relationships/image" Target="../media/image249.png"/><Relationship Id="rId9" Type="http://schemas.openxmlformats.org/officeDocument/2006/relationships/image" Target="../media/image254.png"/></Relationships>
</file>

<file path=ppt/slides/_rels/slide126.xml.rels><?xml version="1.0" encoding="UTF-8" standalone="yes"?>
<Relationships xmlns="http://schemas.openxmlformats.org/package/2006/relationships"><Relationship Id="rId8" Type="http://schemas.openxmlformats.org/officeDocument/2006/relationships/image" Target="../media/image263.png"/><Relationship Id="rId3" Type="http://schemas.openxmlformats.org/officeDocument/2006/relationships/image" Target="../media/image258.png"/><Relationship Id="rId7" Type="http://schemas.openxmlformats.org/officeDocument/2006/relationships/image" Target="../media/image262.png"/><Relationship Id="rId2" Type="http://schemas.openxmlformats.org/officeDocument/2006/relationships/image" Target="../media/image257.png"/><Relationship Id="rId1" Type="http://schemas.openxmlformats.org/officeDocument/2006/relationships/slideLayout" Target="../slideLayouts/slideLayout7.xml"/><Relationship Id="rId6" Type="http://schemas.openxmlformats.org/officeDocument/2006/relationships/image" Target="../media/image261.png"/><Relationship Id="rId11" Type="http://schemas.openxmlformats.org/officeDocument/2006/relationships/image" Target="../media/image266.png"/><Relationship Id="rId5" Type="http://schemas.openxmlformats.org/officeDocument/2006/relationships/image" Target="../media/image260.png"/><Relationship Id="rId10" Type="http://schemas.openxmlformats.org/officeDocument/2006/relationships/image" Target="../media/image265.png"/><Relationship Id="rId4" Type="http://schemas.openxmlformats.org/officeDocument/2006/relationships/image" Target="../media/image259.png"/><Relationship Id="rId9" Type="http://schemas.openxmlformats.org/officeDocument/2006/relationships/image" Target="../media/image264.png"/></Relationships>
</file>

<file path=ppt/slides/_rels/slide127.xml.rels><?xml version="1.0" encoding="UTF-8" standalone="yes"?>
<Relationships xmlns="http://schemas.openxmlformats.org/package/2006/relationships"><Relationship Id="rId3" Type="http://schemas.openxmlformats.org/officeDocument/2006/relationships/image" Target="../media/image268.png"/><Relationship Id="rId7" Type="http://schemas.openxmlformats.org/officeDocument/2006/relationships/image" Target="../media/image272.png"/><Relationship Id="rId2" Type="http://schemas.openxmlformats.org/officeDocument/2006/relationships/image" Target="../media/image267.png"/><Relationship Id="rId1" Type="http://schemas.openxmlformats.org/officeDocument/2006/relationships/slideLayout" Target="../slideLayouts/slideLayout7.xml"/><Relationship Id="rId6" Type="http://schemas.openxmlformats.org/officeDocument/2006/relationships/image" Target="../media/image271.png"/><Relationship Id="rId5" Type="http://schemas.openxmlformats.org/officeDocument/2006/relationships/image" Target="../media/image270.png"/><Relationship Id="rId4" Type="http://schemas.openxmlformats.org/officeDocument/2006/relationships/image" Target="../media/image269.png"/></Relationships>
</file>

<file path=ppt/slides/_rels/slide128.xml.rels><?xml version="1.0" encoding="UTF-8" standalone="yes"?>
<Relationships xmlns="http://schemas.openxmlformats.org/package/2006/relationships"><Relationship Id="rId2" Type="http://schemas.openxmlformats.org/officeDocument/2006/relationships/image" Target="../media/image273.png"/><Relationship Id="rId1" Type="http://schemas.openxmlformats.org/officeDocument/2006/relationships/slideLayout" Target="../slideLayouts/slideLayout6.xml"/></Relationships>
</file>

<file path=ppt/slides/_rels/slide129.xml.rels><?xml version="1.0" encoding="UTF-8" standalone="yes"?>
<Relationships xmlns="http://schemas.openxmlformats.org/package/2006/relationships"><Relationship Id="rId8" Type="http://schemas.openxmlformats.org/officeDocument/2006/relationships/image" Target="../media/image280.png"/><Relationship Id="rId3" Type="http://schemas.openxmlformats.org/officeDocument/2006/relationships/image" Target="../media/image275.png"/><Relationship Id="rId7" Type="http://schemas.openxmlformats.org/officeDocument/2006/relationships/image" Target="../media/image279.png"/><Relationship Id="rId12" Type="http://schemas.openxmlformats.org/officeDocument/2006/relationships/image" Target="../media/image284.png"/><Relationship Id="rId2" Type="http://schemas.openxmlformats.org/officeDocument/2006/relationships/image" Target="../media/image274.png"/><Relationship Id="rId1" Type="http://schemas.openxmlformats.org/officeDocument/2006/relationships/slideLayout" Target="../slideLayouts/slideLayout7.xml"/><Relationship Id="rId6" Type="http://schemas.openxmlformats.org/officeDocument/2006/relationships/image" Target="../media/image278.png"/><Relationship Id="rId11" Type="http://schemas.openxmlformats.org/officeDocument/2006/relationships/image" Target="../media/image283.png"/><Relationship Id="rId5" Type="http://schemas.openxmlformats.org/officeDocument/2006/relationships/image" Target="../media/image277.png"/><Relationship Id="rId10" Type="http://schemas.openxmlformats.org/officeDocument/2006/relationships/image" Target="../media/image282.png"/><Relationship Id="rId4" Type="http://schemas.openxmlformats.org/officeDocument/2006/relationships/image" Target="../media/image276.png"/><Relationship Id="rId9" Type="http://schemas.openxmlformats.org/officeDocument/2006/relationships/image" Target="../media/image281.png"/></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8" Type="http://schemas.openxmlformats.org/officeDocument/2006/relationships/image" Target="../media/image291.png"/><Relationship Id="rId3" Type="http://schemas.openxmlformats.org/officeDocument/2006/relationships/image" Target="../media/image286.png"/><Relationship Id="rId7" Type="http://schemas.openxmlformats.org/officeDocument/2006/relationships/image" Target="../media/image290.png"/><Relationship Id="rId2" Type="http://schemas.openxmlformats.org/officeDocument/2006/relationships/image" Target="../media/image285.png"/><Relationship Id="rId1" Type="http://schemas.openxmlformats.org/officeDocument/2006/relationships/slideLayout" Target="../slideLayouts/slideLayout7.xml"/><Relationship Id="rId6" Type="http://schemas.openxmlformats.org/officeDocument/2006/relationships/image" Target="../media/image289.png"/><Relationship Id="rId5" Type="http://schemas.openxmlformats.org/officeDocument/2006/relationships/image" Target="../media/image288.png"/><Relationship Id="rId10" Type="http://schemas.openxmlformats.org/officeDocument/2006/relationships/image" Target="../media/image293.png"/><Relationship Id="rId4" Type="http://schemas.openxmlformats.org/officeDocument/2006/relationships/image" Target="../media/image287.png"/><Relationship Id="rId9" Type="http://schemas.openxmlformats.org/officeDocument/2006/relationships/image" Target="../media/image292.png"/></Relationships>
</file>

<file path=ppt/slides/_rels/slide131.xml.rels><?xml version="1.0" encoding="UTF-8" standalone="yes"?>
<Relationships xmlns="http://schemas.openxmlformats.org/package/2006/relationships"><Relationship Id="rId8" Type="http://schemas.openxmlformats.org/officeDocument/2006/relationships/image" Target="../media/image300.png"/><Relationship Id="rId3" Type="http://schemas.openxmlformats.org/officeDocument/2006/relationships/image" Target="../media/image295.png"/><Relationship Id="rId7" Type="http://schemas.openxmlformats.org/officeDocument/2006/relationships/image" Target="../media/image299.png"/><Relationship Id="rId2" Type="http://schemas.openxmlformats.org/officeDocument/2006/relationships/image" Target="../media/image294.png"/><Relationship Id="rId1" Type="http://schemas.openxmlformats.org/officeDocument/2006/relationships/slideLayout" Target="../slideLayouts/slideLayout7.xml"/><Relationship Id="rId6" Type="http://schemas.openxmlformats.org/officeDocument/2006/relationships/image" Target="../media/image298.png"/><Relationship Id="rId5" Type="http://schemas.openxmlformats.org/officeDocument/2006/relationships/image" Target="../media/image297.png"/><Relationship Id="rId4" Type="http://schemas.openxmlformats.org/officeDocument/2006/relationships/image" Target="../media/image296.png"/></Relationships>
</file>

<file path=ppt/slides/_rels/slide132.xml.rels><?xml version="1.0" encoding="UTF-8" standalone="yes"?>
<Relationships xmlns="http://schemas.openxmlformats.org/package/2006/relationships"><Relationship Id="rId3" Type="http://schemas.openxmlformats.org/officeDocument/2006/relationships/image" Target="../media/image302.png"/><Relationship Id="rId2" Type="http://schemas.openxmlformats.org/officeDocument/2006/relationships/image" Target="../media/image301.png"/><Relationship Id="rId1" Type="http://schemas.openxmlformats.org/officeDocument/2006/relationships/slideLayout" Target="../slideLayouts/slideLayout7.xml"/><Relationship Id="rId6" Type="http://schemas.openxmlformats.org/officeDocument/2006/relationships/image" Target="../media/image305.png"/><Relationship Id="rId5" Type="http://schemas.openxmlformats.org/officeDocument/2006/relationships/image" Target="../media/image304.png"/><Relationship Id="rId4" Type="http://schemas.openxmlformats.org/officeDocument/2006/relationships/image" Target="../media/image303.png"/></Relationships>
</file>

<file path=ppt/slides/_rels/slide133.xml.rels><?xml version="1.0" encoding="UTF-8" standalone="yes"?>
<Relationships xmlns="http://schemas.openxmlformats.org/package/2006/relationships"><Relationship Id="rId8" Type="http://schemas.openxmlformats.org/officeDocument/2006/relationships/image" Target="../media/image312.png"/><Relationship Id="rId13" Type="http://schemas.openxmlformats.org/officeDocument/2006/relationships/image" Target="../media/image317.png"/><Relationship Id="rId3" Type="http://schemas.openxmlformats.org/officeDocument/2006/relationships/image" Target="../media/image307.png"/><Relationship Id="rId7" Type="http://schemas.openxmlformats.org/officeDocument/2006/relationships/image" Target="../media/image311.png"/><Relationship Id="rId12" Type="http://schemas.openxmlformats.org/officeDocument/2006/relationships/image" Target="../media/image316.png"/><Relationship Id="rId2" Type="http://schemas.openxmlformats.org/officeDocument/2006/relationships/image" Target="../media/image306.png"/><Relationship Id="rId1" Type="http://schemas.openxmlformats.org/officeDocument/2006/relationships/slideLayout" Target="../slideLayouts/slideLayout7.xml"/><Relationship Id="rId6" Type="http://schemas.openxmlformats.org/officeDocument/2006/relationships/image" Target="../media/image310.png"/><Relationship Id="rId11" Type="http://schemas.openxmlformats.org/officeDocument/2006/relationships/image" Target="../media/image315.png"/><Relationship Id="rId5" Type="http://schemas.openxmlformats.org/officeDocument/2006/relationships/image" Target="../media/image309.png"/><Relationship Id="rId15" Type="http://schemas.openxmlformats.org/officeDocument/2006/relationships/image" Target="../media/image319.png"/><Relationship Id="rId10" Type="http://schemas.openxmlformats.org/officeDocument/2006/relationships/image" Target="../media/image314.png"/><Relationship Id="rId4" Type="http://schemas.openxmlformats.org/officeDocument/2006/relationships/image" Target="../media/image308.png"/><Relationship Id="rId9" Type="http://schemas.openxmlformats.org/officeDocument/2006/relationships/image" Target="../media/image313.jpg"/><Relationship Id="rId14" Type="http://schemas.openxmlformats.org/officeDocument/2006/relationships/image" Target="../media/image318.png"/></Relationships>
</file>

<file path=ppt/slides/_rels/slide134.xml.rels><?xml version="1.0" encoding="UTF-8" standalone="yes"?>
<Relationships xmlns="http://schemas.openxmlformats.org/package/2006/relationships"><Relationship Id="rId8" Type="http://schemas.openxmlformats.org/officeDocument/2006/relationships/image" Target="../media/image326.png"/><Relationship Id="rId3" Type="http://schemas.openxmlformats.org/officeDocument/2006/relationships/image" Target="../media/image321.png"/><Relationship Id="rId7" Type="http://schemas.openxmlformats.org/officeDocument/2006/relationships/image" Target="../media/image325.png"/><Relationship Id="rId2" Type="http://schemas.openxmlformats.org/officeDocument/2006/relationships/image" Target="../media/image320.png"/><Relationship Id="rId1" Type="http://schemas.openxmlformats.org/officeDocument/2006/relationships/slideLayout" Target="../slideLayouts/slideLayout7.xml"/><Relationship Id="rId6" Type="http://schemas.openxmlformats.org/officeDocument/2006/relationships/image" Target="../media/image324.png"/><Relationship Id="rId5" Type="http://schemas.openxmlformats.org/officeDocument/2006/relationships/image" Target="../media/image323.png"/><Relationship Id="rId4" Type="http://schemas.openxmlformats.org/officeDocument/2006/relationships/image" Target="../media/image322.png"/><Relationship Id="rId9" Type="http://schemas.openxmlformats.org/officeDocument/2006/relationships/image" Target="../media/image327.png"/></Relationships>
</file>

<file path=ppt/slides/_rels/slide135.xml.rels><?xml version="1.0" encoding="UTF-8" standalone="yes"?>
<Relationships xmlns="http://schemas.openxmlformats.org/package/2006/relationships"><Relationship Id="rId8" Type="http://schemas.openxmlformats.org/officeDocument/2006/relationships/image" Target="../media/image334.png"/><Relationship Id="rId3" Type="http://schemas.openxmlformats.org/officeDocument/2006/relationships/image" Target="../media/image329.png"/><Relationship Id="rId7" Type="http://schemas.openxmlformats.org/officeDocument/2006/relationships/image" Target="../media/image333.png"/><Relationship Id="rId2" Type="http://schemas.openxmlformats.org/officeDocument/2006/relationships/image" Target="../media/image328.png"/><Relationship Id="rId1" Type="http://schemas.openxmlformats.org/officeDocument/2006/relationships/slideLayout" Target="../slideLayouts/slideLayout7.xml"/><Relationship Id="rId6" Type="http://schemas.openxmlformats.org/officeDocument/2006/relationships/image" Target="../media/image332.png"/><Relationship Id="rId5" Type="http://schemas.openxmlformats.org/officeDocument/2006/relationships/image" Target="../media/image331.png"/><Relationship Id="rId4" Type="http://schemas.openxmlformats.org/officeDocument/2006/relationships/image" Target="../media/image330.png"/><Relationship Id="rId9" Type="http://schemas.openxmlformats.org/officeDocument/2006/relationships/image" Target="../media/image335.png"/></Relationships>
</file>

<file path=ppt/slides/_rels/slide136.xml.rels><?xml version="1.0" encoding="UTF-8" standalone="yes"?>
<Relationships xmlns="http://schemas.openxmlformats.org/package/2006/relationships"><Relationship Id="rId8" Type="http://schemas.openxmlformats.org/officeDocument/2006/relationships/image" Target="../media/image342.jpg"/><Relationship Id="rId13" Type="http://schemas.openxmlformats.org/officeDocument/2006/relationships/image" Target="../media/image347.png"/><Relationship Id="rId3" Type="http://schemas.openxmlformats.org/officeDocument/2006/relationships/image" Target="../media/image337.png"/><Relationship Id="rId7" Type="http://schemas.openxmlformats.org/officeDocument/2006/relationships/image" Target="../media/image341.png"/><Relationship Id="rId12" Type="http://schemas.openxmlformats.org/officeDocument/2006/relationships/image" Target="../media/image346.png"/><Relationship Id="rId2" Type="http://schemas.openxmlformats.org/officeDocument/2006/relationships/image" Target="../media/image336.png"/><Relationship Id="rId1" Type="http://schemas.openxmlformats.org/officeDocument/2006/relationships/slideLayout" Target="../slideLayouts/slideLayout7.xml"/><Relationship Id="rId6" Type="http://schemas.openxmlformats.org/officeDocument/2006/relationships/image" Target="../media/image340.png"/><Relationship Id="rId11" Type="http://schemas.openxmlformats.org/officeDocument/2006/relationships/image" Target="../media/image345.png"/><Relationship Id="rId5" Type="http://schemas.openxmlformats.org/officeDocument/2006/relationships/image" Target="../media/image339.jpg"/><Relationship Id="rId10" Type="http://schemas.openxmlformats.org/officeDocument/2006/relationships/image" Target="../media/image344.png"/><Relationship Id="rId4" Type="http://schemas.openxmlformats.org/officeDocument/2006/relationships/image" Target="../media/image338.png"/><Relationship Id="rId9" Type="http://schemas.openxmlformats.org/officeDocument/2006/relationships/image" Target="../media/image343.png"/></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3" Type="http://schemas.openxmlformats.org/officeDocument/2006/relationships/image" Target="../media/image349.png"/><Relationship Id="rId2" Type="http://schemas.openxmlformats.org/officeDocument/2006/relationships/image" Target="../media/image348.png"/><Relationship Id="rId1" Type="http://schemas.openxmlformats.org/officeDocument/2006/relationships/slideLayout" Target="../slideLayouts/slideLayout2.xml"/><Relationship Id="rId6" Type="http://schemas.openxmlformats.org/officeDocument/2006/relationships/image" Target="../media/image352.png"/><Relationship Id="rId5" Type="http://schemas.openxmlformats.org/officeDocument/2006/relationships/image" Target="../media/image351.png"/><Relationship Id="rId4" Type="http://schemas.openxmlformats.org/officeDocument/2006/relationships/image" Target="../media/image350.png"/></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2" Type="http://schemas.openxmlformats.org/officeDocument/2006/relationships/image" Target="../media/image353.png"/><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3" Type="http://schemas.openxmlformats.org/officeDocument/2006/relationships/image" Target="../media/image355.png"/><Relationship Id="rId2" Type="http://schemas.openxmlformats.org/officeDocument/2006/relationships/image" Target="../media/image354.png"/><Relationship Id="rId1" Type="http://schemas.openxmlformats.org/officeDocument/2006/relationships/slideLayout" Target="../slideLayouts/slideLayout2.xml"/><Relationship Id="rId6" Type="http://schemas.openxmlformats.org/officeDocument/2006/relationships/image" Target="../media/image358.png"/><Relationship Id="rId5" Type="http://schemas.openxmlformats.org/officeDocument/2006/relationships/image" Target="../media/image357.jpg"/><Relationship Id="rId4" Type="http://schemas.openxmlformats.org/officeDocument/2006/relationships/image" Target="../media/image356.jpg"/></Relationships>
</file>

<file path=ppt/slides/_rels/slide145.xml.rels><?xml version="1.0" encoding="UTF-8" standalone="yes"?>
<Relationships xmlns="http://schemas.openxmlformats.org/package/2006/relationships"><Relationship Id="rId2" Type="http://schemas.openxmlformats.org/officeDocument/2006/relationships/image" Target="../media/image359.pn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360.pn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image" Target="../media/image362.png"/><Relationship Id="rId2" Type="http://schemas.openxmlformats.org/officeDocument/2006/relationships/image" Target="../media/image361.pn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image" Target="../media/image364.png"/><Relationship Id="rId2" Type="http://schemas.openxmlformats.org/officeDocument/2006/relationships/image" Target="../media/image363.pn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image" Target="../media/image365.pn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8" Type="http://schemas.openxmlformats.org/officeDocument/2006/relationships/image" Target="../media/image372.png"/><Relationship Id="rId3" Type="http://schemas.openxmlformats.org/officeDocument/2006/relationships/image" Target="../media/image367.png"/><Relationship Id="rId7" Type="http://schemas.openxmlformats.org/officeDocument/2006/relationships/image" Target="../media/image371.png"/><Relationship Id="rId2" Type="http://schemas.openxmlformats.org/officeDocument/2006/relationships/image" Target="../media/image366.png"/><Relationship Id="rId1" Type="http://schemas.openxmlformats.org/officeDocument/2006/relationships/slideLayout" Target="../slideLayouts/slideLayout7.xml"/><Relationship Id="rId6" Type="http://schemas.openxmlformats.org/officeDocument/2006/relationships/image" Target="../media/image370.png"/><Relationship Id="rId5" Type="http://schemas.openxmlformats.org/officeDocument/2006/relationships/image" Target="../media/image369.png"/><Relationship Id="rId4" Type="http://schemas.openxmlformats.org/officeDocument/2006/relationships/image" Target="../media/image368.png"/><Relationship Id="rId9" Type="http://schemas.openxmlformats.org/officeDocument/2006/relationships/image" Target="../media/image373.png"/></Relationships>
</file>

<file path=ppt/slides/_rels/slide152.xml.rels><?xml version="1.0" encoding="UTF-8" standalone="yes"?>
<Relationships xmlns="http://schemas.openxmlformats.org/package/2006/relationships"><Relationship Id="rId8" Type="http://schemas.openxmlformats.org/officeDocument/2006/relationships/image" Target="../media/image380.png"/><Relationship Id="rId3" Type="http://schemas.openxmlformats.org/officeDocument/2006/relationships/image" Target="../media/image375.png"/><Relationship Id="rId7" Type="http://schemas.openxmlformats.org/officeDocument/2006/relationships/image" Target="../media/image379.png"/><Relationship Id="rId2" Type="http://schemas.openxmlformats.org/officeDocument/2006/relationships/image" Target="../media/image374.png"/><Relationship Id="rId1" Type="http://schemas.openxmlformats.org/officeDocument/2006/relationships/slideLayout" Target="../slideLayouts/slideLayout7.xml"/><Relationship Id="rId6" Type="http://schemas.openxmlformats.org/officeDocument/2006/relationships/image" Target="../media/image378.png"/><Relationship Id="rId5" Type="http://schemas.openxmlformats.org/officeDocument/2006/relationships/image" Target="../media/image377.png"/><Relationship Id="rId4" Type="http://schemas.openxmlformats.org/officeDocument/2006/relationships/image" Target="../media/image376.png"/><Relationship Id="rId9" Type="http://schemas.openxmlformats.org/officeDocument/2006/relationships/image" Target="../media/image381.png"/></Relationships>
</file>

<file path=ppt/slides/_rels/slide153.xml.rels><?xml version="1.0" encoding="UTF-8" standalone="yes"?>
<Relationships xmlns="http://schemas.openxmlformats.org/package/2006/relationships"><Relationship Id="rId8" Type="http://schemas.openxmlformats.org/officeDocument/2006/relationships/image" Target="../media/image388.png"/><Relationship Id="rId3" Type="http://schemas.openxmlformats.org/officeDocument/2006/relationships/image" Target="../media/image383.png"/><Relationship Id="rId7" Type="http://schemas.openxmlformats.org/officeDocument/2006/relationships/image" Target="../media/image387.png"/><Relationship Id="rId2" Type="http://schemas.openxmlformats.org/officeDocument/2006/relationships/image" Target="../media/image382.png"/><Relationship Id="rId1" Type="http://schemas.openxmlformats.org/officeDocument/2006/relationships/slideLayout" Target="../slideLayouts/slideLayout7.xml"/><Relationship Id="rId6" Type="http://schemas.openxmlformats.org/officeDocument/2006/relationships/image" Target="../media/image386.png"/><Relationship Id="rId5" Type="http://schemas.openxmlformats.org/officeDocument/2006/relationships/image" Target="../media/image385.png"/><Relationship Id="rId4" Type="http://schemas.openxmlformats.org/officeDocument/2006/relationships/image" Target="../media/image384.png"/><Relationship Id="rId9" Type="http://schemas.openxmlformats.org/officeDocument/2006/relationships/image" Target="../media/image389.png"/></Relationships>
</file>

<file path=ppt/slides/_rels/slide154.xml.rels><?xml version="1.0" encoding="UTF-8" standalone="yes"?>
<Relationships xmlns="http://schemas.openxmlformats.org/package/2006/relationships"><Relationship Id="rId8" Type="http://schemas.openxmlformats.org/officeDocument/2006/relationships/image" Target="../media/image396.png"/><Relationship Id="rId3" Type="http://schemas.openxmlformats.org/officeDocument/2006/relationships/image" Target="../media/image391.png"/><Relationship Id="rId7" Type="http://schemas.openxmlformats.org/officeDocument/2006/relationships/image" Target="../media/image395.png"/><Relationship Id="rId2" Type="http://schemas.openxmlformats.org/officeDocument/2006/relationships/image" Target="../media/image390.png"/><Relationship Id="rId1" Type="http://schemas.openxmlformats.org/officeDocument/2006/relationships/slideLayout" Target="../slideLayouts/slideLayout7.xml"/><Relationship Id="rId6" Type="http://schemas.openxmlformats.org/officeDocument/2006/relationships/image" Target="../media/image394.png"/><Relationship Id="rId11" Type="http://schemas.openxmlformats.org/officeDocument/2006/relationships/image" Target="../media/image399.png"/><Relationship Id="rId5" Type="http://schemas.openxmlformats.org/officeDocument/2006/relationships/image" Target="../media/image393.png"/><Relationship Id="rId10" Type="http://schemas.openxmlformats.org/officeDocument/2006/relationships/image" Target="../media/image398.png"/><Relationship Id="rId4" Type="http://schemas.openxmlformats.org/officeDocument/2006/relationships/image" Target="../media/image392.png"/><Relationship Id="rId9" Type="http://schemas.openxmlformats.org/officeDocument/2006/relationships/image" Target="../media/image397.png"/></Relationships>
</file>

<file path=ppt/slides/_rels/slide155.xml.rels><?xml version="1.0" encoding="UTF-8" standalone="yes"?>
<Relationships xmlns="http://schemas.openxmlformats.org/package/2006/relationships"><Relationship Id="rId8" Type="http://schemas.openxmlformats.org/officeDocument/2006/relationships/image" Target="../media/image406.png"/><Relationship Id="rId3" Type="http://schemas.openxmlformats.org/officeDocument/2006/relationships/image" Target="../media/image401.png"/><Relationship Id="rId7" Type="http://schemas.openxmlformats.org/officeDocument/2006/relationships/image" Target="../media/image405.png"/><Relationship Id="rId2" Type="http://schemas.openxmlformats.org/officeDocument/2006/relationships/image" Target="../media/image400.png"/><Relationship Id="rId1" Type="http://schemas.openxmlformats.org/officeDocument/2006/relationships/slideLayout" Target="../slideLayouts/slideLayout7.xml"/><Relationship Id="rId6" Type="http://schemas.openxmlformats.org/officeDocument/2006/relationships/image" Target="../media/image404.png"/><Relationship Id="rId5" Type="http://schemas.openxmlformats.org/officeDocument/2006/relationships/image" Target="../media/image403.png"/><Relationship Id="rId10" Type="http://schemas.openxmlformats.org/officeDocument/2006/relationships/image" Target="../media/image408.png"/><Relationship Id="rId4" Type="http://schemas.openxmlformats.org/officeDocument/2006/relationships/image" Target="../media/image402.png"/><Relationship Id="rId9" Type="http://schemas.openxmlformats.org/officeDocument/2006/relationships/image" Target="../media/image407.png"/></Relationships>
</file>

<file path=ppt/slides/_rels/slide156.xml.rels><?xml version="1.0" encoding="UTF-8" standalone="yes"?>
<Relationships xmlns="http://schemas.openxmlformats.org/package/2006/relationships"><Relationship Id="rId3" Type="http://schemas.openxmlformats.org/officeDocument/2006/relationships/image" Target="../media/image410.jpg"/><Relationship Id="rId2" Type="http://schemas.openxmlformats.org/officeDocument/2006/relationships/image" Target="../media/image409.pn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2" Type="http://schemas.openxmlformats.org/officeDocument/2006/relationships/image" Target="../media/image411.png"/><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3" Type="http://schemas.openxmlformats.org/officeDocument/2006/relationships/image" Target="../media/image413.png"/><Relationship Id="rId2" Type="http://schemas.openxmlformats.org/officeDocument/2006/relationships/image" Target="../media/image412.png"/><Relationship Id="rId1" Type="http://schemas.openxmlformats.org/officeDocument/2006/relationships/slideLayout" Target="../slideLayouts/slideLayout7.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8.xml.rels><?xml version="1.0" encoding="UTF-8" standalone="yes"?>
<Relationships xmlns="http://schemas.openxmlformats.org/package/2006/relationships"><Relationship Id="rId2" Type="http://schemas.openxmlformats.org/officeDocument/2006/relationships/image" Target="../media/image414.png"/><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image" Target="../media/image4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3" Type="http://schemas.openxmlformats.org/officeDocument/2006/relationships/image" Target="../media/image417.png"/><Relationship Id="rId2" Type="http://schemas.openxmlformats.org/officeDocument/2006/relationships/image" Target="../media/image416.jpg"/><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3" Type="http://schemas.openxmlformats.org/officeDocument/2006/relationships/image" Target="../media/image419.png"/><Relationship Id="rId2" Type="http://schemas.openxmlformats.org/officeDocument/2006/relationships/image" Target="../media/image418.png"/><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3" Type="http://schemas.openxmlformats.org/officeDocument/2006/relationships/image" Target="../media/image421.png"/><Relationship Id="rId2" Type="http://schemas.openxmlformats.org/officeDocument/2006/relationships/image" Target="../media/image420.png"/><Relationship Id="rId1" Type="http://schemas.openxmlformats.org/officeDocument/2006/relationships/slideLayout" Target="../slideLayouts/slideLayout7.xml"/></Relationships>
</file>

<file path=ppt/slides/_rels/slide176.xml.rels><?xml version="1.0" encoding="UTF-8" standalone="yes"?>
<Relationships xmlns="http://schemas.openxmlformats.org/package/2006/relationships"><Relationship Id="rId3" Type="http://schemas.openxmlformats.org/officeDocument/2006/relationships/image" Target="../media/image423.png"/><Relationship Id="rId2" Type="http://schemas.openxmlformats.org/officeDocument/2006/relationships/image" Target="../media/image422.png"/><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2" Type="http://schemas.openxmlformats.org/officeDocument/2006/relationships/image" Target="../media/image424.png"/><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2" Type="http://schemas.openxmlformats.org/officeDocument/2006/relationships/image" Target="../media/image425.png"/><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2" Type="http://schemas.openxmlformats.org/officeDocument/2006/relationships/image" Target="../media/image42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3" Type="http://schemas.openxmlformats.org/officeDocument/2006/relationships/image" Target="../media/image428.jpg"/><Relationship Id="rId2" Type="http://schemas.openxmlformats.org/officeDocument/2006/relationships/image" Target="../media/image427.png"/><Relationship Id="rId1" Type="http://schemas.openxmlformats.org/officeDocument/2006/relationships/slideLayout" Target="../slideLayouts/slideLayout2.xml"/><Relationship Id="rId4" Type="http://schemas.openxmlformats.org/officeDocument/2006/relationships/image" Target="../media/image429.jpg"/></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8" Type="http://schemas.openxmlformats.org/officeDocument/2006/relationships/image" Target="../media/image436.png"/><Relationship Id="rId3" Type="http://schemas.openxmlformats.org/officeDocument/2006/relationships/image" Target="../media/image431.png"/><Relationship Id="rId7" Type="http://schemas.openxmlformats.org/officeDocument/2006/relationships/image" Target="../media/image435.png"/><Relationship Id="rId2" Type="http://schemas.openxmlformats.org/officeDocument/2006/relationships/image" Target="../media/image430.png"/><Relationship Id="rId1" Type="http://schemas.openxmlformats.org/officeDocument/2006/relationships/slideLayout" Target="../slideLayouts/slideLayout7.xml"/><Relationship Id="rId6" Type="http://schemas.openxmlformats.org/officeDocument/2006/relationships/image" Target="../media/image434.png"/><Relationship Id="rId11" Type="http://schemas.openxmlformats.org/officeDocument/2006/relationships/image" Target="../media/image439.png"/><Relationship Id="rId5" Type="http://schemas.openxmlformats.org/officeDocument/2006/relationships/image" Target="../media/image433.png"/><Relationship Id="rId10" Type="http://schemas.openxmlformats.org/officeDocument/2006/relationships/image" Target="../media/image438.png"/><Relationship Id="rId4" Type="http://schemas.openxmlformats.org/officeDocument/2006/relationships/image" Target="../media/image432.png"/><Relationship Id="rId9" Type="http://schemas.openxmlformats.org/officeDocument/2006/relationships/image" Target="../media/image437.png"/></Relationships>
</file>

<file path=ppt/slides/_rels/slide184.xml.rels><?xml version="1.0" encoding="UTF-8" standalone="yes"?>
<Relationships xmlns="http://schemas.openxmlformats.org/package/2006/relationships"><Relationship Id="rId3" Type="http://schemas.openxmlformats.org/officeDocument/2006/relationships/image" Target="../media/image441.png"/><Relationship Id="rId2" Type="http://schemas.openxmlformats.org/officeDocument/2006/relationships/image" Target="../media/image440.png"/><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8" Type="http://schemas.openxmlformats.org/officeDocument/2006/relationships/image" Target="../media/image448.png"/><Relationship Id="rId3" Type="http://schemas.openxmlformats.org/officeDocument/2006/relationships/image" Target="../media/image443.png"/><Relationship Id="rId7" Type="http://schemas.openxmlformats.org/officeDocument/2006/relationships/image" Target="../media/image447.png"/><Relationship Id="rId2" Type="http://schemas.openxmlformats.org/officeDocument/2006/relationships/image" Target="../media/image442.png"/><Relationship Id="rId1" Type="http://schemas.openxmlformats.org/officeDocument/2006/relationships/slideLayout" Target="../slideLayouts/slideLayout7.xml"/><Relationship Id="rId6" Type="http://schemas.openxmlformats.org/officeDocument/2006/relationships/image" Target="../media/image446.png"/><Relationship Id="rId5" Type="http://schemas.openxmlformats.org/officeDocument/2006/relationships/image" Target="../media/image445.png"/><Relationship Id="rId10" Type="http://schemas.openxmlformats.org/officeDocument/2006/relationships/image" Target="../media/image450.png"/><Relationship Id="rId4" Type="http://schemas.openxmlformats.org/officeDocument/2006/relationships/image" Target="../media/image444.png"/><Relationship Id="rId9" Type="http://schemas.openxmlformats.org/officeDocument/2006/relationships/image" Target="../media/image449.png"/></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2610.png"/><Relationship Id="rId5" Type="http://schemas.openxmlformats.org/officeDocument/2006/relationships/customXml" Target="../ink/ink2.xml"/><Relationship Id="rId4" Type="http://schemas.openxmlformats.org/officeDocument/2006/relationships/image" Target="../media/image2510.png"/></Relationships>
</file>

<file path=ppt/slides/_rels/slide4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6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DF39D3E-7E92-5EC3-CDFE-B556FE504EA0}"/>
              </a:ext>
            </a:extLst>
          </p:cNvPr>
          <p:cNvSpPr txBox="1"/>
          <p:nvPr/>
        </p:nvSpPr>
        <p:spPr>
          <a:xfrm>
            <a:off x="2412649" y="136525"/>
            <a:ext cx="7234786" cy="2745560"/>
          </a:xfrm>
          <a:prstGeom prst="rect">
            <a:avLst/>
          </a:prstGeom>
          <a:noFill/>
        </p:spPr>
        <p:txBody>
          <a:bodyPr wrap="square">
            <a:spAutoFit/>
          </a:bodyPr>
          <a:lstStyle/>
          <a:p>
            <a:pPr>
              <a:lnSpc>
                <a:spcPts val="7200"/>
              </a:lnSpc>
              <a:defRPr/>
            </a:pPr>
            <a:r>
              <a:rPr lang="en-US" sz="3600" b="1" dirty="0">
                <a:solidFill>
                  <a:srgbClr val="243B55"/>
                </a:solidFill>
                <a:latin typeface="Montserrat Bold"/>
                <a:ea typeface="Montserrat Bold"/>
                <a:cs typeface="Montserrat Bold"/>
                <a:sym typeface="Montserrat Bold"/>
              </a:rPr>
              <a:t>     </a:t>
            </a:r>
            <a:r>
              <a:rPr kumimoji="0" lang="en-US" sz="3600" b="1" i="0" u="none" strike="noStrike" cap="none" normalizeH="0" baseline="0" dirty="0">
                <a:ln>
                  <a:noFill/>
                </a:ln>
                <a:solidFill>
                  <a:schemeClr val="tx1"/>
                </a:solidFill>
                <a:effectLst/>
                <a:latin typeface="Arial" panose="020B0604020202020204" pitchFamily="34" charset="0"/>
              </a:rPr>
              <a:t>Irrigation &amp; Flood Control</a:t>
            </a:r>
          </a:p>
          <a:p>
            <a:pPr algn="ctr">
              <a:lnSpc>
                <a:spcPts val="7200"/>
              </a:lnSpc>
              <a:defRPr/>
            </a:pPr>
            <a:r>
              <a:rPr lang="en-US" sz="3600" b="1" dirty="0">
                <a:latin typeface="Arial" panose="020B0604020202020204" pitchFamily="34" charset="0"/>
              </a:rPr>
              <a:t>CE 4201</a:t>
            </a:r>
            <a:endParaRPr kumimoji="0" lang="en-US" sz="3200" b="1" i="0" u="none" strike="noStrike" cap="none" normalizeH="0" baseline="0" dirty="0">
              <a:ln>
                <a:noFill/>
              </a:ln>
              <a:solidFill>
                <a:schemeClr val="tx1"/>
              </a:solidFill>
              <a:effectLst/>
              <a:latin typeface="Arial" panose="020B0604020202020204" pitchFamily="34" charset="0"/>
            </a:endParaRPr>
          </a:p>
          <a:p>
            <a:pPr marL="0" marR="0" lvl="0" indent="0" defTabSz="914400" eaLnBrk="1" fontAlgn="auto" latinLnBrk="0" hangingPunct="1">
              <a:lnSpc>
                <a:spcPts val="7200"/>
              </a:lnSpc>
              <a:spcBef>
                <a:spcPts val="0"/>
              </a:spcBef>
              <a:spcAft>
                <a:spcPts val="0"/>
              </a:spcAft>
              <a:buClrTx/>
              <a:buSzTx/>
              <a:buFontTx/>
              <a:buNone/>
              <a:tabLst/>
              <a:defRPr/>
            </a:pPr>
            <a:endParaRPr kumimoji="0" lang="en-US" sz="3600" b="1" i="0" u="none" strike="noStrike" kern="0" cap="none" spc="0" normalizeH="0" baseline="0" noProof="0" dirty="0">
              <a:ln>
                <a:noFill/>
              </a:ln>
              <a:solidFill>
                <a:srgbClr val="243B55"/>
              </a:solidFill>
              <a:effectLst/>
              <a:uLnTx/>
              <a:uFillTx/>
              <a:latin typeface="Montserrat Bold"/>
              <a:ea typeface="Montserrat Bold"/>
              <a:cs typeface="Montserrat Bold"/>
              <a:sym typeface="Montserrat Bold"/>
            </a:endParaRPr>
          </a:p>
        </p:txBody>
      </p:sp>
      <p:pic>
        <p:nvPicPr>
          <p:cNvPr id="1026" name="Picture 2" descr="What is Flood Irrigation? – TWL Irrigation">
            <a:extLst>
              <a:ext uri="{FF2B5EF4-FFF2-40B4-BE49-F238E27FC236}">
                <a16:creationId xmlns:a16="http://schemas.microsoft.com/office/drawing/2014/main" id="{9BB0CFBC-A860-E551-DAE9-E00056023A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1100" y="1901054"/>
            <a:ext cx="10448818" cy="313993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B3BFB16-B9D8-6757-6C94-C7CA3ACF327A}"/>
              </a:ext>
            </a:extLst>
          </p:cNvPr>
          <p:cNvSpPr txBox="1"/>
          <p:nvPr/>
        </p:nvSpPr>
        <p:spPr>
          <a:xfrm>
            <a:off x="1181100" y="5208155"/>
            <a:ext cx="6098582" cy="1477328"/>
          </a:xfrm>
          <a:prstGeom prst="rect">
            <a:avLst/>
          </a:prstGeom>
          <a:noFill/>
        </p:spPr>
        <p:txBody>
          <a:bodyPr wrap="square">
            <a:spAutoFit/>
          </a:bodyPr>
          <a:lstStyle/>
          <a:p>
            <a:r>
              <a:rPr lang="en-GB" sz="1800" b="1" dirty="0">
                <a:latin typeface="Times New Roman" pitchFamily="18" charset="0"/>
                <a:cs typeface="Times New Roman" pitchFamily="18" charset="0"/>
              </a:rPr>
              <a:t>Prepared By</a:t>
            </a:r>
          </a:p>
          <a:p>
            <a:r>
              <a:rPr lang="en-GB" sz="1800" dirty="0">
                <a:latin typeface="Times New Roman" pitchFamily="18" charset="0"/>
                <a:cs typeface="Times New Roman" pitchFamily="18" charset="0"/>
              </a:rPr>
              <a:t>Somen Saha</a:t>
            </a:r>
          </a:p>
          <a:p>
            <a:r>
              <a:rPr lang="en-GB" sz="1800" dirty="0">
                <a:latin typeface="Times New Roman" pitchFamily="18" charset="0"/>
                <a:cs typeface="Times New Roman" pitchFamily="18" charset="0"/>
              </a:rPr>
              <a:t>Lecturer</a:t>
            </a:r>
          </a:p>
          <a:p>
            <a:r>
              <a:rPr lang="en-GB" sz="1800" dirty="0">
                <a:latin typeface="Times New Roman" pitchFamily="18" charset="0"/>
                <a:cs typeface="Times New Roman" pitchFamily="18" charset="0"/>
              </a:rPr>
              <a:t>Department of Civil Engineering</a:t>
            </a:r>
          </a:p>
          <a:p>
            <a:r>
              <a:rPr lang="en-GB" sz="1800" dirty="0">
                <a:latin typeface="Times New Roman" pitchFamily="18" charset="0"/>
                <a:cs typeface="Times New Roman" pitchFamily="18" charset="0"/>
              </a:rPr>
              <a:t>University of Global Village (UGV), </a:t>
            </a:r>
            <a:r>
              <a:rPr lang="en-GB" sz="1800" dirty="0" err="1">
                <a:latin typeface="Times New Roman" pitchFamily="18" charset="0"/>
                <a:cs typeface="Times New Roman" pitchFamily="18" charset="0"/>
              </a:rPr>
              <a:t>Barishal</a:t>
            </a:r>
            <a:endParaRPr lang="en-US" sz="1800" dirty="0">
              <a:latin typeface="Times New Roman" pitchFamily="18" charset="0"/>
              <a:cs typeface="Times New Roman" pitchFamily="18" charset="0"/>
            </a:endParaRPr>
          </a:p>
        </p:txBody>
      </p:sp>
      <p:sp>
        <p:nvSpPr>
          <p:cNvPr id="7" name="Slide Number Placeholder 6">
            <a:extLst>
              <a:ext uri="{FF2B5EF4-FFF2-40B4-BE49-F238E27FC236}">
                <a16:creationId xmlns:a16="http://schemas.microsoft.com/office/drawing/2014/main" id="{1C93AA53-AB03-926D-FC97-45473571E9A0}"/>
              </a:ext>
            </a:extLst>
          </p:cNvPr>
          <p:cNvSpPr>
            <a:spLocks noGrp="1"/>
          </p:cNvSpPr>
          <p:nvPr>
            <p:ph type="sldNum" sz="quarter" idx="12"/>
          </p:nvPr>
        </p:nvSpPr>
        <p:spPr/>
        <p:txBody>
          <a:bodyPr/>
          <a:lstStyle/>
          <a:p>
            <a:fld id="{34216374-E7D6-4C74-ADA3-2C9987A1DEB2}" type="slidenum">
              <a:rPr lang="en-US" smtClean="0"/>
              <a:t>1</a:t>
            </a:fld>
            <a:endParaRPr lang="en-US"/>
          </a:p>
        </p:txBody>
      </p:sp>
      <p:pic>
        <p:nvPicPr>
          <p:cNvPr id="2" name="Picture 1">
            <a:extLst>
              <a:ext uri="{FF2B5EF4-FFF2-40B4-BE49-F238E27FC236}">
                <a16:creationId xmlns:a16="http://schemas.microsoft.com/office/drawing/2014/main" id="{C14149F7-14F3-BDAB-9583-9222D718229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12449" y="172517"/>
            <a:ext cx="1600200" cy="1506130"/>
          </a:xfrm>
          <a:prstGeom prst="rect">
            <a:avLst/>
          </a:prstGeom>
          <a:noFill/>
          <a:ln>
            <a:noFill/>
          </a:ln>
        </p:spPr>
      </p:pic>
    </p:spTree>
    <p:extLst>
      <p:ext uri="{BB962C8B-B14F-4D97-AF65-F5344CB8AC3E}">
        <p14:creationId xmlns:p14="http://schemas.microsoft.com/office/powerpoint/2010/main" val="2581084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C1518A2-8E40-14AA-FCC5-BB053AF2F395}"/>
              </a:ext>
            </a:extLst>
          </p:cNvPr>
          <p:cNvSpPr/>
          <p:nvPr/>
        </p:nvSpPr>
        <p:spPr>
          <a:xfrm>
            <a:off x="263950" y="212101"/>
            <a:ext cx="11199043" cy="646207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400" b="1" dirty="0">
                <a:solidFill>
                  <a:schemeClr val="tx1"/>
                </a:solidFill>
              </a:rPr>
              <a:t>Purpose of irrigation</a:t>
            </a:r>
            <a:r>
              <a:rPr lang="en-US" sz="2400" dirty="0">
                <a:solidFill>
                  <a:schemeClr val="tx1"/>
                </a:solidFill>
              </a:rPr>
              <a:t>:</a:t>
            </a:r>
          </a:p>
          <a:p>
            <a:pPr marL="342900" indent="-342900" algn="just">
              <a:buFont typeface="Arial" panose="020B0604020202020204" pitchFamily="34" charset="0"/>
              <a:buChar char="•"/>
            </a:pPr>
            <a:r>
              <a:rPr lang="en-US" sz="2400" b="1" dirty="0">
                <a:solidFill>
                  <a:srgbClr val="FF0000"/>
                </a:solidFill>
              </a:rPr>
              <a:t>Commercial hips with additional water</a:t>
            </a:r>
            <a:r>
              <a:rPr lang="en-US" sz="2400" dirty="0">
                <a:solidFill>
                  <a:schemeClr val="tx1"/>
                </a:solidFill>
              </a:rPr>
              <a:t>: </a:t>
            </a:r>
          </a:p>
          <a:p>
            <a:pPr algn="just"/>
            <a:r>
              <a:rPr lang="en-US" sz="2400" dirty="0">
                <a:solidFill>
                  <a:schemeClr val="tx1"/>
                </a:solidFill>
              </a:rPr>
              <a:t>The rainfall in a particular area may be sufficient to raise the usual crops but more water may be necessary for raising commercial and cash crops.</a:t>
            </a:r>
          </a:p>
          <a:p>
            <a:pPr marL="457200" indent="-457200" algn="just">
              <a:buFont typeface="Arial" panose="020B0604020202020204" pitchFamily="34" charset="0"/>
              <a:buChar char="•"/>
            </a:pPr>
            <a:r>
              <a:rPr lang="en-US" sz="2400" b="1" dirty="0">
                <a:solidFill>
                  <a:srgbClr val="FF0000"/>
                </a:solidFill>
              </a:rPr>
              <a:t>Controlled water supply:</a:t>
            </a:r>
          </a:p>
          <a:p>
            <a:pPr algn="just"/>
            <a:r>
              <a:rPr lang="en-US" sz="2400" dirty="0">
                <a:solidFill>
                  <a:schemeClr val="tx1"/>
                </a:solidFill>
              </a:rPr>
              <a:t>By the construction of proper distribution system, the yield of the crop may be increased because of controlled supply of water</a:t>
            </a:r>
            <a:r>
              <a:rPr lang="en-US" sz="2400" dirty="0"/>
              <a:t>.</a:t>
            </a:r>
          </a:p>
          <a:p>
            <a:pPr marL="342900" indent="-342900" algn="just">
              <a:buFont typeface="Arial" panose="020B0604020202020204" pitchFamily="34" charset="0"/>
              <a:buChar char="•"/>
            </a:pPr>
            <a:r>
              <a:rPr lang="en-US" sz="2400" dirty="0">
                <a:solidFill>
                  <a:schemeClr val="tx1"/>
                </a:solidFill>
              </a:rPr>
              <a:t>    Adds water to the soil to supply the moisture essential for the plant growth.</a:t>
            </a:r>
          </a:p>
          <a:p>
            <a:pPr marL="342900" indent="-342900" algn="just">
              <a:buFont typeface="Arial" panose="020B0604020202020204" pitchFamily="34" charset="0"/>
              <a:buChar char="•"/>
            </a:pPr>
            <a:r>
              <a:rPr lang="en-US" sz="2400" dirty="0">
                <a:solidFill>
                  <a:schemeClr val="tx1"/>
                </a:solidFill>
              </a:rPr>
              <a:t>    Saves the crops from drying during short duration drought.</a:t>
            </a:r>
          </a:p>
          <a:p>
            <a:pPr marL="342900" indent="-342900" algn="just">
              <a:buFont typeface="Arial" panose="020B0604020202020204" pitchFamily="34" charset="0"/>
              <a:buChar char="•"/>
            </a:pPr>
            <a:r>
              <a:rPr lang="en-US" sz="2400" dirty="0">
                <a:solidFill>
                  <a:schemeClr val="tx1"/>
                </a:solidFill>
              </a:rPr>
              <a:t>   Cools the soil and the atmosphere and thus makes more favorable environment for healthy growth.</a:t>
            </a:r>
          </a:p>
          <a:p>
            <a:pPr marL="342900" indent="-342900" algn="just">
              <a:buFont typeface="Arial" panose="020B0604020202020204" pitchFamily="34" charset="0"/>
              <a:buChar char="•"/>
            </a:pPr>
            <a:r>
              <a:rPr lang="en-US" sz="2400" dirty="0">
                <a:solidFill>
                  <a:schemeClr val="tx1"/>
                </a:solidFill>
              </a:rPr>
              <a:t>   Washes out or dilutes salts in the soil.</a:t>
            </a:r>
          </a:p>
          <a:p>
            <a:pPr marL="342900" indent="-342900" algn="just">
              <a:buFont typeface="Arial" panose="020B0604020202020204" pitchFamily="34" charset="0"/>
              <a:buChar char="•"/>
            </a:pPr>
            <a:r>
              <a:rPr lang="en-US" sz="2400" dirty="0">
                <a:solidFill>
                  <a:schemeClr val="tx1"/>
                </a:solidFill>
              </a:rPr>
              <a:t>  Reduce the hazard of soil piping.</a:t>
            </a:r>
          </a:p>
          <a:p>
            <a:pPr marL="342900" indent="-342900" algn="just">
              <a:buFont typeface="Arial" panose="020B0604020202020204" pitchFamily="34" charset="0"/>
              <a:buChar char="•"/>
            </a:pPr>
            <a:r>
              <a:rPr lang="en-US" sz="2400" dirty="0">
                <a:solidFill>
                  <a:schemeClr val="tx1"/>
                </a:solidFill>
              </a:rPr>
              <a:t>  Softens the tillage pans</a:t>
            </a:r>
            <a:r>
              <a:rPr lang="en-US" sz="2000" dirty="0"/>
              <a:t>.</a:t>
            </a:r>
          </a:p>
        </p:txBody>
      </p:sp>
      <p:sp>
        <p:nvSpPr>
          <p:cNvPr id="2" name="Slide Number Placeholder 1">
            <a:extLst>
              <a:ext uri="{FF2B5EF4-FFF2-40B4-BE49-F238E27FC236}">
                <a16:creationId xmlns:a16="http://schemas.microsoft.com/office/drawing/2014/main" id="{755E710C-EA95-7B10-6D62-9C4DD62E7A13}"/>
              </a:ext>
            </a:extLst>
          </p:cNvPr>
          <p:cNvSpPr>
            <a:spLocks noGrp="1"/>
          </p:cNvSpPr>
          <p:nvPr>
            <p:ph type="sldNum" sz="quarter" idx="12"/>
          </p:nvPr>
        </p:nvSpPr>
        <p:spPr/>
        <p:txBody>
          <a:bodyPr/>
          <a:lstStyle/>
          <a:p>
            <a:fld id="{34216374-E7D6-4C74-ADA3-2C9987A1DEB2}" type="slidenum">
              <a:rPr lang="en-US" smtClean="0"/>
              <a:t>10</a:t>
            </a:fld>
            <a:endParaRPr lang="en-US"/>
          </a:p>
        </p:txBody>
      </p:sp>
    </p:spTree>
    <p:extLst>
      <p:ext uri="{BB962C8B-B14F-4D97-AF65-F5344CB8AC3E}">
        <p14:creationId xmlns:p14="http://schemas.microsoft.com/office/powerpoint/2010/main" val="181788376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975902" y="975591"/>
            <a:ext cx="7998121" cy="4576607"/>
            <a:chOff x="803148" y="1075860"/>
            <a:chExt cx="8820150" cy="5046980"/>
          </a:xfrm>
        </p:grpSpPr>
        <p:pic>
          <p:nvPicPr>
            <p:cNvPr id="3" name="object 3"/>
            <p:cNvPicPr/>
            <p:nvPr/>
          </p:nvPicPr>
          <p:blipFill>
            <a:blip r:embed="rId2" cstate="print"/>
            <a:stretch>
              <a:fillRect/>
            </a:stretch>
          </p:blipFill>
          <p:spPr>
            <a:xfrm>
              <a:off x="935735" y="1075860"/>
              <a:ext cx="7971778" cy="2703659"/>
            </a:xfrm>
            <a:prstGeom prst="rect">
              <a:avLst/>
            </a:prstGeom>
          </p:spPr>
        </p:pic>
        <p:sp>
          <p:nvSpPr>
            <p:cNvPr id="4" name="object 4"/>
            <p:cNvSpPr/>
            <p:nvPr/>
          </p:nvSpPr>
          <p:spPr>
            <a:xfrm>
              <a:off x="803148" y="1107948"/>
              <a:ext cx="1135380" cy="323215"/>
            </a:xfrm>
            <a:custGeom>
              <a:avLst/>
              <a:gdLst/>
              <a:ahLst/>
              <a:cxnLst/>
              <a:rect l="l" t="t" r="r" b="b"/>
              <a:pathLst>
                <a:path w="1135380" h="323215">
                  <a:moveTo>
                    <a:pt x="1135380" y="323088"/>
                  </a:moveTo>
                  <a:lnTo>
                    <a:pt x="0" y="323088"/>
                  </a:lnTo>
                  <a:lnTo>
                    <a:pt x="0" y="0"/>
                  </a:lnTo>
                  <a:lnTo>
                    <a:pt x="1135380" y="0"/>
                  </a:lnTo>
                  <a:lnTo>
                    <a:pt x="1135380" y="323088"/>
                  </a:lnTo>
                  <a:close/>
                </a:path>
              </a:pathLst>
            </a:custGeom>
            <a:solidFill>
              <a:srgbClr val="FFFFFF"/>
            </a:solidFill>
          </p:spPr>
          <p:txBody>
            <a:bodyPr wrap="square" lIns="0" tIns="0" rIns="0" bIns="0" rtlCol="0"/>
            <a:lstStyle/>
            <a:p>
              <a:endParaRPr sz="1632"/>
            </a:p>
          </p:txBody>
        </p:sp>
        <p:pic>
          <p:nvPicPr>
            <p:cNvPr id="5" name="object 5"/>
            <p:cNvPicPr/>
            <p:nvPr/>
          </p:nvPicPr>
          <p:blipFill>
            <a:blip r:embed="rId3" cstate="print"/>
            <a:stretch>
              <a:fillRect/>
            </a:stretch>
          </p:blipFill>
          <p:spPr>
            <a:xfrm>
              <a:off x="1548949" y="3779520"/>
              <a:ext cx="8073980" cy="2342734"/>
            </a:xfrm>
            <a:prstGeom prst="rect">
              <a:avLst/>
            </a:prstGeom>
          </p:spPr>
        </p:pic>
      </p:grpSp>
      <p:sp>
        <p:nvSpPr>
          <p:cNvPr id="6" name="object 6"/>
          <p:cNvSpPr txBox="1"/>
          <p:nvPr/>
        </p:nvSpPr>
        <p:spPr>
          <a:xfrm>
            <a:off x="4844478" y="5674341"/>
            <a:ext cx="2497901" cy="320601"/>
          </a:xfrm>
          <a:prstGeom prst="rect">
            <a:avLst/>
          </a:prstGeom>
        </p:spPr>
        <p:txBody>
          <a:bodyPr vert="horz" wrap="square" lIns="0" tIns="0" rIns="0" bIns="0" rtlCol="0">
            <a:spAutoFit/>
          </a:bodyPr>
          <a:lstStyle/>
          <a:p>
            <a:pPr marL="11516">
              <a:lnSpc>
                <a:spcPts val="2521"/>
              </a:lnSpc>
            </a:pPr>
            <a:r>
              <a:rPr sz="2222" b="1" dirty="0">
                <a:solidFill>
                  <a:srgbClr val="FF0000"/>
                </a:solidFill>
                <a:latin typeface="Times New Roman"/>
                <a:cs typeface="Times New Roman"/>
              </a:rPr>
              <a:t>Fig.</a:t>
            </a:r>
            <a:r>
              <a:rPr sz="2222" b="1" spc="-14" dirty="0">
                <a:solidFill>
                  <a:srgbClr val="FF0000"/>
                </a:solidFill>
                <a:latin typeface="Times New Roman"/>
                <a:cs typeface="Times New Roman"/>
              </a:rPr>
              <a:t> </a:t>
            </a:r>
            <a:r>
              <a:rPr sz="2222" b="1" dirty="0">
                <a:solidFill>
                  <a:srgbClr val="FF0000"/>
                </a:solidFill>
                <a:latin typeface="Times New Roman"/>
                <a:cs typeface="Times New Roman"/>
              </a:rPr>
              <a:t>Envelope</a:t>
            </a:r>
            <a:r>
              <a:rPr sz="2222" b="1" spc="-45" dirty="0">
                <a:solidFill>
                  <a:srgbClr val="FF0000"/>
                </a:solidFill>
                <a:latin typeface="Times New Roman"/>
                <a:cs typeface="Times New Roman"/>
              </a:rPr>
              <a:t> </a:t>
            </a:r>
            <a:r>
              <a:rPr sz="2222" b="1" spc="-18" dirty="0">
                <a:solidFill>
                  <a:srgbClr val="FF0000"/>
                </a:solidFill>
                <a:latin typeface="Times New Roman"/>
                <a:cs typeface="Times New Roman"/>
              </a:rPr>
              <a:t>Curve</a:t>
            </a:r>
            <a:endParaRPr sz="2222">
              <a:latin typeface="Times New Roman"/>
              <a:cs typeface="Times New Roman"/>
            </a:endParaRPr>
          </a:p>
        </p:txBody>
      </p:sp>
      <p:sp>
        <p:nvSpPr>
          <p:cNvPr id="7" name="object 7"/>
          <p:cNvSpPr txBox="1">
            <a:spLocks noGrp="1"/>
          </p:cNvSpPr>
          <p:nvPr>
            <p:ph type="sldNum" sz="quarter" idx="7"/>
          </p:nvPr>
        </p:nvSpPr>
        <p:spPr>
          <a:xfrm>
            <a:off x="9655592" y="6438383"/>
            <a:ext cx="269270" cy="161616"/>
          </a:xfrm>
          <a:prstGeom prst="rect">
            <a:avLst/>
          </a:prstGeom>
        </p:spPr>
        <p:txBody>
          <a:bodyPr vert="horz" wrap="square" lIns="0" tIns="0" rIns="0" bIns="0" rtlCol="0">
            <a:spAutoFit/>
          </a:bodyPr>
          <a:lstStyle>
            <a:defPPr>
              <a:defRPr kern="0"/>
            </a:defPPr>
            <a:lvl1pPr>
              <a:defRPr sz="1050" b="0" i="0">
                <a:solidFill>
                  <a:srgbClr val="898989"/>
                </a:solidFill>
                <a:latin typeface="Carlito"/>
                <a:cs typeface="Carlito"/>
              </a:defRPr>
            </a:lvl1pPr>
          </a:lstStyle>
          <a:p>
            <a:pPr marL="149860">
              <a:lnSpc>
                <a:spcPts val="1115"/>
              </a:lnSpc>
            </a:pPr>
            <a:fld id="{81D60167-4931-47E6-BA6A-407CBD079E47}" type="slidenum">
              <a:rPr lang="en-US" spc="-50" smtClean="0"/>
              <a:pPr marL="149860">
                <a:lnSpc>
                  <a:spcPts val="1115"/>
                </a:lnSpc>
              </a:pPr>
              <a:t>100</a:t>
            </a:fld>
            <a:endParaRPr spc="-23" dirty="0"/>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109952" y="825033"/>
            <a:ext cx="7924186" cy="4766396"/>
          </a:xfrm>
          <a:prstGeom prst="rect">
            <a:avLst/>
          </a:prstGeom>
        </p:spPr>
      </p:pic>
      <p:sp>
        <p:nvSpPr>
          <p:cNvPr id="3" name="object 3"/>
          <p:cNvSpPr txBox="1"/>
          <p:nvPr/>
        </p:nvSpPr>
        <p:spPr>
          <a:xfrm>
            <a:off x="4844478" y="5674341"/>
            <a:ext cx="2497901" cy="320601"/>
          </a:xfrm>
          <a:prstGeom prst="rect">
            <a:avLst/>
          </a:prstGeom>
        </p:spPr>
        <p:txBody>
          <a:bodyPr vert="horz" wrap="square" lIns="0" tIns="0" rIns="0" bIns="0" rtlCol="0">
            <a:spAutoFit/>
          </a:bodyPr>
          <a:lstStyle/>
          <a:p>
            <a:pPr marL="11516">
              <a:lnSpc>
                <a:spcPts val="2521"/>
              </a:lnSpc>
            </a:pPr>
            <a:r>
              <a:rPr sz="2222" b="1" dirty="0">
                <a:solidFill>
                  <a:srgbClr val="FF0000"/>
                </a:solidFill>
                <a:latin typeface="Times New Roman"/>
                <a:cs typeface="Times New Roman"/>
              </a:rPr>
              <a:t>Fig.</a:t>
            </a:r>
            <a:r>
              <a:rPr sz="2222" b="1" spc="-14" dirty="0">
                <a:solidFill>
                  <a:srgbClr val="FF0000"/>
                </a:solidFill>
                <a:latin typeface="Times New Roman"/>
                <a:cs typeface="Times New Roman"/>
              </a:rPr>
              <a:t> </a:t>
            </a:r>
            <a:r>
              <a:rPr sz="2222" b="1" dirty="0">
                <a:solidFill>
                  <a:srgbClr val="FF0000"/>
                </a:solidFill>
                <a:latin typeface="Times New Roman"/>
                <a:cs typeface="Times New Roman"/>
              </a:rPr>
              <a:t>Envelope</a:t>
            </a:r>
            <a:r>
              <a:rPr sz="2222" b="1" spc="-45" dirty="0">
                <a:solidFill>
                  <a:srgbClr val="FF0000"/>
                </a:solidFill>
                <a:latin typeface="Times New Roman"/>
                <a:cs typeface="Times New Roman"/>
              </a:rPr>
              <a:t> </a:t>
            </a:r>
            <a:r>
              <a:rPr sz="2222" b="1" spc="-18" dirty="0">
                <a:solidFill>
                  <a:srgbClr val="FF0000"/>
                </a:solidFill>
                <a:latin typeface="Times New Roman"/>
                <a:cs typeface="Times New Roman"/>
              </a:rPr>
              <a:t>Curve</a:t>
            </a:r>
            <a:endParaRPr sz="2222">
              <a:latin typeface="Times New Roman"/>
              <a:cs typeface="Times New Roman"/>
            </a:endParaRPr>
          </a:p>
        </p:txBody>
      </p:sp>
      <p:sp>
        <p:nvSpPr>
          <p:cNvPr id="4" name="object 4"/>
          <p:cNvSpPr txBox="1">
            <a:spLocks noGrp="1"/>
          </p:cNvSpPr>
          <p:nvPr>
            <p:ph type="sldNum" sz="quarter" idx="7"/>
          </p:nvPr>
        </p:nvSpPr>
        <p:spPr>
          <a:xfrm>
            <a:off x="9655592" y="6438383"/>
            <a:ext cx="269270" cy="161616"/>
          </a:xfrm>
          <a:prstGeom prst="rect">
            <a:avLst/>
          </a:prstGeom>
        </p:spPr>
        <p:txBody>
          <a:bodyPr vert="horz" wrap="square" lIns="0" tIns="0" rIns="0" bIns="0" rtlCol="0">
            <a:spAutoFit/>
          </a:bodyPr>
          <a:lstStyle>
            <a:defPPr>
              <a:defRPr kern="0"/>
            </a:defPPr>
            <a:lvl1pPr>
              <a:defRPr sz="1050" b="0" i="0">
                <a:solidFill>
                  <a:srgbClr val="898989"/>
                </a:solidFill>
                <a:latin typeface="Carlito"/>
                <a:cs typeface="Carlito"/>
              </a:defRPr>
            </a:lvl1pPr>
          </a:lstStyle>
          <a:p>
            <a:pPr marL="149860">
              <a:lnSpc>
                <a:spcPts val="1115"/>
              </a:lnSpc>
            </a:pPr>
            <a:fld id="{81D60167-4931-47E6-BA6A-407CBD079E47}" type="slidenum">
              <a:rPr lang="en-US" spc="-50" smtClean="0"/>
              <a:pPr marL="149860">
                <a:lnSpc>
                  <a:spcPts val="1115"/>
                </a:lnSpc>
              </a:pPr>
              <a:t>101</a:t>
            </a:fld>
            <a:endParaRPr spc="-23" dirty="0"/>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971757" y="961848"/>
            <a:ext cx="3742360" cy="295740"/>
          </a:xfrm>
          <a:prstGeom prst="rect">
            <a:avLst/>
          </a:prstGeom>
        </p:spPr>
      </p:pic>
      <p:pic>
        <p:nvPicPr>
          <p:cNvPr id="3" name="object 3"/>
          <p:cNvPicPr/>
          <p:nvPr/>
        </p:nvPicPr>
        <p:blipFill>
          <a:blip r:embed="rId3" cstate="print"/>
          <a:stretch>
            <a:fillRect/>
          </a:stretch>
        </p:blipFill>
        <p:spPr>
          <a:xfrm>
            <a:off x="1985576" y="1467646"/>
            <a:ext cx="3369230" cy="245990"/>
          </a:xfrm>
          <a:prstGeom prst="rect">
            <a:avLst/>
          </a:prstGeom>
        </p:spPr>
      </p:pic>
      <p:pic>
        <p:nvPicPr>
          <p:cNvPr id="4" name="object 4"/>
          <p:cNvPicPr/>
          <p:nvPr/>
        </p:nvPicPr>
        <p:blipFill>
          <a:blip r:embed="rId4" cstate="print"/>
          <a:stretch>
            <a:fillRect/>
          </a:stretch>
        </p:blipFill>
        <p:spPr>
          <a:xfrm>
            <a:off x="4254762" y="1868417"/>
            <a:ext cx="992250" cy="257045"/>
          </a:xfrm>
          <a:prstGeom prst="rect">
            <a:avLst/>
          </a:prstGeom>
        </p:spPr>
      </p:pic>
      <p:pic>
        <p:nvPicPr>
          <p:cNvPr id="5" name="object 5"/>
          <p:cNvPicPr/>
          <p:nvPr/>
        </p:nvPicPr>
        <p:blipFill>
          <a:blip r:embed="rId5" cstate="print"/>
          <a:stretch>
            <a:fillRect/>
          </a:stretch>
        </p:blipFill>
        <p:spPr>
          <a:xfrm>
            <a:off x="1985576" y="2277478"/>
            <a:ext cx="804303" cy="245990"/>
          </a:xfrm>
          <a:prstGeom prst="rect">
            <a:avLst/>
          </a:prstGeom>
        </p:spPr>
      </p:pic>
      <p:pic>
        <p:nvPicPr>
          <p:cNvPr id="6" name="object 6"/>
          <p:cNvPicPr/>
          <p:nvPr/>
        </p:nvPicPr>
        <p:blipFill>
          <a:blip r:embed="rId6" cstate="print"/>
          <a:stretch>
            <a:fillRect/>
          </a:stretch>
        </p:blipFill>
        <p:spPr>
          <a:xfrm>
            <a:off x="3052454" y="2683776"/>
            <a:ext cx="2142044" cy="262573"/>
          </a:xfrm>
          <a:prstGeom prst="rect">
            <a:avLst/>
          </a:prstGeom>
        </p:spPr>
      </p:pic>
      <p:pic>
        <p:nvPicPr>
          <p:cNvPr id="7" name="object 7"/>
          <p:cNvPicPr/>
          <p:nvPr/>
        </p:nvPicPr>
        <p:blipFill>
          <a:blip r:embed="rId7" cstate="print"/>
          <a:stretch>
            <a:fillRect/>
          </a:stretch>
        </p:blipFill>
        <p:spPr>
          <a:xfrm>
            <a:off x="3033105" y="3092837"/>
            <a:ext cx="2059127" cy="201766"/>
          </a:xfrm>
          <a:prstGeom prst="rect">
            <a:avLst/>
          </a:prstGeom>
        </p:spPr>
      </p:pic>
      <p:pic>
        <p:nvPicPr>
          <p:cNvPr id="8" name="object 8"/>
          <p:cNvPicPr/>
          <p:nvPr/>
        </p:nvPicPr>
        <p:blipFill>
          <a:blip r:embed="rId8" cstate="print"/>
          <a:stretch>
            <a:fillRect/>
          </a:stretch>
        </p:blipFill>
        <p:spPr>
          <a:xfrm>
            <a:off x="3052453" y="3499134"/>
            <a:ext cx="2283005" cy="204530"/>
          </a:xfrm>
          <a:prstGeom prst="rect">
            <a:avLst/>
          </a:prstGeom>
        </p:spPr>
      </p:pic>
      <p:pic>
        <p:nvPicPr>
          <p:cNvPr id="9" name="object 9"/>
          <p:cNvPicPr/>
          <p:nvPr/>
        </p:nvPicPr>
        <p:blipFill>
          <a:blip r:embed="rId9" cstate="print"/>
          <a:stretch>
            <a:fillRect/>
          </a:stretch>
        </p:blipFill>
        <p:spPr>
          <a:xfrm>
            <a:off x="3041397" y="3908197"/>
            <a:ext cx="1580967" cy="204530"/>
          </a:xfrm>
          <a:prstGeom prst="rect">
            <a:avLst/>
          </a:prstGeom>
        </p:spPr>
      </p:pic>
      <p:pic>
        <p:nvPicPr>
          <p:cNvPr id="10" name="object 10"/>
          <p:cNvPicPr/>
          <p:nvPr/>
        </p:nvPicPr>
        <p:blipFill>
          <a:blip r:embed="rId10" cstate="print"/>
          <a:stretch>
            <a:fillRect/>
          </a:stretch>
        </p:blipFill>
        <p:spPr>
          <a:xfrm>
            <a:off x="1991104" y="4314495"/>
            <a:ext cx="4322785" cy="262572"/>
          </a:xfrm>
          <a:prstGeom prst="rect">
            <a:avLst/>
          </a:prstGeom>
        </p:spPr>
      </p:pic>
      <p:pic>
        <p:nvPicPr>
          <p:cNvPr id="11" name="object 11"/>
          <p:cNvPicPr/>
          <p:nvPr/>
        </p:nvPicPr>
        <p:blipFill>
          <a:blip r:embed="rId11" cstate="print"/>
          <a:stretch>
            <a:fillRect/>
          </a:stretch>
        </p:blipFill>
        <p:spPr>
          <a:xfrm>
            <a:off x="2353179" y="4668278"/>
            <a:ext cx="4292382" cy="262572"/>
          </a:xfrm>
          <a:prstGeom prst="rect">
            <a:avLst/>
          </a:prstGeom>
        </p:spPr>
      </p:pic>
      <p:pic>
        <p:nvPicPr>
          <p:cNvPr id="12" name="object 12"/>
          <p:cNvPicPr/>
          <p:nvPr/>
        </p:nvPicPr>
        <p:blipFill>
          <a:blip r:embed="rId12" cstate="print"/>
          <a:stretch>
            <a:fillRect/>
          </a:stretch>
        </p:blipFill>
        <p:spPr>
          <a:xfrm>
            <a:off x="2353179" y="5022060"/>
            <a:ext cx="3330535" cy="262572"/>
          </a:xfrm>
          <a:prstGeom prst="rect">
            <a:avLst/>
          </a:prstGeom>
        </p:spPr>
      </p:pic>
      <p:pic>
        <p:nvPicPr>
          <p:cNvPr id="13" name="object 13"/>
          <p:cNvPicPr/>
          <p:nvPr/>
        </p:nvPicPr>
        <p:blipFill>
          <a:blip r:embed="rId13" cstate="print"/>
          <a:stretch>
            <a:fillRect/>
          </a:stretch>
        </p:blipFill>
        <p:spPr>
          <a:xfrm>
            <a:off x="2353179" y="5381370"/>
            <a:ext cx="4096143" cy="262573"/>
          </a:xfrm>
          <a:prstGeom prst="rect">
            <a:avLst/>
          </a:prstGeom>
        </p:spPr>
      </p:pic>
      <p:sp>
        <p:nvSpPr>
          <p:cNvPr id="14" name="object 14"/>
          <p:cNvSpPr txBox="1">
            <a:spLocks noGrp="1"/>
          </p:cNvSpPr>
          <p:nvPr>
            <p:ph type="sldNum" sz="quarter" idx="7"/>
          </p:nvPr>
        </p:nvSpPr>
        <p:spPr>
          <a:xfrm>
            <a:off x="9655592" y="6438383"/>
            <a:ext cx="269270" cy="161616"/>
          </a:xfrm>
          <a:prstGeom prst="rect">
            <a:avLst/>
          </a:prstGeom>
        </p:spPr>
        <p:txBody>
          <a:bodyPr vert="horz" wrap="square" lIns="0" tIns="0" rIns="0" bIns="0" rtlCol="0">
            <a:spAutoFit/>
          </a:bodyPr>
          <a:lstStyle>
            <a:defPPr>
              <a:defRPr kern="0"/>
            </a:defPPr>
            <a:lvl1pPr>
              <a:defRPr sz="1050" b="0" i="0">
                <a:solidFill>
                  <a:srgbClr val="898989"/>
                </a:solidFill>
                <a:latin typeface="Carlito"/>
                <a:cs typeface="Carlito"/>
              </a:defRPr>
            </a:lvl1pPr>
          </a:lstStyle>
          <a:p>
            <a:pPr marL="149860">
              <a:lnSpc>
                <a:spcPts val="1115"/>
              </a:lnSpc>
            </a:pPr>
            <a:fld id="{81D60167-4931-47E6-BA6A-407CBD079E47}" type="slidenum">
              <a:rPr lang="en-US" spc="-50" smtClean="0"/>
              <a:pPr marL="149860">
                <a:lnSpc>
                  <a:spcPts val="1115"/>
                </a:lnSpc>
              </a:pPr>
              <a:t>102</a:t>
            </a:fld>
            <a:endParaRPr spc="-23" dirty="0"/>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996632" y="1254824"/>
            <a:ext cx="8197814" cy="295740"/>
          </a:xfrm>
          <a:prstGeom prst="rect">
            <a:avLst/>
          </a:prstGeom>
        </p:spPr>
      </p:pic>
      <p:pic>
        <p:nvPicPr>
          <p:cNvPr id="3" name="object 3"/>
          <p:cNvPicPr/>
          <p:nvPr/>
        </p:nvPicPr>
        <p:blipFill>
          <a:blip r:embed="rId3" cstate="print"/>
          <a:stretch>
            <a:fillRect/>
          </a:stretch>
        </p:blipFill>
        <p:spPr>
          <a:xfrm>
            <a:off x="1988339" y="1603079"/>
            <a:ext cx="1644538" cy="295740"/>
          </a:xfrm>
          <a:prstGeom prst="rect">
            <a:avLst/>
          </a:prstGeom>
        </p:spPr>
      </p:pic>
      <p:pic>
        <p:nvPicPr>
          <p:cNvPr id="4" name="object 4"/>
          <p:cNvPicPr/>
          <p:nvPr/>
        </p:nvPicPr>
        <p:blipFill>
          <a:blip r:embed="rId4" cstate="print"/>
          <a:stretch>
            <a:fillRect/>
          </a:stretch>
        </p:blipFill>
        <p:spPr>
          <a:xfrm>
            <a:off x="6991052" y="1995557"/>
            <a:ext cx="91210" cy="121613"/>
          </a:xfrm>
          <a:prstGeom prst="rect">
            <a:avLst/>
          </a:prstGeom>
        </p:spPr>
      </p:pic>
      <p:pic>
        <p:nvPicPr>
          <p:cNvPr id="5" name="object 5"/>
          <p:cNvPicPr/>
          <p:nvPr/>
        </p:nvPicPr>
        <p:blipFill>
          <a:blip r:embed="rId5" cstate="print"/>
          <a:stretch>
            <a:fillRect/>
          </a:stretch>
        </p:blipFill>
        <p:spPr>
          <a:xfrm>
            <a:off x="3146427" y="2180741"/>
            <a:ext cx="3952419" cy="290212"/>
          </a:xfrm>
          <a:prstGeom prst="rect">
            <a:avLst/>
          </a:prstGeom>
        </p:spPr>
      </p:pic>
      <p:pic>
        <p:nvPicPr>
          <p:cNvPr id="6" name="object 6"/>
          <p:cNvPicPr/>
          <p:nvPr/>
        </p:nvPicPr>
        <p:blipFill>
          <a:blip r:embed="rId6" cstate="print"/>
          <a:stretch>
            <a:fillRect/>
          </a:stretch>
        </p:blipFill>
        <p:spPr>
          <a:xfrm>
            <a:off x="3118786" y="2634025"/>
            <a:ext cx="3330535" cy="505798"/>
          </a:xfrm>
          <a:prstGeom prst="rect">
            <a:avLst/>
          </a:prstGeom>
        </p:spPr>
      </p:pic>
      <p:pic>
        <p:nvPicPr>
          <p:cNvPr id="7" name="object 7"/>
          <p:cNvPicPr/>
          <p:nvPr/>
        </p:nvPicPr>
        <p:blipFill>
          <a:blip r:embed="rId7" cstate="print"/>
          <a:stretch>
            <a:fillRect/>
          </a:stretch>
        </p:blipFill>
        <p:spPr>
          <a:xfrm>
            <a:off x="5382445" y="3280784"/>
            <a:ext cx="1415132" cy="19348"/>
          </a:xfrm>
          <a:prstGeom prst="rect">
            <a:avLst/>
          </a:prstGeom>
        </p:spPr>
      </p:pic>
      <p:grpSp>
        <p:nvGrpSpPr>
          <p:cNvPr id="8" name="object 8"/>
          <p:cNvGrpSpPr/>
          <p:nvPr/>
        </p:nvGrpSpPr>
        <p:grpSpPr>
          <a:xfrm>
            <a:off x="5387973" y="3363702"/>
            <a:ext cx="1415362" cy="317852"/>
            <a:chOff x="4565903" y="3709416"/>
            <a:chExt cx="1560830" cy="350520"/>
          </a:xfrm>
        </p:grpSpPr>
        <p:pic>
          <p:nvPicPr>
            <p:cNvPr id="9" name="object 9"/>
            <p:cNvPicPr/>
            <p:nvPr/>
          </p:nvPicPr>
          <p:blipFill>
            <a:blip r:embed="rId8" cstate="print"/>
            <a:stretch>
              <a:fillRect/>
            </a:stretch>
          </p:blipFill>
          <p:spPr>
            <a:xfrm>
              <a:off x="4751831" y="3709416"/>
              <a:ext cx="1374648" cy="70103"/>
            </a:xfrm>
            <a:prstGeom prst="rect">
              <a:avLst/>
            </a:prstGeom>
          </p:spPr>
        </p:pic>
        <p:pic>
          <p:nvPicPr>
            <p:cNvPr id="10" name="object 10"/>
            <p:cNvPicPr/>
            <p:nvPr/>
          </p:nvPicPr>
          <p:blipFill>
            <a:blip r:embed="rId9" cstate="print"/>
            <a:stretch>
              <a:fillRect/>
            </a:stretch>
          </p:blipFill>
          <p:spPr>
            <a:xfrm>
              <a:off x="4565903" y="3779520"/>
              <a:ext cx="1545336" cy="280415"/>
            </a:xfrm>
            <a:prstGeom prst="rect">
              <a:avLst/>
            </a:prstGeom>
          </p:spPr>
        </p:pic>
      </p:grpSp>
      <p:pic>
        <p:nvPicPr>
          <p:cNvPr id="11" name="object 11"/>
          <p:cNvPicPr/>
          <p:nvPr/>
        </p:nvPicPr>
        <p:blipFill>
          <a:blip r:embed="rId10" cstate="print"/>
          <a:stretch>
            <a:fillRect/>
          </a:stretch>
        </p:blipFill>
        <p:spPr>
          <a:xfrm>
            <a:off x="3124315" y="3803167"/>
            <a:ext cx="3543357" cy="433937"/>
          </a:xfrm>
          <a:prstGeom prst="rect">
            <a:avLst/>
          </a:prstGeom>
        </p:spPr>
      </p:pic>
      <p:pic>
        <p:nvPicPr>
          <p:cNvPr id="12" name="object 12"/>
          <p:cNvPicPr/>
          <p:nvPr/>
        </p:nvPicPr>
        <p:blipFill>
          <a:blip r:embed="rId11" cstate="print"/>
          <a:stretch>
            <a:fillRect/>
          </a:stretch>
        </p:blipFill>
        <p:spPr>
          <a:xfrm>
            <a:off x="5504058" y="4300674"/>
            <a:ext cx="1180198" cy="295740"/>
          </a:xfrm>
          <a:prstGeom prst="rect">
            <a:avLst/>
          </a:prstGeom>
        </p:spPr>
      </p:pic>
      <p:pic>
        <p:nvPicPr>
          <p:cNvPr id="13" name="object 13"/>
          <p:cNvPicPr/>
          <p:nvPr/>
        </p:nvPicPr>
        <p:blipFill>
          <a:blip r:embed="rId12" cstate="print"/>
          <a:stretch>
            <a:fillRect/>
          </a:stretch>
        </p:blipFill>
        <p:spPr>
          <a:xfrm>
            <a:off x="7104373" y="5149200"/>
            <a:ext cx="88445" cy="127140"/>
          </a:xfrm>
          <a:prstGeom prst="rect">
            <a:avLst/>
          </a:prstGeom>
        </p:spPr>
      </p:pic>
      <p:pic>
        <p:nvPicPr>
          <p:cNvPr id="14" name="object 14"/>
          <p:cNvPicPr/>
          <p:nvPr/>
        </p:nvPicPr>
        <p:blipFill>
          <a:blip r:embed="rId13" cstate="print"/>
          <a:stretch>
            <a:fillRect/>
          </a:stretch>
        </p:blipFill>
        <p:spPr>
          <a:xfrm>
            <a:off x="3116023" y="5339911"/>
            <a:ext cx="4085088" cy="304032"/>
          </a:xfrm>
          <a:prstGeom prst="rect">
            <a:avLst/>
          </a:prstGeom>
        </p:spPr>
      </p:pic>
      <p:sp>
        <p:nvSpPr>
          <p:cNvPr id="15" name="object 15"/>
          <p:cNvSpPr txBox="1">
            <a:spLocks noGrp="1"/>
          </p:cNvSpPr>
          <p:nvPr>
            <p:ph type="sldNum" sz="quarter" idx="7"/>
          </p:nvPr>
        </p:nvSpPr>
        <p:spPr>
          <a:xfrm>
            <a:off x="9655592" y="6438383"/>
            <a:ext cx="269270" cy="161616"/>
          </a:xfrm>
          <a:prstGeom prst="rect">
            <a:avLst/>
          </a:prstGeom>
        </p:spPr>
        <p:txBody>
          <a:bodyPr vert="horz" wrap="square" lIns="0" tIns="0" rIns="0" bIns="0" rtlCol="0">
            <a:spAutoFit/>
          </a:bodyPr>
          <a:lstStyle>
            <a:defPPr>
              <a:defRPr kern="0"/>
            </a:defPPr>
            <a:lvl1pPr>
              <a:defRPr sz="1050" b="0" i="0">
                <a:solidFill>
                  <a:srgbClr val="898989"/>
                </a:solidFill>
                <a:latin typeface="Carlito"/>
                <a:cs typeface="Carlito"/>
              </a:defRPr>
            </a:lvl1pPr>
          </a:lstStyle>
          <a:p>
            <a:pPr marL="149860">
              <a:lnSpc>
                <a:spcPts val="1115"/>
              </a:lnSpc>
            </a:pPr>
            <a:fld id="{81D60167-4931-47E6-BA6A-407CBD079E47}" type="slidenum">
              <a:rPr lang="en-US" spc="-50" smtClean="0"/>
              <a:pPr marL="149860">
                <a:lnSpc>
                  <a:spcPts val="1115"/>
                </a:lnSpc>
              </a:pPr>
              <a:t>103</a:t>
            </a:fld>
            <a:endParaRPr spc="-23" dirty="0"/>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007687" y="667225"/>
            <a:ext cx="9535557" cy="529763"/>
          </a:xfrm>
          <a:prstGeom prst="rect">
            <a:avLst/>
          </a:prstGeom>
        </p:spPr>
        <p:txBody>
          <a:bodyPr vert="horz" wrap="square" lIns="0" tIns="89411" rIns="0" bIns="0" rtlCol="0" anchor="ctr">
            <a:spAutoFit/>
          </a:bodyPr>
          <a:lstStyle/>
          <a:p>
            <a:pPr marL="3152604">
              <a:lnSpc>
                <a:spcPct val="100000"/>
              </a:lnSpc>
              <a:spcBef>
                <a:spcPts val="95"/>
              </a:spcBef>
            </a:pPr>
            <a:r>
              <a:rPr sz="2856" dirty="0"/>
              <a:t>Rational</a:t>
            </a:r>
            <a:r>
              <a:rPr sz="2856" spc="-27" dirty="0"/>
              <a:t> </a:t>
            </a:r>
            <a:r>
              <a:rPr sz="2856" spc="-9" dirty="0"/>
              <a:t>Method</a:t>
            </a:r>
            <a:endParaRPr sz="2856"/>
          </a:p>
        </p:txBody>
      </p:sp>
      <p:sp>
        <p:nvSpPr>
          <p:cNvPr id="3" name="object 3"/>
          <p:cNvSpPr/>
          <p:nvPr/>
        </p:nvSpPr>
        <p:spPr>
          <a:xfrm>
            <a:off x="1247608" y="3427273"/>
            <a:ext cx="9696210" cy="2727077"/>
          </a:xfrm>
          <a:custGeom>
            <a:avLst/>
            <a:gdLst/>
            <a:ahLst/>
            <a:cxnLst/>
            <a:rect l="l" t="t" r="r" b="b"/>
            <a:pathLst>
              <a:path w="10692765" h="3007359">
                <a:moveTo>
                  <a:pt x="10692384" y="3006852"/>
                </a:moveTo>
                <a:lnTo>
                  <a:pt x="0" y="3006852"/>
                </a:lnTo>
                <a:lnTo>
                  <a:pt x="0" y="0"/>
                </a:lnTo>
                <a:lnTo>
                  <a:pt x="10692384" y="0"/>
                </a:lnTo>
                <a:lnTo>
                  <a:pt x="10692384" y="3006852"/>
                </a:lnTo>
                <a:close/>
              </a:path>
            </a:pathLst>
          </a:custGeom>
          <a:solidFill>
            <a:srgbClr val="FFFFFF"/>
          </a:solidFill>
        </p:spPr>
        <p:txBody>
          <a:bodyPr wrap="square" lIns="0" tIns="0" rIns="0" bIns="0" rtlCol="0"/>
          <a:lstStyle/>
          <a:p>
            <a:endParaRPr sz="1632"/>
          </a:p>
        </p:txBody>
      </p:sp>
      <p:sp>
        <p:nvSpPr>
          <p:cNvPr id="4" name="object 4"/>
          <p:cNvSpPr txBox="1"/>
          <p:nvPr/>
        </p:nvSpPr>
        <p:spPr>
          <a:xfrm>
            <a:off x="1733532" y="1927343"/>
            <a:ext cx="8783538" cy="3342645"/>
          </a:xfrm>
          <a:prstGeom prst="rect">
            <a:avLst/>
          </a:prstGeom>
        </p:spPr>
        <p:txBody>
          <a:bodyPr vert="horz" wrap="square" lIns="0" tIns="50672" rIns="0" bIns="0" rtlCol="0">
            <a:spAutoFit/>
          </a:bodyPr>
          <a:lstStyle/>
          <a:p>
            <a:pPr marL="192323" marR="5182" indent="-181383" algn="just">
              <a:lnSpc>
                <a:spcPts val="2403"/>
              </a:lnSpc>
              <a:spcBef>
                <a:spcPts val="399"/>
              </a:spcBef>
              <a:buFont typeface="Arial"/>
              <a:buChar char="•"/>
              <a:tabLst>
                <a:tab pos="193475" algn="l"/>
              </a:tabLst>
            </a:pPr>
            <a:r>
              <a:rPr sz="2222" dirty="0">
                <a:latin typeface="Times New Roman"/>
                <a:cs typeface="Times New Roman"/>
              </a:rPr>
              <a:t>The</a:t>
            </a:r>
            <a:r>
              <a:rPr sz="2222" spc="122" dirty="0">
                <a:latin typeface="Times New Roman"/>
                <a:cs typeface="Times New Roman"/>
              </a:rPr>
              <a:t>  </a:t>
            </a:r>
            <a:r>
              <a:rPr sz="2222" b="1" dirty="0">
                <a:latin typeface="Times New Roman"/>
                <a:cs typeface="Times New Roman"/>
              </a:rPr>
              <a:t>rational</a:t>
            </a:r>
            <a:r>
              <a:rPr sz="2222" b="1" spc="122" dirty="0">
                <a:latin typeface="Times New Roman"/>
                <a:cs typeface="Times New Roman"/>
              </a:rPr>
              <a:t>  </a:t>
            </a:r>
            <a:r>
              <a:rPr sz="2222" b="1" dirty="0">
                <a:latin typeface="Times New Roman"/>
                <a:cs typeface="Times New Roman"/>
              </a:rPr>
              <a:t>method</a:t>
            </a:r>
            <a:r>
              <a:rPr sz="2222" b="1" spc="122" dirty="0">
                <a:latin typeface="Times New Roman"/>
                <a:cs typeface="Times New Roman"/>
              </a:rPr>
              <a:t>  </a:t>
            </a:r>
            <a:r>
              <a:rPr sz="2222" dirty="0">
                <a:latin typeface="Times New Roman"/>
                <a:cs typeface="Times New Roman"/>
              </a:rPr>
              <a:t>is</a:t>
            </a:r>
            <a:r>
              <a:rPr sz="2222" spc="118" dirty="0">
                <a:latin typeface="Times New Roman"/>
                <a:cs typeface="Times New Roman"/>
              </a:rPr>
              <a:t>  </a:t>
            </a:r>
            <a:r>
              <a:rPr sz="2222" dirty="0">
                <a:latin typeface="Times New Roman"/>
                <a:cs typeface="Times New Roman"/>
              </a:rPr>
              <a:t>a</a:t>
            </a:r>
            <a:r>
              <a:rPr sz="2222" spc="113" dirty="0">
                <a:latin typeface="Times New Roman"/>
                <a:cs typeface="Times New Roman"/>
              </a:rPr>
              <a:t>  </a:t>
            </a:r>
            <a:r>
              <a:rPr sz="2222" dirty="0">
                <a:latin typeface="Times New Roman"/>
                <a:cs typeface="Times New Roman"/>
              </a:rPr>
              <a:t>simple</a:t>
            </a:r>
            <a:r>
              <a:rPr sz="2222" spc="118" dirty="0">
                <a:latin typeface="Times New Roman"/>
                <a:cs typeface="Times New Roman"/>
              </a:rPr>
              <a:t>  </a:t>
            </a:r>
            <a:r>
              <a:rPr sz="2222" dirty="0">
                <a:latin typeface="Times New Roman"/>
                <a:cs typeface="Times New Roman"/>
              </a:rPr>
              <a:t>technique</a:t>
            </a:r>
            <a:r>
              <a:rPr sz="2222" spc="122" dirty="0">
                <a:latin typeface="Times New Roman"/>
                <a:cs typeface="Times New Roman"/>
              </a:rPr>
              <a:t>  </a:t>
            </a:r>
            <a:r>
              <a:rPr sz="2222" dirty="0">
                <a:latin typeface="Times New Roman"/>
                <a:cs typeface="Times New Roman"/>
              </a:rPr>
              <a:t>for</a:t>
            </a:r>
            <a:r>
              <a:rPr sz="2222" spc="127" dirty="0">
                <a:latin typeface="Times New Roman"/>
                <a:cs typeface="Times New Roman"/>
              </a:rPr>
              <a:t>  </a:t>
            </a:r>
            <a:r>
              <a:rPr sz="2222" dirty="0">
                <a:latin typeface="Times New Roman"/>
                <a:cs typeface="Times New Roman"/>
              </a:rPr>
              <a:t>estimating</a:t>
            </a:r>
            <a:r>
              <a:rPr sz="2222" spc="122" dirty="0">
                <a:latin typeface="Times New Roman"/>
                <a:cs typeface="Times New Roman"/>
              </a:rPr>
              <a:t>  </a:t>
            </a:r>
            <a:r>
              <a:rPr sz="2222" dirty="0">
                <a:latin typeface="Times New Roman"/>
                <a:cs typeface="Times New Roman"/>
              </a:rPr>
              <a:t>a</a:t>
            </a:r>
            <a:r>
              <a:rPr sz="2222" spc="122" dirty="0">
                <a:latin typeface="Times New Roman"/>
                <a:cs typeface="Times New Roman"/>
              </a:rPr>
              <a:t>  </a:t>
            </a:r>
            <a:r>
              <a:rPr sz="2222" spc="-9" dirty="0">
                <a:latin typeface="Times New Roman"/>
                <a:cs typeface="Times New Roman"/>
              </a:rPr>
              <a:t>design 	</a:t>
            </a:r>
            <a:r>
              <a:rPr sz="2222" dirty="0">
                <a:latin typeface="Times New Roman"/>
                <a:cs typeface="Times New Roman"/>
              </a:rPr>
              <a:t>discharge  from</a:t>
            </a:r>
            <a:r>
              <a:rPr sz="2222" spc="5" dirty="0">
                <a:latin typeface="Times New Roman"/>
                <a:cs typeface="Times New Roman"/>
              </a:rPr>
              <a:t>  </a:t>
            </a:r>
            <a:r>
              <a:rPr sz="2222" dirty="0">
                <a:latin typeface="Times New Roman"/>
                <a:cs typeface="Times New Roman"/>
              </a:rPr>
              <a:t>a  small</a:t>
            </a:r>
            <a:r>
              <a:rPr sz="2222" spc="5" dirty="0">
                <a:latin typeface="Times New Roman"/>
                <a:cs typeface="Times New Roman"/>
              </a:rPr>
              <a:t>  </a:t>
            </a:r>
            <a:r>
              <a:rPr sz="2222" dirty="0">
                <a:latin typeface="Times New Roman"/>
                <a:cs typeface="Times New Roman"/>
              </a:rPr>
              <a:t>watershed</a:t>
            </a:r>
            <a:r>
              <a:rPr sz="2222" spc="5" dirty="0">
                <a:latin typeface="Times New Roman"/>
                <a:cs typeface="Times New Roman"/>
              </a:rPr>
              <a:t>  </a:t>
            </a:r>
            <a:r>
              <a:rPr sz="2222" dirty="0">
                <a:latin typeface="Times New Roman"/>
                <a:cs typeface="Times New Roman"/>
              </a:rPr>
              <a:t>areas</a:t>
            </a:r>
            <a:r>
              <a:rPr sz="2222" spc="5" dirty="0">
                <a:latin typeface="Times New Roman"/>
                <a:cs typeface="Times New Roman"/>
              </a:rPr>
              <a:t>  </a:t>
            </a:r>
            <a:r>
              <a:rPr sz="2222" dirty="0">
                <a:latin typeface="Times New Roman"/>
                <a:cs typeface="Times New Roman"/>
              </a:rPr>
              <a:t>of</a:t>
            </a:r>
            <a:r>
              <a:rPr sz="2222" spc="9" dirty="0">
                <a:latin typeface="Times New Roman"/>
                <a:cs typeface="Times New Roman"/>
              </a:rPr>
              <a:t>  </a:t>
            </a:r>
            <a:r>
              <a:rPr sz="2222" dirty="0">
                <a:latin typeface="Times New Roman"/>
                <a:cs typeface="Times New Roman"/>
              </a:rPr>
              <a:t>up</a:t>
            </a:r>
            <a:r>
              <a:rPr sz="2222" spc="5" dirty="0">
                <a:latin typeface="Times New Roman"/>
                <a:cs typeface="Times New Roman"/>
              </a:rPr>
              <a:t>  </a:t>
            </a:r>
            <a:r>
              <a:rPr sz="2222" dirty="0">
                <a:latin typeface="Times New Roman"/>
                <a:cs typeface="Times New Roman"/>
              </a:rPr>
              <a:t>to</a:t>
            </a:r>
            <a:r>
              <a:rPr sz="2222" spc="14" dirty="0">
                <a:latin typeface="Times New Roman"/>
                <a:cs typeface="Times New Roman"/>
              </a:rPr>
              <a:t>  </a:t>
            </a:r>
            <a:r>
              <a:rPr sz="2222" dirty="0">
                <a:latin typeface="Times New Roman"/>
                <a:cs typeface="Times New Roman"/>
              </a:rPr>
              <a:t>about</a:t>
            </a:r>
            <a:r>
              <a:rPr sz="2222" spc="544" dirty="0">
                <a:latin typeface="Times New Roman"/>
                <a:cs typeface="Times New Roman"/>
              </a:rPr>
              <a:t> </a:t>
            </a:r>
            <a:r>
              <a:rPr sz="2222" dirty="0">
                <a:latin typeface="Times New Roman"/>
                <a:cs typeface="Times New Roman"/>
              </a:rPr>
              <a:t>200</a:t>
            </a:r>
            <a:r>
              <a:rPr sz="2222" spc="14" dirty="0">
                <a:latin typeface="Times New Roman"/>
                <a:cs typeface="Times New Roman"/>
              </a:rPr>
              <a:t>  </a:t>
            </a:r>
            <a:r>
              <a:rPr sz="2222" dirty="0">
                <a:latin typeface="Times New Roman"/>
                <a:cs typeface="Times New Roman"/>
              </a:rPr>
              <a:t>acres</a:t>
            </a:r>
            <a:r>
              <a:rPr sz="2222" spc="5" dirty="0">
                <a:latin typeface="Times New Roman"/>
                <a:cs typeface="Times New Roman"/>
              </a:rPr>
              <a:t>  </a:t>
            </a:r>
            <a:r>
              <a:rPr sz="2222" spc="-23" dirty="0">
                <a:latin typeface="Times New Roman"/>
                <a:cs typeface="Times New Roman"/>
              </a:rPr>
              <a:t>(80 	</a:t>
            </a:r>
            <a:r>
              <a:rPr sz="2222" dirty="0">
                <a:latin typeface="Times New Roman"/>
                <a:cs typeface="Times New Roman"/>
              </a:rPr>
              <a:t>hectares)</a:t>
            </a:r>
            <a:r>
              <a:rPr sz="2222" spc="154" dirty="0">
                <a:latin typeface="Times New Roman"/>
                <a:cs typeface="Times New Roman"/>
              </a:rPr>
              <a:t> </a:t>
            </a:r>
            <a:r>
              <a:rPr sz="2222" dirty="0">
                <a:latin typeface="Times New Roman"/>
                <a:cs typeface="Times New Roman"/>
              </a:rPr>
              <a:t>with</a:t>
            </a:r>
            <a:r>
              <a:rPr sz="2222" spc="127" dirty="0">
                <a:latin typeface="Times New Roman"/>
                <a:cs typeface="Times New Roman"/>
              </a:rPr>
              <a:t> </a:t>
            </a:r>
            <a:r>
              <a:rPr sz="2222" dirty="0">
                <a:latin typeface="Times New Roman"/>
                <a:cs typeface="Times New Roman"/>
              </a:rPr>
              <a:t>no</a:t>
            </a:r>
            <a:r>
              <a:rPr sz="2222" spc="141" dirty="0">
                <a:latin typeface="Times New Roman"/>
                <a:cs typeface="Times New Roman"/>
              </a:rPr>
              <a:t> </a:t>
            </a:r>
            <a:r>
              <a:rPr sz="2222" dirty="0">
                <a:latin typeface="Times New Roman"/>
                <a:cs typeface="Times New Roman"/>
              </a:rPr>
              <a:t>significant</a:t>
            </a:r>
            <a:r>
              <a:rPr sz="2222" spc="131" dirty="0">
                <a:latin typeface="Times New Roman"/>
                <a:cs typeface="Times New Roman"/>
              </a:rPr>
              <a:t> </a:t>
            </a:r>
            <a:r>
              <a:rPr sz="2222" dirty="0">
                <a:latin typeface="Times New Roman"/>
                <a:cs typeface="Times New Roman"/>
              </a:rPr>
              <a:t>flood</a:t>
            </a:r>
            <a:r>
              <a:rPr sz="2222" spc="145" dirty="0">
                <a:latin typeface="Times New Roman"/>
                <a:cs typeface="Times New Roman"/>
              </a:rPr>
              <a:t> </a:t>
            </a:r>
            <a:r>
              <a:rPr sz="2222" dirty="0">
                <a:latin typeface="Times New Roman"/>
                <a:cs typeface="Times New Roman"/>
              </a:rPr>
              <a:t>storage.</a:t>
            </a:r>
            <a:r>
              <a:rPr sz="2222" spc="145" dirty="0">
                <a:latin typeface="Times New Roman"/>
                <a:cs typeface="Times New Roman"/>
              </a:rPr>
              <a:t> </a:t>
            </a:r>
            <a:r>
              <a:rPr sz="2222" dirty="0">
                <a:latin typeface="Times New Roman"/>
                <a:cs typeface="Times New Roman"/>
              </a:rPr>
              <a:t>It</a:t>
            </a:r>
            <a:r>
              <a:rPr sz="2222" spc="154" dirty="0">
                <a:latin typeface="Times New Roman"/>
                <a:cs typeface="Times New Roman"/>
              </a:rPr>
              <a:t> </a:t>
            </a:r>
            <a:r>
              <a:rPr sz="2222" dirty="0">
                <a:latin typeface="Times New Roman"/>
                <a:cs typeface="Times New Roman"/>
              </a:rPr>
              <a:t>was</a:t>
            </a:r>
            <a:r>
              <a:rPr sz="2222" spc="145" dirty="0">
                <a:latin typeface="Times New Roman"/>
                <a:cs typeface="Times New Roman"/>
              </a:rPr>
              <a:t> </a:t>
            </a:r>
            <a:r>
              <a:rPr sz="2222" dirty="0">
                <a:latin typeface="Times New Roman"/>
                <a:cs typeface="Times New Roman"/>
              </a:rPr>
              <a:t>developed</a:t>
            </a:r>
            <a:r>
              <a:rPr sz="2222" spc="168" dirty="0">
                <a:latin typeface="Times New Roman"/>
                <a:cs typeface="Times New Roman"/>
              </a:rPr>
              <a:t> </a:t>
            </a:r>
            <a:r>
              <a:rPr sz="2222" dirty="0">
                <a:latin typeface="Times New Roman"/>
                <a:cs typeface="Times New Roman"/>
              </a:rPr>
              <a:t>by</a:t>
            </a:r>
            <a:r>
              <a:rPr sz="2222" spc="168" dirty="0">
                <a:latin typeface="Times New Roman"/>
                <a:cs typeface="Times New Roman"/>
              </a:rPr>
              <a:t> </a:t>
            </a:r>
            <a:r>
              <a:rPr sz="2222" spc="-9" dirty="0">
                <a:latin typeface="Times New Roman"/>
                <a:cs typeface="Times New Roman"/>
              </a:rPr>
              <a:t>Kuichling 	</a:t>
            </a:r>
            <a:r>
              <a:rPr sz="2222" dirty="0">
                <a:latin typeface="Times New Roman"/>
                <a:cs typeface="Times New Roman"/>
              </a:rPr>
              <a:t>(1889)</a:t>
            </a:r>
            <a:r>
              <a:rPr sz="2222" spc="150" dirty="0">
                <a:latin typeface="Times New Roman"/>
                <a:cs typeface="Times New Roman"/>
              </a:rPr>
              <a:t> </a:t>
            </a:r>
            <a:r>
              <a:rPr sz="2222" dirty="0">
                <a:latin typeface="Times New Roman"/>
                <a:cs typeface="Times New Roman"/>
              </a:rPr>
              <a:t>for</a:t>
            </a:r>
            <a:r>
              <a:rPr sz="2222" spc="163" dirty="0">
                <a:latin typeface="Times New Roman"/>
                <a:cs typeface="Times New Roman"/>
              </a:rPr>
              <a:t> </a:t>
            </a:r>
            <a:r>
              <a:rPr sz="2222" dirty="0">
                <a:latin typeface="Times New Roman"/>
                <a:cs typeface="Times New Roman"/>
              </a:rPr>
              <a:t>small</a:t>
            </a:r>
            <a:r>
              <a:rPr sz="2222" spc="150" dirty="0">
                <a:latin typeface="Times New Roman"/>
                <a:cs typeface="Times New Roman"/>
              </a:rPr>
              <a:t> </a:t>
            </a:r>
            <a:r>
              <a:rPr sz="2222" dirty="0">
                <a:latin typeface="Times New Roman"/>
                <a:cs typeface="Times New Roman"/>
              </a:rPr>
              <a:t>drainage</a:t>
            </a:r>
            <a:r>
              <a:rPr sz="2222" spc="159" dirty="0">
                <a:latin typeface="Times New Roman"/>
                <a:cs typeface="Times New Roman"/>
              </a:rPr>
              <a:t> </a:t>
            </a:r>
            <a:r>
              <a:rPr sz="2222" dirty="0">
                <a:latin typeface="Times New Roman"/>
                <a:cs typeface="Times New Roman"/>
              </a:rPr>
              <a:t>basins</a:t>
            </a:r>
            <a:r>
              <a:rPr sz="2222" spc="168" dirty="0">
                <a:latin typeface="Times New Roman"/>
                <a:cs typeface="Times New Roman"/>
              </a:rPr>
              <a:t> </a:t>
            </a:r>
            <a:r>
              <a:rPr sz="2222" dirty="0">
                <a:latin typeface="Times New Roman"/>
                <a:cs typeface="Times New Roman"/>
              </a:rPr>
              <a:t>in</a:t>
            </a:r>
            <a:r>
              <a:rPr sz="2222" spc="168" dirty="0">
                <a:latin typeface="Times New Roman"/>
                <a:cs typeface="Times New Roman"/>
              </a:rPr>
              <a:t> </a:t>
            </a:r>
            <a:r>
              <a:rPr sz="2222" dirty="0">
                <a:latin typeface="Times New Roman"/>
                <a:cs typeface="Times New Roman"/>
              </a:rPr>
              <a:t>urban</a:t>
            </a:r>
            <a:r>
              <a:rPr sz="2222" spc="163" dirty="0">
                <a:latin typeface="Times New Roman"/>
                <a:cs typeface="Times New Roman"/>
              </a:rPr>
              <a:t> </a:t>
            </a:r>
            <a:r>
              <a:rPr sz="2222" dirty="0">
                <a:latin typeface="Times New Roman"/>
                <a:cs typeface="Times New Roman"/>
              </a:rPr>
              <a:t>areas.</a:t>
            </a:r>
            <a:r>
              <a:rPr sz="2222" spc="141" dirty="0">
                <a:latin typeface="Times New Roman"/>
                <a:cs typeface="Times New Roman"/>
              </a:rPr>
              <a:t> </a:t>
            </a:r>
            <a:r>
              <a:rPr sz="2222" dirty="0">
                <a:latin typeface="Times New Roman"/>
                <a:cs typeface="Times New Roman"/>
              </a:rPr>
              <a:t>This</a:t>
            </a:r>
            <a:r>
              <a:rPr sz="2222" spc="172" dirty="0">
                <a:latin typeface="Times New Roman"/>
                <a:cs typeface="Times New Roman"/>
              </a:rPr>
              <a:t> </a:t>
            </a:r>
            <a:r>
              <a:rPr sz="2222" dirty="0">
                <a:latin typeface="Times New Roman"/>
                <a:cs typeface="Times New Roman"/>
              </a:rPr>
              <a:t>method</a:t>
            </a:r>
            <a:r>
              <a:rPr sz="2222" spc="141" dirty="0">
                <a:latin typeface="Times New Roman"/>
                <a:cs typeface="Times New Roman"/>
              </a:rPr>
              <a:t> </a:t>
            </a:r>
            <a:r>
              <a:rPr sz="2222" dirty="0">
                <a:latin typeface="Times New Roman"/>
                <a:cs typeface="Times New Roman"/>
              </a:rPr>
              <a:t>provides</a:t>
            </a:r>
            <a:r>
              <a:rPr sz="2222" spc="150" dirty="0">
                <a:latin typeface="Times New Roman"/>
                <a:cs typeface="Times New Roman"/>
              </a:rPr>
              <a:t> </a:t>
            </a:r>
            <a:r>
              <a:rPr sz="2222" spc="-23" dirty="0">
                <a:latin typeface="Times New Roman"/>
                <a:cs typeface="Times New Roman"/>
              </a:rPr>
              <a:t>the 	</a:t>
            </a:r>
            <a:r>
              <a:rPr sz="2222" dirty="0">
                <a:latin typeface="Times New Roman"/>
                <a:cs typeface="Times New Roman"/>
              </a:rPr>
              <a:t>designer</a:t>
            </a:r>
            <a:r>
              <a:rPr sz="2222" spc="82" dirty="0">
                <a:latin typeface="Times New Roman"/>
                <a:cs typeface="Times New Roman"/>
              </a:rPr>
              <a:t> </a:t>
            </a:r>
            <a:r>
              <a:rPr sz="2222" dirty="0">
                <a:latin typeface="Times New Roman"/>
                <a:cs typeface="Times New Roman"/>
              </a:rPr>
              <a:t>with</a:t>
            </a:r>
            <a:r>
              <a:rPr sz="2222" spc="100" dirty="0">
                <a:latin typeface="Times New Roman"/>
                <a:cs typeface="Times New Roman"/>
              </a:rPr>
              <a:t> </a:t>
            </a:r>
            <a:r>
              <a:rPr sz="2222" dirty="0">
                <a:latin typeface="Times New Roman"/>
                <a:cs typeface="Times New Roman"/>
              </a:rPr>
              <a:t>a</a:t>
            </a:r>
            <a:r>
              <a:rPr sz="2222" spc="86" dirty="0">
                <a:latin typeface="Times New Roman"/>
                <a:cs typeface="Times New Roman"/>
              </a:rPr>
              <a:t> </a:t>
            </a:r>
            <a:r>
              <a:rPr sz="2222" dirty="0">
                <a:latin typeface="Times New Roman"/>
                <a:cs typeface="Times New Roman"/>
              </a:rPr>
              <a:t>peak</a:t>
            </a:r>
            <a:r>
              <a:rPr sz="2222" spc="95" dirty="0">
                <a:latin typeface="Times New Roman"/>
                <a:cs typeface="Times New Roman"/>
              </a:rPr>
              <a:t> </a:t>
            </a:r>
            <a:r>
              <a:rPr sz="2222" dirty="0">
                <a:latin typeface="Times New Roman"/>
                <a:cs typeface="Times New Roman"/>
              </a:rPr>
              <a:t>discharge</a:t>
            </a:r>
            <a:r>
              <a:rPr sz="2222" spc="91" dirty="0">
                <a:latin typeface="Times New Roman"/>
                <a:cs typeface="Times New Roman"/>
              </a:rPr>
              <a:t> </a:t>
            </a:r>
            <a:r>
              <a:rPr sz="2222" dirty="0">
                <a:latin typeface="Times New Roman"/>
                <a:cs typeface="Times New Roman"/>
              </a:rPr>
              <a:t>value,</a:t>
            </a:r>
            <a:r>
              <a:rPr sz="2222" spc="86" dirty="0">
                <a:latin typeface="Times New Roman"/>
                <a:cs typeface="Times New Roman"/>
              </a:rPr>
              <a:t> </a:t>
            </a:r>
            <a:r>
              <a:rPr sz="2222" dirty="0">
                <a:latin typeface="Times New Roman"/>
                <a:cs typeface="Times New Roman"/>
              </a:rPr>
              <a:t>but</a:t>
            </a:r>
            <a:r>
              <a:rPr sz="2222" spc="86" dirty="0">
                <a:latin typeface="Times New Roman"/>
                <a:cs typeface="Times New Roman"/>
              </a:rPr>
              <a:t> </a:t>
            </a:r>
            <a:r>
              <a:rPr sz="2222" dirty="0">
                <a:latin typeface="Times New Roman"/>
                <a:cs typeface="Times New Roman"/>
              </a:rPr>
              <a:t>does</a:t>
            </a:r>
            <a:r>
              <a:rPr sz="2222" spc="91" dirty="0">
                <a:latin typeface="Times New Roman"/>
                <a:cs typeface="Times New Roman"/>
              </a:rPr>
              <a:t> </a:t>
            </a:r>
            <a:r>
              <a:rPr sz="2222" dirty="0">
                <a:latin typeface="Times New Roman"/>
                <a:cs typeface="Times New Roman"/>
              </a:rPr>
              <a:t>not</a:t>
            </a:r>
            <a:r>
              <a:rPr sz="2222" spc="86" dirty="0">
                <a:latin typeface="Times New Roman"/>
                <a:cs typeface="Times New Roman"/>
              </a:rPr>
              <a:t> </a:t>
            </a:r>
            <a:r>
              <a:rPr sz="2222" dirty="0">
                <a:latin typeface="Times New Roman"/>
                <a:cs typeface="Times New Roman"/>
              </a:rPr>
              <a:t>provide</a:t>
            </a:r>
            <a:r>
              <a:rPr sz="2222" spc="86" dirty="0">
                <a:latin typeface="Times New Roman"/>
                <a:cs typeface="Times New Roman"/>
              </a:rPr>
              <a:t> </a:t>
            </a:r>
            <a:r>
              <a:rPr sz="2222" dirty="0">
                <a:latin typeface="Times New Roman"/>
                <a:cs typeface="Times New Roman"/>
              </a:rPr>
              <a:t>a</a:t>
            </a:r>
            <a:r>
              <a:rPr sz="2222" spc="100" dirty="0">
                <a:latin typeface="Times New Roman"/>
                <a:cs typeface="Times New Roman"/>
              </a:rPr>
              <a:t> </a:t>
            </a:r>
            <a:r>
              <a:rPr sz="2222" dirty="0">
                <a:latin typeface="Times New Roman"/>
                <a:cs typeface="Times New Roman"/>
              </a:rPr>
              <a:t>time</a:t>
            </a:r>
            <a:r>
              <a:rPr sz="2222" spc="77" dirty="0">
                <a:latin typeface="Times New Roman"/>
                <a:cs typeface="Times New Roman"/>
              </a:rPr>
              <a:t> </a:t>
            </a:r>
            <a:r>
              <a:rPr sz="2222" dirty="0">
                <a:latin typeface="Times New Roman"/>
                <a:cs typeface="Times New Roman"/>
              </a:rPr>
              <a:t>series</a:t>
            </a:r>
            <a:r>
              <a:rPr sz="2222" spc="95" dirty="0">
                <a:latin typeface="Times New Roman"/>
                <a:cs typeface="Times New Roman"/>
              </a:rPr>
              <a:t> </a:t>
            </a:r>
            <a:r>
              <a:rPr sz="2222" spc="-23" dirty="0">
                <a:latin typeface="Times New Roman"/>
                <a:cs typeface="Times New Roman"/>
              </a:rPr>
              <a:t>of 	</a:t>
            </a:r>
            <a:r>
              <a:rPr sz="2222" dirty="0">
                <a:latin typeface="Times New Roman"/>
                <a:cs typeface="Times New Roman"/>
              </a:rPr>
              <a:t>flow</a:t>
            </a:r>
            <a:r>
              <a:rPr sz="2222" spc="-32" dirty="0">
                <a:latin typeface="Times New Roman"/>
                <a:cs typeface="Times New Roman"/>
              </a:rPr>
              <a:t> </a:t>
            </a:r>
            <a:r>
              <a:rPr sz="2222" dirty="0">
                <a:latin typeface="Times New Roman"/>
                <a:cs typeface="Times New Roman"/>
              </a:rPr>
              <a:t>nor</a:t>
            </a:r>
            <a:r>
              <a:rPr sz="2222" spc="14" dirty="0">
                <a:latin typeface="Times New Roman"/>
                <a:cs typeface="Times New Roman"/>
              </a:rPr>
              <a:t> </a:t>
            </a:r>
            <a:r>
              <a:rPr sz="2222" dirty="0">
                <a:latin typeface="Times New Roman"/>
                <a:cs typeface="Times New Roman"/>
              </a:rPr>
              <a:t>flow</a:t>
            </a:r>
            <a:r>
              <a:rPr sz="2222" spc="-9" dirty="0">
                <a:latin typeface="Times New Roman"/>
                <a:cs typeface="Times New Roman"/>
              </a:rPr>
              <a:t> volume.</a:t>
            </a:r>
            <a:endParaRPr sz="2222">
              <a:latin typeface="Times New Roman"/>
              <a:cs typeface="Times New Roman"/>
            </a:endParaRPr>
          </a:p>
          <a:p>
            <a:pPr>
              <a:spcBef>
                <a:spcPts val="1415"/>
              </a:spcBef>
              <a:buFont typeface="Arial"/>
              <a:buChar char="•"/>
            </a:pPr>
            <a:endParaRPr sz="2222">
              <a:latin typeface="Times New Roman"/>
              <a:cs typeface="Times New Roman"/>
            </a:endParaRPr>
          </a:p>
          <a:p>
            <a:pPr marL="192323" marR="4607" indent="-181383" algn="just">
              <a:lnSpc>
                <a:spcPct val="90000"/>
              </a:lnSpc>
              <a:buFont typeface="Arial"/>
              <a:buChar char="•"/>
              <a:tabLst>
                <a:tab pos="193475" algn="l"/>
              </a:tabLst>
            </a:pPr>
            <a:r>
              <a:rPr sz="2222" dirty="0">
                <a:latin typeface="Times New Roman"/>
                <a:cs typeface="Times New Roman"/>
              </a:rPr>
              <a:t>It</a:t>
            </a:r>
            <a:r>
              <a:rPr sz="2222" spc="32" dirty="0">
                <a:latin typeface="Times New Roman"/>
                <a:cs typeface="Times New Roman"/>
              </a:rPr>
              <a:t> </a:t>
            </a:r>
            <a:r>
              <a:rPr sz="2222" dirty="0">
                <a:latin typeface="Times New Roman"/>
                <a:cs typeface="Times New Roman"/>
              </a:rPr>
              <a:t>is</a:t>
            </a:r>
            <a:r>
              <a:rPr sz="2222" spc="14" dirty="0">
                <a:latin typeface="Times New Roman"/>
                <a:cs typeface="Times New Roman"/>
              </a:rPr>
              <a:t> </a:t>
            </a:r>
            <a:r>
              <a:rPr sz="2222" dirty="0">
                <a:latin typeface="Times New Roman"/>
                <a:cs typeface="Times New Roman"/>
              </a:rPr>
              <a:t>assumed</a:t>
            </a:r>
            <a:r>
              <a:rPr sz="2222" spc="36" dirty="0">
                <a:latin typeface="Times New Roman"/>
                <a:cs typeface="Times New Roman"/>
              </a:rPr>
              <a:t> </a:t>
            </a:r>
            <a:r>
              <a:rPr sz="2222" dirty="0">
                <a:latin typeface="Times New Roman"/>
                <a:cs typeface="Times New Roman"/>
              </a:rPr>
              <a:t>that</a:t>
            </a:r>
            <a:r>
              <a:rPr sz="2222" spc="18" dirty="0">
                <a:latin typeface="Times New Roman"/>
                <a:cs typeface="Times New Roman"/>
              </a:rPr>
              <a:t> </a:t>
            </a:r>
            <a:r>
              <a:rPr sz="2222" dirty="0">
                <a:latin typeface="Times New Roman"/>
                <a:cs typeface="Times New Roman"/>
              </a:rPr>
              <a:t>the</a:t>
            </a:r>
            <a:r>
              <a:rPr sz="2222" spc="27" dirty="0">
                <a:latin typeface="Times New Roman"/>
                <a:cs typeface="Times New Roman"/>
              </a:rPr>
              <a:t> </a:t>
            </a:r>
            <a:r>
              <a:rPr sz="2222" dirty="0">
                <a:latin typeface="Times New Roman"/>
                <a:cs typeface="Times New Roman"/>
              </a:rPr>
              <a:t>maximum</a:t>
            </a:r>
            <a:r>
              <a:rPr sz="2222" spc="41" dirty="0">
                <a:latin typeface="Times New Roman"/>
                <a:cs typeface="Times New Roman"/>
              </a:rPr>
              <a:t> </a:t>
            </a:r>
            <a:r>
              <a:rPr sz="2222" dirty="0">
                <a:latin typeface="Times New Roman"/>
                <a:cs typeface="Times New Roman"/>
              </a:rPr>
              <a:t>flood</a:t>
            </a:r>
            <a:r>
              <a:rPr sz="2222" spc="36" dirty="0">
                <a:latin typeface="Times New Roman"/>
                <a:cs typeface="Times New Roman"/>
              </a:rPr>
              <a:t> </a:t>
            </a:r>
            <a:r>
              <a:rPr sz="2222" dirty="0">
                <a:latin typeface="Times New Roman"/>
                <a:cs typeface="Times New Roman"/>
              </a:rPr>
              <a:t>flow</a:t>
            </a:r>
            <a:r>
              <a:rPr sz="2222" spc="32" dirty="0">
                <a:latin typeface="Times New Roman"/>
                <a:cs typeface="Times New Roman"/>
              </a:rPr>
              <a:t> </a:t>
            </a:r>
            <a:r>
              <a:rPr sz="2222" dirty="0">
                <a:latin typeface="Times New Roman"/>
                <a:cs typeface="Times New Roman"/>
              </a:rPr>
              <a:t>is</a:t>
            </a:r>
            <a:r>
              <a:rPr sz="2222" spc="36" dirty="0">
                <a:latin typeface="Times New Roman"/>
                <a:cs typeface="Times New Roman"/>
              </a:rPr>
              <a:t> </a:t>
            </a:r>
            <a:r>
              <a:rPr sz="2222" dirty="0">
                <a:latin typeface="Times New Roman"/>
                <a:cs typeface="Times New Roman"/>
              </a:rPr>
              <a:t>produced</a:t>
            </a:r>
            <a:r>
              <a:rPr sz="2222" spc="36" dirty="0">
                <a:latin typeface="Times New Roman"/>
                <a:cs typeface="Times New Roman"/>
              </a:rPr>
              <a:t> </a:t>
            </a:r>
            <a:r>
              <a:rPr sz="2222" dirty="0">
                <a:latin typeface="Times New Roman"/>
                <a:cs typeface="Times New Roman"/>
              </a:rPr>
              <a:t>by</a:t>
            </a:r>
            <a:r>
              <a:rPr sz="2222" spc="14" dirty="0">
                <a:latin typeface="Times New Roman"/>
                <a:cs typeface="Times New Roman"/>
              </a:rPr>
              <a:t> </a:t>
            </a:r>
            <a:r>
              <a:rPr sz="2222" dirty="0">
                <a:latin typeface="Times New Roman"/>
                <a:cs typeface="Times New Roman"/>
              </a:rPr>
              <a:t>a</a:t>
            </a:r>
            <a:r>
              <a:rPr sz="2222" spc="27" dirty="0">
                <a:latin typeface="Times New Roman"/>
                <a:cs typeface="Times New Roman"/>
              </a:rPr>
              <a:t> </a:t>
            </a:r>
            <a:r>
              <a:rPr sz="2222" dirty="0">
                <a:latin typeface="Times New Roman"/>
                <a:cs typeface="Times New Roman"/>
              </a:rPr>
              <a:t>certain</a:t>
            </a:r>
            <a:r>
              <a:rPr sz="2222" spc="36" dirty="0">
                <a:latin typeface="Times New Roman"/>
                <a:cs typeface="Times New Roman"/>
              </a:rPr>
              <a:t> </a:t>
            </a:r>
            <a:r>
              <a:rPr sz="2222" spc="-9" dirty="0">
                <a:latin typeface="Times New Roman"/>
                <a:cs typeface="Times New Roman"/>
              </a:rPr>
              <a:t>rainfall 	</a:t>
            </a:r>
            <a:r>
              <a:rPr sz="2222" dirty="0">
                <a:latin typeface="Times New Roman"/>
                <a:cs typeface="Times New Roman"/>
              </a:rPr>
              <a:t>intensity,</a:t>
            </a:r>
            <a:r>
              <a:rPr sz="2222" spc="36" dirty="0">
                <a:latin typeface="Times New Roman"/>
                <a:cs typeface="Times New Roman"/>
              </a:rPr>
              <a:t>  </a:t>
            </a:r>
            <a:r>
              <a:rPr sz="2222" dirty="0">
                <a:latin typeface="Times New Roman"/>
                <a:cs typeface="Times New Roman"/>
              </a:rPr>
              <a:t>which</a:t>
            </a:r>
            <a:r>
              <a:rPr sz="2222" spc="36" dirty="0">
                <a:latin typeface="Times New Roman"/>
                <a:cs typeface="Times New Roman"/>
              </a:rPr>
              <a:t>  </a:t>
            </a:r>
            <a:r>
              <a:rPr sz="2222" dirty="0">
                <a:latin typeface="Times New Roman"/>
                <a:cs typeface="Times New Roman"/>
              </a:rPr>
              <a:t>lasts</a:t>
            </a:r>
            <a:r>
              <a:rPr sz="2222" spc="32" dirty="0">
                <a:latin typeface="Times New Roman"/>
                <a:cs typeface="Times New Roman"/>
              </a:rPr>
              <a:t>  </a:t>
            </a:r>
            <a:r>
              <a:rPr sz="2222" dirty="0">
                <a:latin typeface="Times New Roman"/>
                <a:cs typeface="Times New Roman"/>
              </a:rPr>
              <a:t>for</a:t>
            </a:r>
            <a:r>
              <a:rPr sz="2222" spc="32" dirty="0">
                <a:latin typeface="Times New Roman"/>
                <a:cs typeface="Times New Roman"/>
              </a:rPr>
              <a:t>  </a:t>
            </a:r>
            <a:r>
              <a:rPr sz="2222" dirty="0">
                <a:latin typeface="Times New Roman"/>
                <a:cs typeface="Times New Roman"/>
              </a:rPr>
              <a:t>a</a:t>
            </a:r>
            <a:r>
              <a:rPr sz="2222" spc="32" dirty="0">
                <a:latin typeface="Times New Roman"/>
                <a:cs typeface="Times New Roman"/>
              </a:rPr>
              <a:t>  </a:t>
            </a:r>
            <a:r>
              <a:rPr sz="2222" dirty="0">
                <a:latin typeface="Times New Roman"/>
                <a:cs typeface="Times New Roman"/>
              </a:rPr>
              <a:t>time</a:t>
            </a:r>
            <a:r>
              <a:rPr sz="2222" spc="227" dirty="0">
                <a:latin typeface="Times New Roman"/>
                <a:cs typeface="Times New Roman"/>
              </a:rPr>
              <a:t>   </a:t>
            </a:r>
            <a:r>
              <a:rPr sz="2222" dirty="0">
                <a:latin typeface="Times New Roman"/>
                <a:cs typeface="Times New Roman"/>
              </a:rPr>
              <a:t>equal</a:t>
            </a:r>
            <a:r>
              <a:rPr sz="2222" spc="27" dirty="0">
                <a:latin typeface="Times New Roman"/>
                <a:cs typeface="Times New Roman"/>
              </a:rPr>
              <a:t>  </a:t>
            </a:r>
            <a:r>
              <a:rPr sz="2222" dirty="0">
                <a:latin typeface="Times New Roman"/>
                <a:cs typeface="Times New Roman"/>
              </a:rPr>
              <a:t>or</a:t>
            </a:r>
            <a:r>
              <a:rPr sz="2222" spc="36" dirty="0">
                <a:latin typeface="Times New Roman"/>
                <a:cs typeface="Times New Roman"/>
              </a:rPr>
              <a:t>  </a:t>
            </a:r>
            <a:r>
              <a:rPr sz="2222" dirty="0">
                <a:latin typeface="Times New Roman"/>
                <a:cs typeface="Times New Roman"/>
              </a:rPr>
              <a:t>greater</a:t>
            </a:r>
            <a:r>
              <a:rPr sz="2222" spc="36" dirty="0">
                <a:latin typeface="Times New Roman"/>
                <a:cs typeface="Times New Roman"/>
              </a:rPr>
              <a:t>  </a:t>
            </a:r>
            <a:r>
              <a:rPr sz="2222" dirty="0">
                <a:latin typeface="Times New Roman"/>
                <a:cs typeface="Times New Roman"/>
              </a:rPr>
              <a:t>than</a:t>
            </a:r>
            <a:r>
              <a:rPr sz="2222" spc="36" dirty="0">
                <a:latin typeface="Times New Roman"/>
                <a:cs typeface="Times New Roman"/>
              </a:rPr>
              <a:t>  </a:t>
            </a:r>
            <a:r>
              <a:rPr sz="2222" dirty="0">
                <a:latin typeface="Times New Roman"/>
                <a:cs typeface="Times New Roman"/>
              </a:rPr>
              <a:t>the</a:t>
            </a:r>
            <a:r>
              <a:rPr sz="2222" spc="32" dirty="0">
                <a:latin typeface="Times New Roman"/>
                <a:cs typeface="Times New Roman"/>
              </a:rPr>
              <a:t>  </a:t>
            </a:r>
            <a:r>
              <a:rPr sz="2222" dirty="0">
                <a:latin typeface="Times New Roman"/>
                <a:cs typeface="Times New Roman"/>
              </a:rPr>
              <a:t>period</a:t>
            </a:r>
            <a:r>
              <a:rPr sz="2222" spc="36" dirty="0">
                <a:latin typeface="Times New Roman"/>
                <a:cs typeface="Times New Roman"/>
              </a:rPr>
              <a:t>  </a:t>
            </a:r>
            <a:r>
              <a:rPr sz="2222" spc="-23" dirty="0">
                <a:latin typeface="Times New Roman"/>
                <a:cs typeface="Times New Roman"/>
              </a:rPr>
              <a:t>of 	</a:t>
            </a:r>
            <a:r>
              <a:rPr sz="2222" dirty="0">
                <a:latin typeface="Times New Roman"/>
                <a:cs typeface="Times New Roman"/>
              </a:rPr>
              <a:t>concentration</a:t>
            </a:r>
            <a:r>
              <a:rPr sz="2222" spc="-63" dirty="0">
                <a:latin typeface="Times New Roman"/>
                <a:cs typeface="Times New Roman"/>
              </a:rPr>
              <a:t> </a:t>
            </a:r>
            <a:r>
              <a:rPr sz="2222" spc="-18" dirty="0">
                <a:latin typeface="Times New Roman"/>
                <a:cs typeface="Times New Roman"/>
              </a:rPr>
              <a:t>time.</a:t>
            </a:r>
            <a:endParaRPr sz="2222">
              <a:latin typeface="Times New Roman"/>
              <a:cs typeface="Times New Roman"/>
            </a:endParaRPr>
          </a:p>
        </p:txBody>
      </p:sp>
      <p:sp>
        <p:nvSpPr>
          <p:cNvPr id="5" name="object 5"/>
          <p:cNvSpPr txBox="1">
            <a:spLocks noGrp="1"/>
          </p:cNvSpPr>
          <p:nvPr>
            <p:ph type="sldNum" sz="quarter" idx="7"/>
          </p:nvPr>
        </p:nvSpPr>
        <p:spPr>
          <a:xfrm>
            <a:off x="9655592" y="6438383"/>
            <a:ext cx="269270" cy="161616"/>
          </a:xfrm>
          <a:prstGeom prst="rect">
            <a:avLst/>
          </a:prstGeom>
        </p:spPr>
        <p:txBody>
          <a:bodyPr vert="horz" wrap="square" lIns="0" tIns="0" rIns="0" bIns="0" rtlCol="0">
            <a:spAutoFit/>
          </a:bodyPr>
          <a:lstStyle>
            <a:defPPr>
              <a:defRPr kern="0"/>
            </a:defPPr>
            <a:lvl1pPr>
              <a:defRPr sz="1050" b="0" i="0">
                <a:solidFill>
                  <a:srgbClr val="898989"/>
                </a:solidFill>
                <a:latin typeface="Carlito"/>
                <a:cs typeface="Carlito"/>
              </a:defRPr>
            </a:lvl1pPr>
          </a:lstStyle>
          <a:p>
            <a:pPr marL="149860">
              <a:lnSpc>
                <a:spcPts val="1115"/>
              </a:lnSpc>
            </a:pPr>
            <a:fld id="{81D60167-4931-47E6-BA6A-407CBD079E47}" type="slidenum">
              <a:rPr lang="en-US" spc="-50" smtClean="0"/>
              <a:pPr marL="149860">
                <a:lnSpc>
                  <a:spcPts val="1115"/>
                </a:lnSpc>
              </a:pPr>
              <a:t>104</a:t>
            </a:fld>
            <a:endParaRPr spc="-23" dirty="0"/>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a:spLocks noGrp="1"/>
          </p:cNvSpPr>
          <p:nvPr>
            <p:ph type="sldNum" sz="quarter" idx="7"/>
          </p:nvPr>
        </p:nvSpPr>
        <p:spPr>
          <a:xfrm>
            <a:off x="9655592" y="6438383"/>
            <a:ext cx="269270" cy="161616"/>
          </a:xfrm>
          <a:prstGeom prst="rect">
            <a:avLst/>
          </a:prstGeom>
        </p:spPr>
        <p:txBody>
          <a:bodyPr vert="horz" wrap="square" lIns="0" tIns="0" rIns="0" bIns="0" rtlCol="0">
            <a:spAutoFit/>
          </a:bodyPr>
          <a:lstStyle>
            <a:defPPr>
              <a:defRPr kern="0"/>
            </a:defPPr>
            <a:lvl1pPr>
              <a:defRPr sz="1050" b="0" i="0">
                <a:solidFill>
                  <a:srgbClr val="898989"/>
                </a:solidFill>
                <a:latin typeface="Carlito"/>
                <a:cs typeface="Carlito"/>
              </a:defRPr>
            </a:lvl1pPr>
          </a:lstStyle>
          <a:p>
            <a:pPr marL="149860">
              <a:lnSpc>
                <a:spcPts val="1115"/>
              </a:lnSpc>
            </a:pPr>
            <a:fld id="{81D60167-4931-47E6-BA6A-407CBD079E47}" type="slidenum">
              <a:rPr lang="en-US" spc="-50" smtClean="0"/>
              <a:pPr marL="149860">
                <a:lnSpc>
                  <a:spcPts val="1115"/>
                </a:lnSpc>
              </a:pPr>
              <a:t>105</a:t>
            </a:fld>
            <a:endParaRPr spc="-23" dirty="0"/>
          </a:p>
        </p:txBody>
      </p:sp>
      <p:sp>
        <p:nvSpPr>
          <p:cNvPr id="2" name="object 2"/>
          <p:cNvSpPr txBox="1">
            <a:spLocks noGrp="1"/>
          </p:cNvSpPr>
          <p:nvPr>
            <p:ph type="title"/>
          </p:nvPr>
        </p:nvSpPr>
        <p:spPr>
          <a:xfrm>
            <a:off x="1853861" y="833949"/>
            <a:ext cx="5001561" cy="451689"/>
          </a:xfrm>
          <a:prstGeom prst="rect">
            <a:avLst/>
          </a:prstGeom>
        </p:spPr>
        <p:txBody>
          <a:bodyPr vert="horz" wrap="square" lIns="0" tIns="12092" rIns="0" bIns="0" rtlCol="0" anchor="ctr">
            <a:spAutoFit/>
          </a:bodyPr>
          <a:lstStyle/>
          <a:p>
            <a:pPr marL="11516">
              <a:lnSpc>
                <a:spcPct val="100000"/>
              </a:lnSpc>
              <a:spcBef>
                <a:spcPts val="95"/>
              </a:spcBef>
            </a:pPr>
            <a:r>
              <a:rPr sz="2856" u="sng" dirty="0">
                <a:solidFill>
                  <a:srgbClr val="000000"/>
                </a:solidFill>
                <a:uFill>
                  <a:solidFill>
                    <a:srgbClr val="000000"/>
                  </a:solidFill>
                </a:uFill>
                <a:latin typeface="Times New Roman"/>
                <a:cs typeface="Times New Roman"/>
              </a:rPr>
              <a:t>Assumptions</a:t>
            </a:r>
            <a:r>
              <a:rPr sz="2856" u="sng" spc="-14" dirty="0">
                <a:solidFill>
                  <a:srgbClr val="000000"/>
                </a:solidFill>
                <a:uFill>
                  <a:solidFill>
                    <a:srgbClr val="000000"/>
                  </a:solidFill>
                </a:uFill>
                <a:latin typeface="Times New Roman"/>
                <a:cs typeface="Times New Roman"/>
              </a:rPr>
              <a:t> </a:t>
            </a:r>
            <a:r>
              <a:rPr sz="2856" u="sng" dirty="0">
                <a:solidFill>
                  <a:srgbClr val="000000"/>
                </a:solidFill>
                <a:uFill>
                  <a:solidFill>
                    <a:srgbClr val="000000"/>
                  </a:solidFill>
                </a:uFill>
                <a:latin typeface="Times New Roman"/>
                <a:cs typeface="Times New Roman"/>
              </a:rPr>
              <a:t>in</a:t>
            </a:r>
            <a:r>
              <a:rPr sz="2856" u="sng" spc="5" dirty="0">
                <a:solidFill>
                  <a:srgbClr val="000000"/>
                </a:solidFill>
                <a:uFill>
                  <a:solidFill>
                    <a:srgbClr val="000000"/>
                  </a:solidFill>
                </a:uFill>
                <a:latin typeface="Times New Roman"/>
                <a:cs typeface="Times New Roman"/>
              </a:rPr>
              <a:t> </a:t>
            </a:r>
            <a:r>
              <a:rPr sz="2856" u="sng" dirty="0">
                <a:solidFill>
                  <a:srgbClr val="000000"/>
                </a:solidFill>
                <a:uFill>
                  <a:solidFill>
                    <a:srgbClr val="000000"/>
                  </a:solidFill>
                </a:uFill>
                <a:latin typeface="Times New Roman"/>
                <a:cs typeface="Times New Roman"/>
              </a:rPr>
              <a:t>rational</a:t>
            </a:r>
            <a:r>
              <a:rPr sz="2856" u="sng" spc="-32" dirty="0">
                <a:solidFill>
                  <a:srgbClr val="000000"/>
                </a:solidFill>
                <a:uFill>
                  <a:solidFill>
                    <a:srgbClr val="000000"/>
                  </a:solidFill>
                </a:uFill>
                <a:latin typeface="Times New Roman"/>
                <a:cs typeface="Times New Roman"/>
              </a:rPr>
              <a:t> </a:t>
            </a:r>
            <a:r>
              <a:rPr sz="2856" u="sng" spc="-9" dirty="0">
                <a:solidFill>
                  <a:srgbClr val="000000"/>
                </a:solidFill>
                <a:uFill>
                  <a:solidFill>
                    <a:srgbClr val="000000"/>
                  </a:solidFill>
                </a:uFill>
                <a:latin typeface="Times New Roman"/>
                <a:cs typeface="Times New Roman"/>
              </a:rPr>
              <a:t>method</a:t>
            </a:r>
            <a:endParaRPr sz="2856">
              <a:latin typeface="Times New Roman"/>
              <a:cs typeface="Times New Roman"/>
            </a:endParaRPr>
          </a:p>
        </p:txBody>
      </p:sp>
      <p:sp>
        <p:nvSpPr>
          <p:cNvPr id="3" name="object 3"/>
          <p:cNvSpPr txBox="1"/>
          <p:nvPr/>
        </p:nvSpPr>
        <p:spPr>
          <a:xfrm>
            <a:off x="1853881" y="1360819"/>
            <a:ext cx="8661464" cy="3842738"/>
          </a:xfrm>
          <a:prstGeom prst="rect">
            <a:avLst/>
          </a:prstGeom>
        </p:spPr>
        <p:txBody>
          <a:bodyPr vert="horz" wrap="square" lIns="0" tIns="10941" rIns="0" bIns="0" rtlCol="0">
            <a:spAutoFit/>
          </a:bodyPr>
          <a:lstStyle/>
          <a:p>
            <a:pPr marL="11516" marR="4607">
              <a:lnSpc>
                <a:spcPct val="114300"/>
              </a:lnSpc>
              <a:spcBef>
                <a:spcPts val="86"/>
              </a:spcBef>
              <a:tabLst>
                <a:tab pos="722076" algn="l"/>
                <a:tab pos="1232251" algn="l"/>
                <a:tab pos="2192715" algn="l"/>
                <a:tab pos="3750878" algn="l"/>
                <a:tab pos="4337061" algn="l"/>
                <a:tab pos="5051075" algn="l"/>
                <a:tab pos="5558371" algn="l"/>
                <a:tab pos="6286205" algn="l"/>
                <a:tab pos="6776226" algn="l"/>
                <a:tab pos="7801758" algn="l"/>
              </a:tabLst>
            </a:pPr>
            <a:r>
              <a:rPr sz="2222" spc="-18" dirty="0">
                <a:latin typeface="Times New Roman"/>
                <a:cs typeface="Times New Roman"/>
              </a:rPr>
              <a:t>Here</a:t>
            </a:r>
            <a:r>
              <a:rPr sz="2222" dirty="0">
                <a:latin typeface="Times New Roman"/>
                <a:cs typeface="Times New Roman"/>
              </a:rPr>
              <a:t>	</a:t>
            </a:r>
            <a:r>
              <a:rPr sz="2222" spc="-23" dirty="0">
                <a:latin typeface="Times New Roman"/>
                <a:cs typeface="Times New Roman"/>
              </a:rPr>
              <a:t>are</a:t>
            </a:r>
            <a:r>
              <a:rPr sz="2222" dirty="0">
                <a:latin typeface="Times New Roman"/>
                <a:cs typeface="Times New Roman"/>
              </a:rPr>
              <a:t>	</a:t>
            </a:r>
            <a:r>
              <a:rPr sz="2222" spc="-9" dirty="0">
                <a:latin typeface="Times New Roman"/>
                <a:cs typeface="Times New Roman"/>
              </a:rPr>
              <a:t>several</a:t>
            </a:r>
            <a:r>
              <a:rPr sz="2222" dirty="0">
                <a:latin typeface="Times New Roman"/>
                <a:cs typeface="Times New Roman"/>
              </a:rPr>
              <a:t>	</a:t>
            </a:r>
            <a:r>
              <a:rPr sz="2222" spc="-9" dirty="0">
                <a:latin typeface="Times New Roman"/>
                <a:cs typeface="Times New Roman"/>
              </a:rPr>
              <a:t>assumptions</a:t>
            </a:r>
            <a:r>
              <a:rPr sz="2222" dirty="0">
                <a:latin typeface="Times New Roman"/>
                <a:cs typeface="Times New Roman"/>
              </a:rPr>
              <a:t>	</a:t>
            </a:r>
            <a:r>
              <a:rPr sz="2222" spc="-18" dirty="0">
                <a:latin typeface="Times New Roman"/>
                <a:cs typeface="Times New Roman"/>
              </a:rPr>
              <a:t>that</a:t>
            </a:r>
            <a:r>
              <a:rPr sz="2222" dirty="0">
                <a:latin typeface="Times New Roman"/>
                <a:cs typeface="Times New Roman"/>
              </a:rPr>
              <a:t>	</a:t>
            </a:r>
            <a:r>
              <a:rPr sz="2222" spc="-18" dirty="0">
                <a:latin typeface="Times New Roman"/>
                <a:cs typeface="Times New Roman"/>
              </a:rPr>
              <a:t>form</a:t>
            </a:r>
            <a:r>
              <a:rPr sz="2222" dirty="0">
                <a:latin typeface="Times New Roman"/>
                <a:cs typeface="Times New Roman"/>
              </a:rPr>
              <a:t>	</a:t>
            </a:r>
            <a:r>
              <a:rPr sz="2222" spc="-23" dirty="0">
                <a:latin typeface="Times New Roman"/>
                <a:cs typeface="Times New Roman"/>
              </a:rPr>
              <a:t>the</a:t>
            </a:r>
            <a:r>
              <a:rPr sz="2222" dirty="0">
                <a:latin typeface="Times New Roman"/>
                <a:cs typeface="Times New Roman"/>
              </a:rPr>
              <a:t>	</a:t>
            </a:r>
            <a:r>
              <a:rPr sz="2222" spc="-9" dirty="0">
                <a:latin typeface="Times New Roman"/>
                <a:cs typeface="Times New Roman"/>
              </a:rPr>
              <a:t>basis</a:t>
            </a:r>
            <a:r>
              <a:rPr sz="2222" dirty="0">
                <a:latin typeface="Times New Roman"/>
                <a:cs typeface="Times New Roman"/>
              </a:rPr>
              <a:t>	</a:t>
            </a:r>
            <a:r>
              <a:rPr sz="2222" spc="-23" dirty="0">
                <a:latin typeface="Times New Roman"/>
                <a:cs typeface="Times New Roman"/>
              </a:rPr>
              <a:t>for</a:t>
            </a:r>
            <a:r>
              <a:rPr sz="2222" dirty="0">
                <a:latin typeface="Times New Roman"/>
                <a:cs typeface="Times New Roman"/>
              </a:rPr>
              <a:t>	</a:t>
            </a:r>
            <a:r>
              <a:rPr sz="2222" spc="-9" dirty="0">
                <a:latin typeface="Times New Roman"/>
                <a:cs typeface="Times New Roman"/>
              </a:rPr>
              <a:t>rational</a:t>
            </a:r>
            <a:r>
              <a:rPr sz="2222" dirty="0">
                <a:latin typeface="Times New Roman"/>
                <a:cs typeface="Times New Roman"/>
              </a:rPr>
              <a:t>	</a:t>
            </a:r>
            <a:r>
              <a:rPr sz="2222" spc="-9" dirty="0">
                <a:latin typeface="Times New Roman"/>
                <a:cs typeface="Times New Roman"/>
              </a:rPr>
              <a:t>method hydrology:</a:t>
            </a:r>
            <a:endParaRPr sz="2222">
              <a:latin typeface="Times New Roman"/>
              <a:cs typeface="Times New Roman"/>
            </a:endParaRPr>
          </a:p>
          <a:p>
            <a:pPr marL="192899" indent="-181383">
              <a:spcBef>
                <a:spcPts val="1328"/>
              </a:spcBef>
              <a:buFont typeface="Arial"/>
              <a:buChar char="•"/>
              <a:tabLst>
                <a:tab pos="192899" algn="l"/>
              </a:tabLst>
            </a:pPr>
            <a:r>
              <a:rPr sz="2222" dirty="0">
                <a:latin typeface="Times New Roman"/>
                <a:cs typeface="Times New Roman"/>
              </a:rPr>
              <a:t>Drainage</a:t>
            </a:r>
            <a:r>
              <a:rPr sz="2222" spc="-32" dirty="0">
                <a:latin typeface="Times New Roman"/>
                <a:cs typeface="Times New Roman"/>
              </a:rPr>
              <a:t> </a:t>
            </a:r>
            <a:r>
              <a:rPr sz="2222" dirty="0">
                <a:latin typeface="Times New Roman"/>
                <a:cs typeface="Times New Roman"/>
              </a:rPr>
              <a:t>areas</a:t>
            </a:r>
            <a:r>
              <a:rPr sz="2222" spc="-14" dirty="0">
                <a:latin typeface="Times New Roman"/>
                <a:cs typeface="Times New Roman"/>
              </a:rPr>
              <a:t> </a:t>
            </a:r>
            <a:r>
              <a:rPr sz="2222" dirty="0">
                <a:latin typeface="Times New Roman"/>
                <a:cs typeface="Times New Roman"/>
              </a:rPr>
              <a:t>are</a:t>
            </a:r>
            <a:r>
              <a:rPr sz="2222" spc="-9" dirty="0">
                <a:latin typeface="Times New Roman"/>
                <a:cs typeface="Times New Roman"/>
              </a:rPr>
              <a:t> </a:t>
            </a:r>
            <a:r>
              <a:rPr sz="2222" dirty="0">
                <a:latin typeface="Times New Roman"/>
                <a:cs typeface="Times New Roman"/>
              </a:rPr>
              <a:t>smaller</a:t>
            </a:r>
            <a:r>
              <a:rPr sz="2222" spc="-23" dirty="0">
                <a:latin typeface="Times New Roman"/>
                <a:cs typeface="Times New Roman"/>
              </a:rPr>
              <a:t> </a:t>
            </a:r>
            <a:r>
              <a:rPr sz="2222" dirty="0">
                <a:latin typeface="Times New Roman"/>
                <a:cs typeface="Times New Roman"/>
              </a:rPr>
              <a:t>than</a:t>
            </a:r>
            <a:r>
              <a:rPr sz="2222" spc="-23" dirty="0">
                <a:latin typeface="Times New Roman"/>
                <a:cs typeface="Times New Roman"/>
              </a:rPr>
              <a:t> </a:t>
            </a:r>
            <a:r>
              <a:rPr sz="2222" dirty="0">
                <a:latin typeface="Times New Roman"/>
                <a:cs typeface="Times New Roman"/>
              </a:rPr>
              <a:t>200</a:t>
            </a:r>
            <a:r>
              <a:rPr sz="2222" spc="-18" dirty="0">
                <a:latin typeface="Times New Roman"/>
                <a:cs typeface="Times New Roman"/>
              </a:rPr>
              <a:t> </a:t>
            </a:r>
            <a:r>
              <a:rPr sz="2222" spc="-9" dirty="0">
                <a:latin typeface="Times New Roman"/>
                <a:cs typeface="Times New Roman"/>
              </a:rPr>
              <a:t>acres.</a:t>
            </a:r>
            <a:endParaRPr sz="2222">
              <a:latin typeface="Times New Roman"/>
              <a:cs typeface="Times New Roman"/>
            </a:endParaRPr>
          </a:p>
          <a:p>
            <a:pPr marL="192899" indent="-181383">
              <a:spcBef>
                <a:spcPts val="1338"/>
              </a:spcBef>
              <a:buFont typeface="Arial"/>
              <a:buChar char="•"/>
              <a:tabLst>
                <a:tab pos="192899" algn="l"/>
              </a:tabLst>
            </a:pPr>
            <a:r>
              <a:rPr sz="2222" dirty="0">
                <a:latin typeface="Times New Roman"/>
                <a:cs typeface="Times New Roman"/>
              </a:rPr>
              <a:t>Peak</a:t>
            </a:r>
            <a:r>
              <a:rPr sz="2222" spc="-18" dirty="0">
                <a:latin typeface="Times New Roman"/>
                <a:cs typeface="Times New Roman"/>
              </a:rPr>
              <a:t> </a:t>
            </a:r>
            <a:r>
              <a:rPr sz="2222" dirty="0">
                <a:latin typeface="Times New Roman"/>
                <a:cs typeface="Times New Roman"/>
              </a:rPr>
              <a:t>flow</a:t>
            </a:r>
            <a:r>
              <a:rPr sz="2222" spc="-23" dirty="0">
                <a:latin typeface="Times New Roman"/>
                <a:cs typeface="Times New Roman"/>
              </a:rPr>
              <a:t> </a:t>
            </a:r>
            <a:r>
              <a:rPr sz="2222" dirty="0">
                <a:latin typeface="Times New Roman"/>
                <a:cs typeface="Times New Roman"/>
              </a:rPr>
              <a:t>occurs</a:t>
            </a:r>
            <a:r>
              <a:rPr sz="2222" spc="-36" dirty="0">
                <a:latin typeface="Times New Roman"/>
                <a:cs typeface="Times New Roman"/>
              </a:rPr>
              <a:t> </a:t>
            </a:r>
            <a:r>
              <a:rPr sz="2222" dirty="0">
                <a:latin typeface="Times New Roman"/>
                <a:cs typeface="Times New Roman"/>
              </a:rPr>
              <a:t>when</a:t>
            </a:r>
            <a:r>
              <a:rPr sz="2222" spc="-14" dirty="0">
                <a:latin typeface="Times New Roman"/>
                <a:cs typeface="Times New Roman"/>
              </a:rPr>
              <a:t> </a:t>
            </a:r>
            <a:r>
              <a:rPr sz="2222" dirty="0">
                <a:latin typeface="Times New Roman"/>
                <a:cs typeface="Times New Roman"/>
              </a:rPr>
              <a:t>the</a:t>
            </a:r>
            <a:r>
              <a:rPr sz="2222" spc="-5" dirty="0">
                <a:latin typeface="Times New Roman"/>
                <a:cs typeface="Times New Roman"/>
              </a:rPr>
              <a:t> </a:t>
            </a:r>
            <a:r>
              <a:rPr sz="2222" dirty="0">
                <a:latin typeface="Times New Roman"/>
                <a:cs typeface="Times New Roman"/>
              </a:rPr>
              <a:t>entire</a:t>
            </a:r>
            <a:r>
              <a:rPr sz="2222" spc="-5" dirty="0">
                <a:latin typeface="Times New Roman"/>
                <a:cs typeface="Times New Roman"/>
              </a:rPr>
              <a:t> </a:t>
            </a:r>
            <a:r>
              <a:rPr sz="2222" dirty="0">
                <a:latin typeface="Times New Roman"/>
                <a:cs typeface="Times New Roman"/>
              </a:rPr>
              <a:t>catchment</a:t>
            </a:r>
            <a:r>
              <a:rPr sz="2222" spc="-54" dirty="0">
                <a:latin typeface="Times New Roman"/>
                <a:cs typeface="Times New Roman"/>
              </a:rPr>
              <a:t> </a:t>
            </a:r>
            <a:r>
              <a:rPr sz="2222" dirty="0">
                <a:latin typeface="Times New Roman"/>
                <a:cs typeface="Times New Roman"/>
              </a:rPr>
              <a:t>is</a:t>
            </a:r>
            <a:r>
              <a:rPr sz="2222" spc="5" dirty="0">
                <a:latin typeface="Times New Roman"/>
                <a:cs typeface="Times New Roman"/>
              </a:rPr>
              <a:t> </a:t>
            </a:r>
            <a:r>
              <a:rPr sz="2222" spc="-9" dirty="0">
                <a:latin typeface="Times New Roman"/>
                <a:cs typeface="Times New Roman"/>
              </a:rPr>
              <a:t>contributing.</a:t>
            </a:r>
            <a:endParaRPr sz="2222">
              <a:latin typeface="Times New Roman"/>
              <a:cs typeface="Times New Roman"/>
            </a:endParaRPr>
          </a:p>
          <a:p>
            <a:pPr marL="192899" indent="-181383">
              <a:spcBef>
                <a:spcPts val="1328"/>
              </a:spcBef>
              <a:buFont typeface="Arial"/>
              <a:buChar char="•"/>
              <a:tabLst>
                <a:tab pos="192899" algn="l"/>
              </a:tabLst>
            </a:pPr>
            <a:r>
              <a:rPr sz="2222" dirty="0">
                <a:latin typeface="Times New Roman"/>
                <a:cs typeface="Times New Roman"/>
              </a:rPr>
              <a:t>Rainfall</a:t>
            </a:r>
            <a:r>
              <a:rPr sz="2222" spc="-9" dirty="0">
                <a:latin typeface="Times New Roman"/>
                <a:cs typeface="Times New Roman"/>
              </a:rPr>
              <a:t> </a:t>
            </a:r>
            <a:r>
              <a:rPr sz="2222" dirty="0">
                <a:latin typeface="Times New Roman"/>
                <a:cs typeface="Times New Roman"/>
              </a:rPr>
              <a:t>is</a:t>
            </a:r>
            <a:r>
              <a:rPr sz="2222" spc="-27" dirty="0">
                <a:latin typeface="Times New Roman"/>
                <a:cs typeface="Times New Roman"/>
              </a:rPr>
              <a:t> </a:t>
            </a:r>
            <a:r>
              <a:rPr sz="2222" dirty="0">
                <a:latin typeface="Times New Roman"/>
                <a:cs typeface="Times New Roman"/>
              </a:rPr>
              <a:t>distributed</a:t>
            </a:r>
            <a:r>
              <a:rPr sz="2222" spc="-23" dirty="0">
                <a:latin typeface="Times New Roman"/>
                <a:cs typeface="Times New Roman"/>
              </a:rPr>
              <a:t> </a:t>
            </a:r>
            <a:r>
              <a:rPr sz="2222" dirty="0">
                <a:latin typeface="Times New Roman"/>
                <a:cs typeface="Times New Roman"/>
              </a:rPr>
              <a:t>uniformly</a:t>
            </a:r>
            <a:r>
              <a:rPr sz="2222" spc="-27" dirty="0">
                <a:latin typeface="Times New Roman"/>
                <a:cs typeface="Times New Roman"/>
              </a:rPr>
              <a:t> </a:t>
            </a:r>
            <a:r>
              <a:rPr sz="2222" dirty="0">
                <a:latin typeface="Times New Roman"/>
                <a:cs typeface="Times New Roman"/>
              </a:rPr>
              <a:t>over the</a:t>
            </a:r>
            <a:r>
              <a:rPr sz="2222" spc="-5" dirty="0">
                <a:latin typeface="Times New Roman"/>
                <a:cs typeface="Times New Roman"/>
              </a:rPr>
              <a:t> </a:t>
            </a:r>
            <a:r>
              <a:rPr sz="2222" dirty="0">
                <a:latin typeface="Times New Roman"/>
                <a:cs typeface="Times New Roman"/>
              </a:rPr>
              <a:t>drainage</a:t>
            </a:r>
            <a:r>
              <a:rPr sz="2222" spc="-5" dirty="0">
                <a:latin typeface="Times New Roman"/>
                <a:cs typeface="Times New Roman"/>
              </a:rPr>
              <a:t> </a:t>
            </a:r>
            <a:r>
              <a:rPr sz="2222" spc="-9" dirty="0">
                <a:latin typeface="Times New Roman"/>
                <a:cs typeface="Times New Roman"/>
              </a:rPr>
              <a:t>area.</a:t>
            </a:r>
            <a:endParaRPr sz="2222">
              <a:latin typeface="Times New Roman"/>
              <a:cs typeface="Times New Roman"/>
            </a:endParaRPr>
          </a:p>
          <a:p>
            <a:pPr marL="192899" indent="-181383">
              <a:spcBef>
                <a:spcPts val="1338"/>
              </a:spcBef>
              <a:buFont typeface="Arial"/>
              <a:buChar char="•"/>
              <a:tabLst>
                <a:tab pos="192899" algn="l"/>
              </a:tabLst>
            </a:pPr>
            <a:r>
              <a:rPr sz="2222" dirty="0">
                <a:latin typeface="Times New Roman"/>
                <a:cs typeface="Times New Roman"/>
              </a:rPr>
              <a:t>Rainfall</a:t>
            </a:r>
            <a:r>
              <a:rPr sz="2222" spc="-5" dirty="0">
                <a:latin typeface="Times New Roman"/>
                <a:cs typeface="Times New Roman"/>
              </a:rPr>
              <a:t> </a:t>
            </a:r>
            <a:r>
              <a:rPr sz="2222" dirty="0">
                <a:latin typeface="Times New Roman"/>
                <a:cs typeface="Times New Roman"/>
              </a:rPr>
              <a:t>intensity</a:t>
            </a:r>
            <a:r>
              <a:rPr sz="2222" spc="-54" dirty="0">
                <a:latin typeface="Times New Roman"/>
                <a:cs typeface="Times New Roman"/>
              </a:rPr>
              <a:t> </a:t>
            </a:r>
            <a:r>
              <a:rPr sz="2222" dirty="0">
                <a:latin typeface="Times New Roman"/>
                <a:cs typeface="Times New Roman"/>
              </a:rPr>
              <a:t>is</a:t>
            </a:r>
            <a:r>
              <a:rPr sz="2222" spc="5" dirty="0">
                <a:latin typeface="Times New Roman"/>
                <a:cs typeface="Times New Roman"/>
              </a:rPr>
              <a:t> </a:t>
            </a:r>
            <a:r>
              <a:rPr sz="2222" dirty="0">
                <a:latin typeface="Times New Roman"/>
                <a:cs typeface="Times New Roman"/>
              </a:rPr>
              <a:t>uniform</a:t>
            </a:r>
            <a:r>
              <a:rPr sz="2222" spc="-27" dirty="0">
                <a:latin typeface="Times New Roman"/>
                <a:cs typeface="Times New Roman"/>
              </a:rPr>
              <a:t> </a:t>
            </a:r>
            <a:r>
              <a:rPr sz="2222" dirty="0">
                <a:latin typeface="Times New Roman"/>
                <a:cs typeface="Times New Roman"/>
              </a:rPr>
              <a:t>throughout</a:t>
            </a:r>
            <a:r>
              <a:rPr sz="2222" spc="-27" dirty="0">
                <a:latin typeface="Times New Roman"/>
                <a:cs typeface="Times New Roman"/>
              </a:rPr>
              <a:t> </a:t>
            </a:r>
            <a:r>
              <a:rPr sz="2222" dirty="0">
                <a:latin typeface="Times New Roman"/>
                <a:cs typeface="Times New Roman"/>
              </a:rPr>
              <a:t>the</a:t>
            </a:r>
            <a:r>
              <a:rPr sz="2222" spc="-14" dirty="0">
                <a:latin typeface="Times New Roman"/>
                <a:cs typeface="Times New Roman"/>
              </a:rPr>
              <a:t> </a:t>
            </a:r>
            <a:r>
              <a:rPr sz="2222" dirty="0">
                <a:latin typeface="Times New Roman"/>
                <a:cs typeface="Times New Roman"/>
              </a:rPr>
              <a:t>duration</a:t>
            </a:r>
            <a:r>
              <a:rPr sz="2222" spc="-9" dirty="0">
                <a:latin typeface="Times New Roman"/>
                <a:cs typeface="Times New Roman"/>
              </a:rPr>
              <a:t> </a:t>
            </a:r>
            <a:r>
              <a:rPr sz="2222" dirty="0">
                <a:latin typeface="Times New Roman"/>
                <a:cs typeface="Times New Roman"/>
              </a:rPr>
              <a:t>of</a:t>
            </a:r>
            <a:r>
              <a:rPr sz="2222" spc="18" dirty="0">
                <a:latin typeface="Times New Roman"/>
                <a:cs typeface="Times New Roman"/>
              </a:rPr>
              <a:t> </a:t>
            </a:r>
            <a:r>
              <a:rPr sz="2222" dirty="0">
                <a:latin typeface="Times New Roman"/>
                <a:cs typeface="Times New Roman"/>
              </a:rPr>
              <a:t>the</a:t>
            </a:r>
            <a:r>
              <a:rPr sz="2222" spc="5" dirty="0">
                <a:latin typeface="Times New Roman"/>
                <a:cs typeface="Times New Roman"/>
              </a:rPr>
              <a:t> </a:t>
            </a:r>
            <a:r>
              <a:rPr sz="2222" spc="-9" dirty="0">
                <a:latin typeface="Times New Roman"/>
                <a:cs typeface="Times New Roman"/>
              </a:rPr>
              <a:t>storm.</a:t>
            </a:r>
            <a:endParaRPr sz="2222">
              <a:latin typeface="Times New Roman"/>
              <a:cs typeface="Times New Roman"/>
            </a:endParaRPr>
          </a:p>
          <a:p>
            <a:pPr marL="192899" indent="-181383">
              <a:spcBef>
                <a:spcPts val="1328"/>
              </a:spcBef>
              <a:buFont typeface="Arial"/>
              <a:buChar char="•"/>
              <a:tabLst>
                <a:tab pos="192899" algn="l"/>
              </a:tabLst>
            </a:pPr>
            <a:r>
              <a:rPr sz="2222" dirty="0">
                <a:latin typeface="Times New Roman"/>
                <a:cs typeface="Times New Roman"/>
              </a:rPr>
              <a:t>The</a:t>
            </a:r>
            <a:r>
              <a:rPr sz="2222" spc="-5" dirty="0">
                <a:latin typeface="Times New Roman"/>
                <a:cs typeface="Times New Roman"/>
              </a:rPr>
              <a:t> </a:t>
            </a:r>
            <a:r>
              <a:rPr sz="2222" dirty="0">
                <a:latin typeface="Times New Roman"/>
                <a:cs typeface="Times New Roman"/>
              </a:rPr>
              <a:t>calculated</a:t>
            </a:r>
            <a:r>
              <a:rPr sz="2222" spc="-14" dirty="0">
                <a:latin typeface="Times New Roman"/>
                <a:cs typeface="Times New Roman"/>
              </a:rPr>
              <a:t> </a:t>
            </a:r>
            <a:r>
              <a:rPr sz="2222" dirty="0">
                <a:latin typeface="Times New Roman"/>
                <a:cs typeface="Times New Roman"/>
              </a:rPr>
              <a:t>runoff</a:t>
            </a:r>
            <a:r>
              <a:rPr sz="2222" spc="-18" dirty="0">
                <a:latin typeface="Times New Roman"/>
                <a:cs typeface="Times New Roman"/>
              </a:rPr>
              <a:t> </a:t>
            </a:r>
            <a:r>
              <a:rPr sz="2222" dirty="0">
                <a:latin typeface="Times New Roman"/>
                <a:cs typeface="Times New Roman"/>
              </a:rPr>
              <a:t>is</a:t>
            </a:r>
            <a:r>
              <a:rPr sz="2222" spc="9" dirty="0">
                <a:latin typeface="Times New Roman"/>
                <a:cs typeface="Times New Roman"/>
              </a:rPr>
              <a:t> </a:t>
            </a:r>
            <a:r>
              <a:rPr sz="2222" dirty="0">
                <a:latin typeface="Times New Roman"/>
                <a:cs typeface="Times New Roman"/>
              </a:rPr>
              <a:t>directly</a:t>
            </a:r>
            <a:r>
              <a:rPr sz="2222" spc="-18" dirty="0">
                <a:latin typeface="Times New Roman"/>
                <a:cs typeface="Times New Roman"/>
              </a:rPr>
              <a:t> </a:t>
            </a:r>
            <a:r>
              <a:rPr sz="2222" dirty="0">
                <a:latin typeface="Times New Roman"/>
                <a:cs typeface="Times New Roman"/>
              </a:rPr>
              <a:t>proportional</a:t>
            </a:r>
            <a:r>
              <a:rPr sz="2222" spc="-54" dirty="0">
                <a:latin typeface="Times New Roman"/>
                <a:cs typeface="Times New Roman"/>
              </a:rPr>
              <a:t> </a:t>
            </a:r>
            <a:r>
              <a:rPr sz="2222" dirty="0">
                <a:latin typeface="Times New Roman"/>
                <a:cs typeface="Times New Roman"/>
              </a:rPr>
              <a:t>to</a:t>
            </a:r>
            <a:r>
              <a:rPr sz="2222" spc="-18" dirty="0">
                <a:latin typeface="Times New Roman"/>
                <a:cs typeface="Times New Roman"/>
              </a:rPr>
              <a:t> </a:t>
            </a:r>
            <a:r>
              <a:rPr sz="2222" dirty="0">
                <a:latin typeface="Times New Roman"/>
                <a:cs typeface="Times New Roman"/>
              </a:rPr>
              <a:t>the</a:t>
            </a:r>
            <a:r>
              <a:rPr sz="2222" spc="-23" dirty="0">
                <a:latin typeface="Times New Roman"/>
                <a:cs typeface="Times New Roman"/>
              </a:rPr>
              <a:t> </a:t>
            </a:r>
            <a:r>
              <a:rPr sz="2222" dirty="0">
                <a:latin typeface="Times New Roman"/>
                <a:cs typeface="Times New Roman"/>
              </a:rPr>
              <a:t>rainfall</a:t>
            </a:r>
            <a:r>
              <a:rPr sz="2222" spc="-32" dirty="0">
                <a:latin typeface="Times New Roman"/>
                <a:cs typeface="Times New Roman"/>
              </a:rPr>
              <a:t> </a:t>
            </a:r>
            <a:r>
              <a:rPr sz="2222" spc="-9" dirty="0">
                <a:latin typeface="Times New Roman"/>
                <a:cs typeface="Times New Roman"/>
              </a:rPr>
              <a:t>intensity</a:t>
            </a:r>
            <a:endParaRPr sz="2222">
              <a:latin typeface="Times New Roman"/>
              <a:cs typeface="Times New Roman"/>
            </a:endParaRPr>
          </a:p>
          <a:p>
            <a:pPr marL="192899" indent="-181383">
              <a:spcBef>
                <a:spcPts val="1338"/>
              </a:spcBef>
              <a:buFont typeface="Arial"/>
              <a:buChar char="•"/>
              <a:tabLst>
                <a:tab pos="192899" algn="l"/>
              </a:tabLst>
            </a:pPr>
            <a:r>
              <a:rPr sz="2222" dirty="0">
                <a:latin typeface="Times New Roman"/>
                <a:cs typeface="Times New Roman"/>
              </a:rPr>
              <a:t>Rational</a:t>
            </a:r>
            <a:r>
              <a:rPr sz="2222" spc="-54" dirty="0">
                <a:latin typeface="Times New Roman"/>
                <a:cs typeface="Times New Roman"/>
              </a:rPr>
              <a:t> </a:t>
            </a:r>
            <a:r>
              <a:rPr sz="2222" dirty="0">
                <a:latin typeface="Times New Roman"/>
                <a:cs typeface="Times New Roman"/>
              </a:rPr>
              <a:t>coefficients</a:t>
            </a:r>
            <a:r>
              <a:rPr sz="2222" spc="-54" dirty="0">
                <a:latin typeface="Times New Roman"/>
                <a:cs typeface="Times New Roman"/>
              </a:rPr>
              <a:t> </a:t>
            </a:r>
            <a:r>
              <a:rPr sz="2222" dirty="0">
                <a:latin typeface="Times New Roman"/>
                <a:cs typeface="Times New Roman"/>
              </a:rPr>
              <a:t>are</a:t>
            </a:r>
            <a:r>
              <a:rPr sz="2222" spc="5" dirty="0">
                <a:latin typeface="Times New Roman"/>
                <a:cs typeface="Times New Roman"/>
              </a:rPr>
              <a:t> </a:t>
            </a:r>
            <a:r>
              <a:rPr sz="2222" dirty="0">
                <a:latin typeface="Times New Roman"/>
                <a:cs typeface="Times New Roman"/>
              </a:rPr>
              <a:t>independent</a:t>
            </a:r>
            <a:r>
              <a:rPr sz="2222" spc="-32" dirty="0">
                <a:latin typeface="Times New Roman"/>
                <a:cs typeface="Times New Roman"/>
              </a:rPr>
              <a:t> </a:t>
            </a:r>
            <a:r>
              <a:rPr sz="2222" dirty="0">
                <a:latin typeface="Times New Roman"/>
                <a:cs typeface="Times New Roman"/>
              </a:rPr>
              <a:t>of</a:t>
            </a:r>
            <a:r>
              <a:rPr sz="2222" spc="14" dirty="0">
                <a:latin typeface="Times New Roman"/>
                <a:cs typeface="Times New Roman"/>
              </a:rPr>
              <a:t> </a:t>
            </a:r>
            <a:r>
              <a:rPr sz="2222" dirty="0">
                <a:latin typeface="Times New Roman"/>
                <a:cs typeface="Times New Roman"/>
              </a:rPr>
              <a:t>the</a:t>
            </a:r>
            <a:r>
              <a:rPr sz="2222" spc="-23" dirty="0">
                <a:latin typeface="Times New Roman"/>
                <a:cs typeface="Times New Roman"/>
              </a:rPr>
              <a:t> </a:t>
            </a:r>
            <a:r>
              <a:rPr sz="2222" dirty="0">
                <a:latin typeface="Times New Roman"/>
                <a:cs typeface="Times New Roman"/>
              </a:rPr>
              <a:t>intensity</a:t>
            </a:r>
            <a:r>
              <a:rPr sz="2222" spc="-36" dirty="0">
                <a:latin typeface="Times New Roman"/>
                <a:cs typeface="Times New Roman"/>
              </a:rPr>
              <a:t> </a:t>
            </a:r>
            <a:r>
              <a:rPr sz="2222" dirty="0">
                <a:latin typeface="Times New Roman"/>
                <a:cs typeface="Times New Roman"/>
              </a:rPr>
              <a:t>of</a:t>
            </a:r>
            <a:r>
              <a:rPr sz="2222" spc="9" dirty="0">
                <a:latin typeface="Times New Roman"/>
                <a:cs typeface="Times New Roman"/>
              </a:rPr>
              <a:t> </a:t>
            </a:r>
            <a:r>
              <a:rPr sz="2222" dirty="0">
                <a:latin typeface="Times New Roman"/>
                <a:cs typeface="Times New Roman"/>
              </a:rPr>
              <a:t>the</a:t>
            </a:r>
            <a:r>
              <a:rPr sz="2222" spc="-23" dirty="0">
                <a:latin typeface="Times New Roman"/>
                <a:cs typeface="Times New Roman"/>
              </a:rPr>
              <a:t> </a:t>
            </a:r>
            <a:r>
              <a:rPr sz="2222" spc="-9" dirty="0">
                <a:latin typeface="Times New Roman"/>
                <a:cs typeface="Times New Roman"/>
              </a:rPr>
              <a:t>rainfall.</a:t>
            </a:r>
            <a:endParaRPr sz="2222">
              <a:latin typeface="Times New Roman"/>
              <a:cs typeface="Times New Roman"/>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861199" y="1066877"/>
            <a:ext cx="3181282" cy="281920"/>
          </a:xfrm>
          <a:prstGeom prst="rect">
            <a:avLst/>
          </a:prstGeom>
        </p:spPr>
      </p:pic>
      <p:pic>
        <p:nvPicPr>
          <p:cNvPr id="3" name="object 3"/>
          <p:cNvPicPr/>
          <p:nvPr/>
        </p:nvPicPr>
        <p:blipFill>
          <a:blip r:embed="rId3" cstate="print"/>
          <a:stretch>
            <a:fillRect/>
          </a:stretch>
        </p:blipFill>
        <p:spPr>
          <a:xfrm>
            <a:off x="1866726" y="1644538"/>
            <a:ext cx="6191202" cy="279156"/>
          </a:xfrm>
          <a:prstGeom prst="rect">
            <a:avLst/>
          </a:prstGeom>
        </p:spPr>
      </p:pic>
      <p:pic>
        <p:nvPicPr>
          <p:cNvPr id="4" name="object 4"/>
          <p:cNvPicPr/>
          <p:nvPr/>
        </p:nvPicPr>
        <p:blipFill>
          <a:blip r:embed="rId4" cstate="print"/>
          <a:stretch>
            <a:fillRect/>
          </a:stretch>
        </p:blipFill>
        <p:spPr>
          <a:xfrm>
            <a:off x="2167995" y="2056364"/>
            <a:ext cx="2855138" cy="279156"/>
          </a:xfrm>
          <a:prstGeom prst="rect">
            <a:avLst/>
          </a:prstGeom>
        </p:spPr>
      </p:pic>
      <p:pic>
        <p:nvPicPr>
          <p:cNvPr id="5" name="object 5"/>
          <p:cNvPicPr/>
          <p:nvPr/>
        </p:nvPicPr>
        <p:blipFill>
          <a:blip r:embed="rId5" cstate="print"/>
          <a:stretch>
            <a:fillRect/>
          </a:stretch>
        </p:blipFill>
        <p:spPr>
          <a:xfrm>
            <a:off x="2167995" y="2470953"/>
            <a:ext cx="5798723" cy="276392"/>
          </a:xfrm>
          <a:prstGeom prst="rect">
            <a:avLst/>
          </a:prstGeom>
        </p:spPr>
      </p:pic>
      <p:pic>
        <p:nvPicPr>
          <p:cNvPr id="6" name="object 6"/>
          <p:cNvPicPr/>
          <p:nvPr/>
        </p:nvPicPr>
        <p:blipFill>
          <a:blip r:embed="rId6" cstate="print"/>
          <a:stretch>
            <a:fillRect/>
          </a:stretch>
        </p:blipFill>
        <p:spPr>
          <a:xfrm>
            <a:off x="2167995" y="2882779"/>
            <a:ext cx="3833569" cy="281920"/>
          </a:xfrm>
          <a:prstGeom prst="rect">
            <a:avLst/>
          </a:prstGeom>
        </p:spPr>
      </p:pic>
      <p:grpSp>
        <p:nvGrpSpPr>
          <p:cNvPr id="7" name="object 7"/>
          <p:cNvGrpSpPr/>
          <p:nvPr/>
        </p:nvGrpSpPr>
        <p:grpSpPr>
          <a:xfrm>
            <a:off x="2151412" y="3300131"/>
            <a:ext cx="2872183" cy="282151"/>
            <a:chOff x="996696" y="3639311"/>
            <a:chExt cx="3167380" cy="311150"/>
          </a:xfrm>
        </p:grpSpPr>
        <p:pic>
          <p:nvPicPr>
            <p:cNvPr id="8" name="object 8"/>
            <p:cNvPicPr/>
            <p:nvPr/>
          </p:nvPicPr>
          <p:blipFill>
            <a:blip r:embed="rId7" cstate="print"/>
            <a:stretch>
              <a:fillRect/>
            </a:stretch>
          </p:blipFill>
          <p:spPr>
            <a:xfrm>
              <a:off x="1051560" y="3639311"/>
              <a:ext cx="3112007" cy="140207"/>
            </a:xfrm>
            <a:prstGeom prst="rect">
              <a:avLst/>
            </a:prstGeom>
          </p:spPr>
        </p:pic>
        <p:pic>
          <p:nvPicPr>
            <p:cNvPr id="9" name="object 9"/>
            <p:cNvPicPr/>
            <p:nvPr/>
          </p:nvPicPr>
          <p:blipFill>
            <a:blip r:embed="rId8" cstate="print"/>
            <a:stretch>
              <a:fillRect/>
            </a:stretch>
          </p:blipFill>
          <p:spPr>
            <a:xfrm>
              <a:off x="996696" y="3779519"/>
              <a:ext cx="3163824" cy="170687"/>
            </a:xfrm>
            <a:prstGeom prst="rect">
              <a:avLst/>
            </a:prstGeom>
          </p:spPr>
        </p:pic>
      </p:grpSp>
      <p:pic>
        <p:nvPicPr>
          <p:cNvPr id="10" name="object 10"/>
          <p:cNvPicPr/>
          <p:nvPr/>
        </p:nvPicPr>
        <p:blipFill>
          <a:blip r:embed="rId9" cstate="print"/>
          <a:stretch>
            <a:fillRect/>
          </a:stretch>
        </p:blipFill>
        <p:spPr>
          <a:xfrm>
            <a:off x="1863963" y="3877794"/>
            <a:ext cx="3869501" cy="268100"/>
          </a:xfrm>
          <a:prstGeom prst="rect">
            <a:avLst/>
          </a:prstGeom>
        </p:spPr>
      </p:pic>
      <p:pic>
        <p:nvPicPr>
          <p:cNvPr id="11" name="object 11"/>
          <p:cNvPicPr/>
          <p:nvPr/>
        </p:nvPicPr>
        <p:blipFill>
          <a:blip r:embed="rId10" cstate="print"/>
          <a:stretch>
            <a:fillRect/>
          </a:stretch>
        </p:blipFill>
        <p:spPr>
          <a:xfrm>
            <a:off x="1869491" y="4469274"/>
            <a:ext cx="3242089" cy="522382"/>
          </a:xfrm>
          <a:prstGeom prst="rect">
            <a:avLst/>
          </a:prstGeom>
        </p:spPr>
      </p:pic>
      <p:pic>
        <p:nvPicPr>
          <p:cNvPr id="12" name="object 12"/>
          <p:cNvPicPr/>
          <p:nvPr/>
        </p:nvPicPr>
        <p:blipFill>
          <a:blip r:embed="rId11" cstate="print"/>
          <a:stretch>
            <a:fillRect/>
          </a:stretch>
        </p:blipFill>
        <p:spPr>
          <a:xfrm>
            <a:off x="1869491" y="5273577"/>
            <a:ext cx="5701986" cy="522383"/>
          </a:xfrm>
          <a:prstGeom prst="rect">
            <a:avLst/>
          </a:prstGeom>
        </p:spPr>
      </p:pic>
      <p:sp>
        <p:nvSpPr>
          <p:cNvPr id="13" name="object 13"/>
          <p:cNvSpPr txBox="1"/>
          <p:nvPr/>
        </p:nvSpPr>
        <p:spPr>
          <a:xfrm>
            <a:off x="10065473" y="5839780"/>
            <a:ext cx="146834" cy="128433"/>
          </a:xfrm>
          <a:prstGeom prst="rect">
            <a:avLst/>
          </a:prstGeom>
        </p:spPr>
        <p:txBody>
          <a:bodyPr vert="horz" wrap="square" lIns="0" tIns="0" rIns="0" bIns="0" rtlCol="0">
            <a:spAutoFit/>
          </a:bodyPr>
          <a:lstStyle/>
          <a:p>
            <a:pPr marL="11516">
              <a:lnSpc>
                <a:spcPts val="997"/>
              </a:lnSpc>
            </a:pPr>
            <a:r>
              <a:rPr sz="952" spc="-23" dirty="0">
                <a:solidFill>
                  <a:srgbClr val="898989"/>
                </a:solidFill>
                <a:latin typeface="Carlito"/>
                <a:cs typeface="Carlito"/>
              </a:rPr>
              <a:t>30</a:t>
            </a:r>
            <a:endParaRPr sz="952">
              <a:latin typeface="Carlito"/>
              <a:cs typeface="Carlito"/>
            </a:endParaRPr>
          </a:p>
        </p:txBody>
      </p:sp>
      <p:sp>
        <p:nvSpPr>
          <p:cNvPr id="14" name="Slide Number Placeholder 13">
            <a:extLst>
              <a:ext uri="{FF2B5EF4-FFF2-40B4-BE49-F238E27FC236}">
                <a16:creationId xmlns:a16="http://schemas.microsoft.com/office/drawing/2014/main" id="{C45622B3-0CAD-C3C8-68FD-4C5CD00BF68D}"/>
              </a:ext>
            </a:extLst>
          </p:cNvPr>
          <p:cNvSpPr>
            <a:spLocks noGrp="1"/>
          </p:cNvSpPr>
          <p:nvPr>
            <p:ph type="sldNum" sz="quarter" idx="12"/>
          </p:nvPr>
        </p:nvSpPr>
        <p:spPr/>
        <p:txBody>
          <a:bodyPr/>
          <a:lstStyle/>
          <a:p>
            <a:fld id="{34216374-E7D6-4C74-ADA3-2C9987A1DEB2}" type="slidenum">
              <a:rPr lang="en-US" smtClean="0"/>
              <a:t>106</a:t>
            </a:fld>
            <a:endParaRPr lang="en-US"/>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742350" y="1141503"/>
            <a:ext cx="3200630" cy="262573"/>
          </a:xfrm>
          <a:prstGeom prst="rect">
            <a:avLst/>
          </a:prstGeom>
        </p:spPr>
      </p:pic>
      <p:pic>
        <p:nvPicPr>
          <p:cNvPr id="3" name="object 3"/>
          <p:cNvPicPr/>
          <p:nvPr/>
        </p:nvPicPr>
        <p:blipFill>
          <a:blip r:embed="rId3" cstate="print"/>
          <a:stretch>
            <a:fillRect/>
          </a:stretch>
        </p:blipFill>
        <p:spPr>
          <a:xfrm>
            <a:off x="2460972" y="1650066"/>
            <a:ext cx="3452148" cy="262573"/>
          </a:xfrm>
          <a:prstGeom prst="rect">
            <a:avLst/>
          </a:prstGeom>
        </p:spPr>
      </p:pic>
      <p:pic>
        <p:nvPicPr>
          <p:cNvPr id="4" name="object 4"/>
          <p:cNvPicPr/>
          <p:nvPr/>
        </p:nvPicPr>
        <p:blipFill>
          <a:blip r:embed="rId4" cstate="print"/>
          <a:stretch>
            <a:fillRect/>
          </a:stretch>
        </p:blipFill>
        <p:spPr>
          <a:xfrm>
            <a:off x="2460973" y="2155865"/>
            <a:ext cx="2573217" cy="257045"/>
          </a:xfrm>
          <a:prstGeom prst="rect">
            <a:avLst/>
          </a:prstGeom>
        </p:spPr>
      </p:pic>
      <p:pic>
        <p:nvPicPr>
          <p:cNvPr id="5" name="object 5"/>
          <p:cNvPicPr/>
          <p:nvPr/>
        </p:nvPicPr>
        <p:blipFill>
          <a:blip r:embed="rId5" cstate="print"/>
          <a:stretch>
            <a:fillRect/>
          </a:stretch>
        </p:blipFill>
        <p:spPr>
          <a:xfrm>
            <a:off x="1734059" y="2664429"/>
            <a:ext cx="6409552" cy="262572"/>
          </a:xfrm>
          <a:prstGeom prst="rect">
            <a:avLst/>
          </a:prstGeom>
        </p:spPr>
      </p:pic>
      <p:grpSp>
        <p:nvGrpSpPr>
          <p:cNvPr id="6" name="object 6"/>
          <p:cNvGrpSpPr/>
          <p:nvPr/>
        </p:nvGrpSpPr>
        <p:grpSpPr>
          <a:xfrm>
            <a:off x="1687072" y="3139824"/>
            <a:ext cx="5771430" cy="298850"/>
            <a:chOff x="484632" y="3462528"/>
            <a:chExt cx="6364605" cy="329565"/>
          </a:xfrm>
        </p:grpSpPr>
        <p:pic>
          <p:nvPicPr>
            <p:cNvPr id="7" name="object 7"/>
            <p:cNvPicPr/>
            <p:nvPr/>
          </p:nvPicPr>
          <p:blipFill>
            <a:blip r:embed="rId6" cstate="print"/>
            <a:stretch>
              <a:fillRect/>
            </a:stretch>
          </p:blipFill>
          <p:spPr>
            <a:xfrm>
              <a:off x="856488" y="3462528"/>
              <a:ext cx="5992368" cy="329183"/>
            </a:xfrm>
            <a:prstGeom prst="rect">
              <a:avLst/>
            </a:prstGeom>
          </p:spPr>
        </p:pic>
        <p:sp>
          <p:nvSpPr>
            <p:cNvPr id="8" name="object 8"/>
            <p:cNvSpPr/>
            <p:nvPr/>
          </p:nvSpPr>
          <p:spPr>
            <a:xfrm>
              <a:off x="489204" y="3512820"/>
              <a:ext cx="334010" cy="268605"/>
            </a:xfrm>
            <a:custGeom>
              <a:avLst/>
              <a:gdLst/>
              <a:ahLst/>
              <a:cxnLst/>
              <a:rect l="l" t="t" r="r" b="b"/>
              <a:pathLst>
                <a:path w="334009" h="268604">
                  <a:moveTo>
                    <a:pt x="201168" y="268223"/>
                  </a:moveTo>
                  <a:lnTo>
                    <a:pt x="201168" y="201167"/>
                  </a:lnTo>
                  <a:lnTo>
                    <a:pt x="0" y="201167"/>
                  </a:lnTo>
                  <a:lnTo>
                    <a:pt x="0" y="67055"/>
                  </a:lnTo>
                  <a:lnTo>
                    <a:pt x="201168" y="67055"/>
                  </a:lnTo>
                  <a:lnTo>
                    <a:pt x="201168" y="0"/>
                  </a:lnTo>
                  <a:lnTo>
                    <a:pt x="333756" y="134111"/>
                  </a:lnTo>
                  <a:lnTo>
                    <a:pt x="201168" y="268223"/>
                  </a:lnTo>
                  <a:close/>
                </a:path>
              </a:pathLst>
            </a:custGeom>
            <a:solidFill>
              <a:srgbClr val="5B9AD4"/>
            </a:solidFill>
          </p:spPr>
          <p:txBody>
            <a:bodyPr wrap="square" lIns="0" tIns="0" rIns="0" bIns="0" rtlCol="0"/>
            <a:lstStyle/>
            <a:p>
              <a:endParaRPr sz="1632"/>
            </a:p>
          </p:txBody>
        </p:sp>
        <p:sp>
          <p:nvSpPr>
            <p:cNvPr id="9" name="object 9"/>
            <p:cNvSpPr/>
            <p:nvPr/>
          </p:nvSpPr>
          <p:spPr>
            <a:xfrm>
              <a:off x="484632" y="3499104"/>
              <a:ext cx="347980" cy="280670"/>
            </a:xfrm>
            <a:custGeom>
              <a:avLst/>
              <a:gdLst/>
              <a:ahLst/>
              <a:cxnLst/>
              <a:rect l="l" t="t" r="r" b="b"/>
              <a:pathLst>
                <a:path w="347980" h="280670">
                  <a:moveTo>
                    <a:pt x="199644" y="80772"/>
                  </a:moveTo>
                  <a:lnTo>
                    <a:pt x="199644" y="0"/>
                  </a:lnTo>
                  <a:lnTo>
                    <a:pt x="213360" y="13716"/>
                  </a:lnTo>
                  <a:lnTo>
                    <a:pt x="210312" y="13716"/>
                  </a:lnTo>
                  <a:lnTo>
                    <a:pt x="201168" y="18288"/>
                  </a:lnTo>
                  <a:lnTo>
                    <a:pt x="210312" y="27432"/>
                  </a:lnTo>
                  <a:lnTo>
                    <a:pt x="210312" y="74676"/>
                  </a:lnTo>
                  <a:lnTo>
                    <a:pt x="205740" y="74676"/>
                  </a:lnTo>
                  <a:lnTo>
                    <a:pt x="199644" y="80772"/>
                  </a:lnTo>
                  <a:close/>
                </a:path>
                <a:path w="347980" h="280670">
                  <a:moveTo>
                    <a:pt x="210312" y="27432"/>
                  </a:moveTo>
                  <a:lnTo>
                    <a:pt x="201168" y="18288"/>
                  </a:lnTo>
                  <a:lnTo>
                    <a:pt x="210312" y="13716"/>
                  </a:lnTo>
                  <a:lnTo>
                    <a:pt x="210312" y="27432"/>
                  </a:lnTo>
                  <a:close/>
                </a:path>
                <a:path w="347980" h="280670">
                  <a:moveTo>
                    <a:pt x="330708" y="147828"/>
                  </a:moveTo>
                  <a:lnTo>
                    <a:pt x="210312" y="27432"/>
                  </a:lnTo>
                  <a:lnTo>
                    <a:pt x="210312" y="13716"/>
                  </a:lnTo>
                  <a:lnTo>
                    <a:pt x="213360" y="13716"/>
                  </a:lnTo>
                  <a:lnTo>
                    <a:pt x="342900" y="143256"/>
                  </a:lnTo>
                  <a:lnTo>
                    <a:pt x="335280" y="143256"/>
                  </a:lnTo>
                  <a:lnTo>
                    <a:pt x="330708" y="147828"/>
                  </a:lnTo>
                  <a:close/>
                </a:path>
                <a:path w="347980" h="280670">
                  <a:moveTo>
                    <a:pt x="199644" y="219456"/>
                  </a:moveTo>
                  <a:lnTo>
                    <a:pt x="0" y="219456"/>
                  </a:lnTo>
                  <a:lnTo>
                    <a:pt x="0" y="74676"/>
                  </a:lnTo>
                  <a:lnTo>
                    <a:pt x="199644" y="74676"/>
                  </a:lnTo>
                  <a:lnTo>
                    <a:pt x="199644" y="80772"/>
                  </a:lnTo>
                  <a:lnTo>
                    <a:pt x="10668" y="80772"/>
                  </a:lnTo>
                  <a:lnTo>
                    <a:pt x="4572" y="86868"/>
                  </a:lnTo>
                  <a:lnTo>
                    <a:pt x="10668" y="86868"/>
                  </a:lnTo>
                  <a:lnTo>
                    <a:pt x="10668" y="208788"/>
                  </a:lnTo>
                  <a:lnTo>
                    <a:pt x="4572" y="208788"/>
                  </a:lnTo>
                  <a:lnTo>
                    <a:pt x="10668" y="214884"/>
                  </a:lnTo>
                  <a:lnTo>
                    <a:pt x="199644" y="214884"/>
                  </a:lnTo>
                  <a:lnTo>
                    <a:pt x="199644" y="219456"/>
                  </a:lnTo>
                  <a:close/>
                </a:path>
                <a:path w="347980" h="280670">
                  <a:moveTo>
                    <a:pt x="210312" y="86868"/>
                  </a:moveTo>
                  <a:lnTo>
                    <a:pt x="10668" y="86868"/>
                  </a:lnTo>
                  <a:lnTo>
                    <a:pt x="10668" y="80772"/>
                  </a:lnTo>
                  <a:lnTo>
                    <a:pt x="199644" y="80772"/>
                  </a:lnTo>
                  <a:lnTo>
                    <a:pt x="205740" y="74676"/>
                  </a:lnTo>
                  <a:lnTo>
                    <a:pt x="210312" y="74676"/>
                  </a:lnTo>
                  <a:lnTo>
                    <a:pt x="210312" y="86868"/>
                  </a:lnTo>
                  <a:close/>
                </a:path>
                <a:path w="347980" h="280670">
                  <a:moveTo>
                    <a:pt x="10668" y="86868"/>
                  </a:moveTo>
                  <a:lnTo>
                    <a:pt x="4572" y="86868"/>
                  </a:lnTo>
                  <a:lnTo>
                    <a:pt x="10668" y="80772"/>
                  </a:lnTo>
                  <a:lnTo>
                    <a:pt x="10668" y="86868"/>
                  </a:lnTo>
                  <a:close/>
                </a:path>
                <a:path w="347980" h="280670">
                  <a:moveTo>
                    <a:pt x="335280" y="152400"/>
                  </a:moveTo>
                  <a:lnTo>
                    <a:pt x="330708" y="147828"/>
                  </a:lnTo>
                  <a:lnTo>
                    <a:pt x="335280" y="143256"/>
                  </a:lnTo>
                  <a:lnTo>
                    <a:pt x="335280" y="152400"/>
                  </a:lnTo>
                  <a:close/>
                </a:path>
                <a:path w="347980" h="280670">
                  <a:moveTo>
                    <a:pt x="342852" y="152400"/>
                  </a:moveTo>
                  <a:lnTo>
                    <a:pt x="335280" y="152400"/>
                  </a:lnTo>
                  <a:lnTo>
                    <a:pt x="335280" y="143256"/>
                  </a:lnTo>
                  <a:lnTo>
                    <a:pt x="342900" y="143256"/>
                  </a:lnTo>
                  <a:lnTo>
                    <a:pt x="347472" y="147828"/>
                  </a:lnTo>
                  <a:lnTo>
                    <a:pt x="342852" y="152400"/>
                  </a:lnTo>
                  <a:close/>
                </a:path>
                <a:path w="347980" h="280670">
                  <a:moveTo>
                    <a:pt x="213502" y="280416"/>
                  </a:moveTo>
                  <a:lnTo>
                    <a:pt x="210312" y="280416"/>
                  </a:lnTo>
                  <a:lnTo>
                    <a:pt x="210312" y="268224"/>
                  </a:lnTo>
                  <a:lnTo>
                    <a:pt x="330708" y="147828"/>
                  </a:lnTo>
                  <a:lnTo>
                    <a:pt x="335280" y="152400"/>
                  </a:lnTo>
                  <a:lnTo>
                    <a:pt x="342852" y="152400"/>
                  </a:lnTo>
                  <a:lnTo>
                    <a:pt x="213502" y="280416"/>
                  </a:lnTo>
                  <a:close/>
                </a:path>
                <a:path w="347980" h="280670">
                  <a:moveTo>
                    <a:pt x="10668" y="214884"/>
                  </a:moveTo>
                  <a:lnTo>
                    <a:pt x="4572" y="208788"/>
                  </a:lnTo>
                  <a:lnTo>
                    <a:pt x="10668" y="208788"/>
                  </a:lnTo>
                  <a:lnTo>
                    <a:pt x="10668" y="214884"/>
                  </a:lnTo>
                  <a:close/>
                </a:path>
                <a:path w="347980" h="280670">
                  <a:moveTo>
                    <a:pt x="210312" y="219456"/>
                  </a:moveTo>
                  <a:lnTo>
                    <a:pt x="205740" y="219456"/>
                  </a:lnTo>
                  <a:lnTo>
                    <a:pt x="199644" y="214884"/>
                  </a:lnTo>
                  <a:lnTo>
                    <a:pt x="10668" y="214884"/>
                  </a:lnTo>
                  <a:lnTo>
                    <a:pt x="10668" y="208788"/>
                  </a:lnTo>
                  <a:lnTo>
                    <a:pt x="210312" y="208788"/>
                  </a:lnTo>
                  <a:lnTo>
                    <a:pt x="210312" y="219456"/>
                  </a:lnTo>
                  <a:close/>
                </a:path>
                <a:path w="347980" h="280670">
                  <a:moveTo>
                    <a:pt x="207264" y="280416"/>
                  </a:moveTo>
                  <a:lnTo>
                    <a:pt x="199644" y="280416"/>
                  </a:lnTo>
                  <a:lnTo>
                    <a:pt x="199644" y="214884"/>
                  </a:lnTo>
                  <a:lnTo>
                    <a:pt x="205740" y="219456"/>
                  </a:lnTo>
                  <a:lnTo>
                    <a:pt x="210312" y="219456"/>
                  </a:lnTo>
                  <a:lnTo>
                    <a:pt x="210312" y="268224"/>
                  </a:lnTo>
                  <a:lnTo>
                    <a:pt x="201168" y="277368"/>
                  </a:lnTo>
                  <a:lnTo>
                    <a:pt x="207264" y="280416"/>
                  </a:lnTo>
                  <a:close/>
                </a:path>
                <a:path w="347980" h="280670">
                  <a:moveTo>
                    <a:pt x="210312" y="280416"/>
                  </a:moveTo>
                  <a:lnTo>
                    <a:pt x="207264" y="280416"/>
                  </a:lnTo>
                  <a:lnTo>
                    <a:pt x="201168" y="277368"/>
                  </a:lnTo>
                  <a:lnTo>
                    <a:pt x="210312" y="268224"/>
                  </a:lnTo>
                  <a:lnTo>
                    <a:pt x="210312" y="280416"/>
                  </a:lnTo>
                  <a:close/>
                </a:path>
              </a:pathLst>
            </a:custGeom>
            <a:solidFill>
              <a:srgbClr val="41709C"/>
            </a:solidFill>
          </p:spPr>
          <p:txBody>
            <a:bodyPr wrap="square" lIns="0" tIns="0" rIns="0" bIns="0" rtlCol="0"/>
            <a:lstStyle/>
            <a:p>
              <a:endParaRPr sz="1632"/>
            </a:p>
          </p:txBody>
        </p:sp>
      </p:grpSp>
      <p:pic>
        <p:nvPicPr>
          <p:cNvPr id="10" name="object 10"/>
          <p:cNvPicPr/>
          <p:nvPr/>
        </p:nvPicPr>
        <p:blipFill>
          <a:blip r:embed="rId7" cstate="print"/>
          <a:stretch>
            <a:fillRect/>
          </a:stretch>
        </p:blipFill>
        <p:spPr>
          <a:xfrm>
            <a:off x="2024271" y="3684318"/>
            <a:ext cx="3073490" cy="257045"/>
          </a:xfrm>
          <a:prstGeom prst="rect">
            <a:avLst/>
          </a:prstGeom>
        </p:spPr>
      </p:pic>
      <p:pic>
        <p:nvPicPr>
          <p:cNvPr id="11" name="object 11"/>
          <p:cNvPicPr/>
          <p:nvPr/>
        </p:nvPicPr>
        <p:blipFill>
          <a:blip r:embed="rId8" cstate="print"/>
          <a:stretch>
            <a:fillRect/>
          </a:stretch>
        </p:blipFill>
        <p:spPr>
          <a:xfrm>
            <a:off x="3594183" y="4179061"/>
            <a:ext cx="2299588" cy="287449"/>
          </a:xfrm>
          <a:prstGeom prst="rect">
            <a:avLst/>
          </a:prstGeom>
        </p:spPr>
      </p:pic>
      <p:pic>
        <p:nvPicPr>
          <p:cNvPr id="12" name="object 12"/>
          <p:cNvPicPr/>
          <p:nvPr/>
        </p:nvPicPr>
        <p:blipFill>
          <a:blip r:embed="rId9" cstate="print"/>
          <a:stretch>
            <a:fillRect/>
          </a:stretch>
        </p:blipFill>
        <p:spPr>
          <a:xfrm>
            <a:off x="3721324" y="4704208"/>
            <a:ext cx="4958489" cy="259809"/>
          </a:xfrm>
          <a:prstGeom prst="rect">
            <a:avLst/>
          </a:prstGeom>
        </p:spPr>
      </p:pic>
      <p:pic>
        <p:nvPicPr>
          <p:cNvPr id="13" name="object 13"/>
          <p:cNvPicPr/>
          <p:nvPr/>
        </p:nvPicPr>
        <p:blipFill>
          <a:blip r:embed="rId10" cstate="print"/>
          <a:stretch>
            <a:fillRect/>
          </a:stretch>
        </p:blipFill>
        <p:spPr>
          <a:xfrm>
            <a:off x="1742350" y="5212772"/>
            <a:ext cx="8852866" cy="262572"/>
          </a:xfrm>
          <a:prstGeom prst="rect">
            <a:avLst/>
          </a:prstGeom>
        </p:spPr>
      </p:pic>
      <p:pic>
        <p:nvPicPr>
          <p:cNvPr id="14" name="object 14"/>
          <p:cNvPicPr/>
          <p:nvPr/>
        </p:nvPicPr>
        <p:blipFill>
          <a:blip r:embed="rId11" cstate="print"/>
          <a:stretch>
            <a:fillRect/>
          </a:stretch>
        </p:blipFill>
        <p:spPr>
          <a:xfrm>
            <a:off x="1747877" y="5594194"/>
            <a:ext cx="8706378" cy="204530"/>
          </a:xfrm>
          <a:prstGeom prst="rect">
            <a:avLst/>
          </a:prstGeom>
        </p:spPr>
      </p:pic>
      <p:sp>
        <p:nvSpPr>
          <p:cNvPr id="15" name="object 15"/>
          <p:cNvSpPr txBox="1"/>
          <p:nvPr/>
        </p:nvSpPr>
        <p:spPr>
          <a:xfrm>
            <a:off x="10065473" y="5839780"/>
            <a:ext cx="146834" cy="128433"/>
          </a:xfrm>
          <a:prstGeom prst="rect">
            <a:avLst/>
          </a:prstGeom>
        </p:spPr>
        <p:txBody>
          <a:bodyPr vert="horz" wrap="square" lIns="0" tIns="0" rIns="0" bIns="0" rtlCol="0">
            <a:spAutoFit/>
          </a:bodyPr>
          <a:lstStyle/>
          <a:p>
            <a:pPr marL="11516">
              <a:lnSpc>
                <a:spcPts val="997"/>
              </a:lnSpc>
            </a:pPr>
            <a:r>
              <a:rPr sz="952" spc="-23" dirty="0">
                <a:solidFill>
                  <a:srgbClr val="898989"/>
                </a:solidFill>
                <a:latin typeface="Carlito"/>
                <a:cs typeface="Carlito"/>
              </a:rPr>
              <a:t>31</a:t>
            </a:r>
            <a:endParaRPr sz="952">
              <a:latin typeface="Carlito"/>
              <a:cs typeface="Carlito"/>
            </a:endParaRPr>
          </a:p>
        </p:txBody>
      </p:sp>
      <p:sp>
        <p:nvSpPr>
          <p:cNvPr id="16" name="Slide Number Placeholder 15">
            <a:extLst>
              <a:ext uri="{FF2B5EF4-FFF2-40B4-BE49-F238E27FC236}">
                <a16:creationId xmlns:a16="http://schemas.microsoft.com/office/drawing/2014/main" id="{A49D4726-1D8F-B900-2005-C99D47BA8F66}"/>
              </a:ext>
            </a:extLst>
          </p:cNvPr>
          <p:cNvSpPr>
            <a:spLocks noGrp="1"/>
          </p:cNvSpPr>
          <p:nvPr>
            <p:ph type="sldNum" sz="quarter" idx="12"/>
          </p:nvPr>
        </p:nvSpPr>
        <p:spPr/>
        <p:txBody>
          <a:bodyPr/>
          <a:lstStyle/>
          <a:p>
            <a:fld id="{34216374-E7D6-4C74-ADA3-2C9987A1DEB2}" type="slidenum">
              <a:rPr lang="en-US" smtClean="0"/>
              <a:t>107</a:t>
            </a:fld>
            <a:endParaRPr lang="en-US"/>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217284" y="381501"/>
            <a:ext cx="7809828" cy="1366427"/>
          </a:xfrm>
          <a:prstGeom prst="rect">
            <a:avLst/>
          </a:prstGeom>
        </p:spPr>
        <p:txBody>
          <a:bodyPr vert="horz" wrap="square" lIns="0" tIns="12092" rIns="0" bIns="0" rtlCol="0" anchor="ctr">
            <a:spAutoFit/>
          </a:bodyPr>
          <a:lstStyle/>
          <a:p>
            <a:pPr marL="11516">
              <a:lnSpc>
                <a:spcPct val="100000"/>
              </a:lnSpc>
              <a:spcBef>
                <a:spcPts val="95"/>
              </a:spcBef>
            </a:pPr>
            <a:r>
              <a:rPr i="0" u="none" dirty="0">
                <a:solidFill>
                  <a:srgbClr val="000000"/>
                </a:solidFill>
                <a:latin typeface="Times New Roman"/>
                <a:cs typeface="Times New Roman"/>
              </a:rPr>
              <a:t>Simplified</a:t>
            </a:r>
            <a:r>
              <a:rPr spc="-127" dirty="0">
                <a:solidFill>
                  <a:srgbClr val="000000"/>
                </a:solidFill>
                <a:latin typeface="Times New Roman"/>
                <a:cs typeface="Times New Roman"/>
              </a:rPr>
              <a:t> </a:t>
            </a:r>
            <a:r>
              <a:rPr spc="-27" dirty="0">
                <a:solidFill>
                  <a:srgbClr val="000000"/>
                </a:solidFill>
                <a:latin typeface="Times New Roman"/>
                <a:cs typeface="Times New Roman"/>
              </a:rPr>
              <a:t>Table</a:t>
            </a:r>
            <a:r>
              <a:rPr spc="-68" dirty="0">
                <a:solidFill>
                  <a:srgbClr val="000000"/>
                </a:solidFill>
                <a:latin typeface="Times New Roman"/>
                <a:cs typeface="Times New Roman"/>
              </a:rPr>
              <a:t> </a:t>
            </a:r>
            <a:r>
              <a:rPr i="0" u="none" dirty="0">
                <a:solidFill>
                  <a:srgbClr val="000000"/>
                </a:solidFill>
                <a:latin typeface="Times New Roman"/>
                <a:cs typeface="Times New Roman"/>
              </a:rPr>
              <a:t>of</a:t>
            </a:r>
            <a:r>
              <a:rPr spc="-73" dirty="0">
                <a:solidFill>
                  <a:srgbClr val="000000"/>
                </a:solidFill>
                <a:latin typeface="Times New Roman"/>
                <a:cs typeface="Times New Roman"/>
              </a:rPr>
              <a:t> </a:t>
            </a:r>
            <a:r>
              <a:rPr i="0" u="none" dirty="0">
                <a:solidFill>
                  <a:srgbClr val="000000"/>
                </a:solidFill>
                <a:latin typeface="Times New Roman"/>
                <a:cs typeface="Times New Roman"/>
              </a:rPr>
              <a:t>Rational</a:t>
            </a:r>
            <a:r>
              <a:rPr spc="-77" dirty="0">
                <a:solidFill>
                  <a:srgbClr val="000000"/>
                </a:solidFill>
                <a:latin typeface="Times New Roman"/>
                <a:cs typeface="Times New Roman"/>
              </a:rPr>
              <a:t> </a:t>
            </a:r>
            <a:r>
              <a:rPr i="0" u="none" dirty="0">
                <a:solidFill>
                  <a:srgbClr val="000000"/>
                </a:solidFill>
                <a:latin typeface="Times New Roman"/>
                <a:cs typeface="Times New Roman"/>
              </a:rPr>
              <a:t>Method</a:t>
            </a:r>
            <a:r>
              <a:rPr spc="-54" dirty="0">
                <a:solidFill>
                  <a:srgbClr val="000000"/>
                </a:solidFill>
                <a:latin typeface="Times New Roman"/>
                <a:cs typeface="Times New Roman"/>
              </a:rPr>
              <a:t> </a:t>
            </a:r>
            <a:r>
              <a:rPr i="0" u="none" dirty="0">
                <a:solidFill>
                  <a:srgbClr val="000000"/>
                </a:solidFill>
                <a:latin typeface="Times New Roman"/>
                <a:cs typeface="Times New Roman"/>
              </a:rPr>
              <a:t>Runoff</a:t>
            </a:r>
            <a:r>
              <a:rPr spc="-73" dirty="0">
                <a:solidFill>
                  <a:srgbClr val="000000"/>
                </a:solidFill>
                <a:latin typeface="Times New Roman"/>
                <a:cs typeface="Times New Roman"/>
              </a:rPr>
              <a:t> </a:t>
            </a:r>
            <a:r>
              <a:rPr spc="-9" dirty="0">
                <a:solidFill>
                  <a:srgbClr val="000000"/>
                </a:solidFill>
                <a:latin typeface="Times New Roman"/>
                <a:cs typeface="Times New Roman"/>
              </a:rPr>
              <a:t>Coefficients</a:t>
            </a:r>
          </a:p>
        </p:txBody>
      </p:sp>
      <p:grpSp>
        <p:nvGrpSpPr>
          <p:cNvPr id="3" name="object 3"/>
          <p:cNvGrpSpPr/>
          <p:nvPr/>
        </p:nvGrpSpPr>
        <p:grpSpPr>
          <a:xfrm>
            <a:off x="2352732" y="1854052"/>
            <a:ext cx="6676617" cy="4684860"/>
            <a:chOff x="1598675" y="1531619"/>
            <a:chExt cx="7362825" cy="5166360"/>
          </a:xfrm>
        </p:grpSpPr>
        <p:pic>
          <p:nvPicPr>
            <p:cNvPr id="4" name="object 4"/>
            <p:cNvPicPr/>
            <p:nvPr/>
          </p:nvPicPr>
          <p:blipFill>
            <a:blip r:embed="rId2" cstate="print"/>
            <a:stretch>
              <a:fillRect/>
            </a:stretch>
          </p:blipFill>
          <p:spPr>
            <a:xfrm>
              <a:off x="1604771" y="1536192"/>
              <a:ext cx="7350252" cy="2243328"/>
            </a:xfrm>
            <a:prstGeom prst="rect">
              <a:avLst/>
            </a:prstGeom>
          </p:spPr>
        </p:pic>
        <p:sp>
          <p:nvSpPr>
            <p:cNvPr id="5" name="object 5"/>
            <p:cNvSpPr/>
            <p:nvPr/>
          </p:nvSpPr>
          <p:spPr>
            <a:xfrm>
              <a:off x="1598676" y="1531619"/>
              <a:ext cx="7362825" cy="2247900"/>
            </a:xfrm>
            <a:custGeom>
              <a:avLst/>
              <a:gdLst/>
              <a:ahLst/>
              <a:cxnLst/>
              <a:rect l="l" t="t" r="r" b="b"/>
              <a:pathLst>
                <a:path w="7362825" h="2247900">
                  <a:moveTo>
                    <a:pt x="7362444" y="0"/>
                  </a:moveTo>
                  <a:lnTo>
                    <a:pt x="10668" y="0"/>
                  </a:lnTo>
                  <a:lnTo>
                    <a:pt x="0" y="0"/>
                  </a:lnTo>
                  <a:lnTo>
                    <a:pt x="0" y="10668"/>
                  </a:lnTo>
                  <a:lnTo>
                    <a:pt x="0" y="2247900"/>
                  </a:lnTo>
                  <a:lnTo>
                    <a:pt x="10668" y="2247900"/>
                  </a:lnTo>
                  <a:lnTo>
                    <a:pt x="10668" y="2171712"/>
                  </a:lnTo>
                  <a:lnTo>
                    <a:pt x="7362444" y="2171712"/>
                  </a:lnTo>
                  <a:lnTo>
                    <a:pt x="7362444" y="2161044"/>
                  </a:lnTo>
                  <a:lnTo>
                    <a:pt x="10668" y="2161044"/>
                  </a:lnTo>
                  <a:lnTo>
                    <a:pt x="10668" y="1744992"/>
                  </a:lnTo>
                  <a:lnTo>
                    <a:pt x="7362444" y="1744992"/>
                  </a:lnTo>
                  <a:lnTo>
                    <a:pt x="7362444" y="1732800"/>
                  </a:lnTo>
                  <a:lnTo>
                    <a:pt x="10668" y="1732800"/>
                  </a:lnTo>
                  <a:lnTo>
                    <a:pt x="10668" y="1293888"/>
                  </a:lnTo>
                  <a:lnTo>
                    <a:pt x="7362444" y="1293888"/>
                  </a:lnTo>
                  <a:lnTo>
                    <a:pt x="7362444" y="1281696"/>
                  </a:lnTo>
                  <a:lnTo>
                    <a:pt x="10668" y="1281696"/>
                  </a:lnTo>
                  <a:lnTo>
                    <a:pt x="10668" y="865644"/>
                  </a:lnTo>
                  <a:lnTo>
                    <a:pt x="7362444" y="865644"/>
                  </a:lnTo>
                  <a:lnTo>
                    <a:pt x="7362444" y="854976"/>
                  </a:lnTo>
                  <a:lnTo>
                    <a:pt x="10668" y="854976"/>
                  </a:lnTo>
                  <a:lnTo>
                    <a:pt x="10668" y="449592"/>
                  </a:lnTo>
                  <a:lnTo>
                    <a:pt x="7362444" y="449592"/>
                  </a:lnTo>
                  <a:lnTo>
                    <a:pt x="7362444" y="416064"/>
                  </a:lnTo>
                  <a:lnTo>
                    <a:pt x="10668" y="416064"/>
                  </a:lnTo>
                  <a:lnTo>
                    <a:pt x="10668" y="10668"/>
                  </a:lnTo>
                  <a:lnTo>
                    <a:pt x="7362444" y="10668"/>
                  </a:lnTo>
                  <a:lnTo>
                    <a:pt x="7362444" y="0"/>
                  </a:lnTo>
                  <a:close/>
                </a:path>
              </a:pathLst>
            </a:custGeom>
            <a:solidFill>
              <a:srgbClr val="FFFFFF"/>
            </a:solidFill>
          </p:spPr>
          <p:txBody>
            <a:bodyPr wrap="square" lIns="0" tIns="0" rIns="0" bIns="0" rtlCol="0"/>
            <a:lstStyle/>
            <a:p>
              <a:endParaRPr sz="1632"/>
            </a:p>
          </p:txBody>
        </p:sp>
        <p:pic>
          <p:nvPicPr>
            <p:cNvPr id="6" name="object 6"/>
            <p:cNvPicPr/>
            <p:nvPr/>
          </p:nvPicPr>
          <p:blipFill>
            <a:blip r:embed="rId3" cstate="print"/>
            <a:stretch>
              <a:fillRect/>
            </a:stretch>
          </p:blipFill>
          <p:spPr>
            <a:xfrm>
              <a:off x="1604771" y="3779520"/>
              <a:ext cx="7350252" cy="2912363"/>
            </a:xfrm>
            <a:prstGeom prst="rect">
              <a:avLst/>
            </a:prstGeom>
          </p:spPr>
        </p:pic>
        <p:sp>
          <p:nvSpPr>
            <p:cNvPr id="7" name="object 7"/>
            <p:cNvSpPr/>
            <p:nvPr/>
          </p:nvSpPr>
          <p:spPr>
            <a:xfrm>
              <a:off x="1598676" y="3779519"/>
              <a:ext cx="7362825" cy="2918460"/>
            </a:xfrm>
            <a:custGeom>
              <a:avLst/>
              <a:gdLst/>
              <a:ahLst/>
              <a:cxnLst/>
              <a:rect l="l" t="t" r="r" b="b"/>
              <a:pathLst>
                <a:path w="7362825" h="2918459">
                  <a:moveTo>
                    <a:pt x="7362444" y="341388"/>
                  </a:moveTo>
                  <a:lnTo>
                    <a:pt x="10668" y="341388"/>
                  </a:lnTo>
                  <a:lnTo>
                    <a:pt x="10668" y="0"/>
                  </a:lnTo>
                  <a:lnTo>
                    <a:pt x="0" y="0"/>
                  </a:lnTo>
                  <a:lnTo>
                    <a:pt x="0" y="2918460"/>
                  </a:lnTo>
                  <a:lnTo>
                    <a:pt x="10668" y="2918460"/>
                  </a:lnTo>
                  <a:lnTo>
                    <a:pt x="7362444" y="2918460"/>
                  </a:lnTo>
                  <a:lnTo>
                    <a:pt x="7362444" y="2906268"/>
                  </a:lnTo>
                  <a:lnTo>
                    <a:pt x="10668" y="2906268"/>
                  </a:lnTo>
                  <a:lnTo>
                    <a:pt x="10668" y="2490228"/>
                  </a:lnTo>
                  <a:lnTo>
                    <a:pt x="7362444" y="2490228"/>
                  </a:lnTo>
                  <a:lnTo>
                    <a:pt x="7362444" y="2479560"/>
                  </a:lnTo>
                  <a:lnTo>
                    <a:pt x="10668" y="2479560"/>
                  </a:lnTo>
                  <a:lnTo>
                    <a:pt x="10668" y="2063508"/>
                  </a:lnTo>
                  <a:lnTo>
                    <a:pt x="7362444" y="2063508"/>
                  </a:lnTo>
                  <a:lnTo>
                    <a:pt x="7362444" y="2051316"/>
                  </a:lnTo>
                  <a:lnTo>
                    <a:pt x="10668" y="2051316"/>
                  </a:lnTo>
                  <a:lnTo>
                    <a:pt x="10668" y="1635264"/>
                  </a:lnTo>
                  <a:lnTo>
                    <a:pt x="7362444" y="1635264"/>
                  </a:lnTo>
                  <a:lnTo>
                    <a:pt x="7362444" y="1624596"/>
                  </a:lnTo>
                  <a:lnTo>
                    <a:pt x="10668" y="1624596"/>
                  </a:lnTo>
                  <a:lnTo>
                    <a:pt x="10668" y="1207020"/>
                  </a:lnTo>
                  <a:lnTo>
                    <a:pt x="7362444" y="1207020"/>
                  </a:lnTo>
                  <a:lnTo>
                    <a:pt x="7362444" y="1196352"/>
                  </a:lnTo>
                  <a:lnTo>
                    <a:pt x="10668" y="1196352"/>
                  </a:lnTo>
                  <a:lnTo>
                    <a:pt x="10668" y="780300"/>
                  </a:lnTo>
                  <a:lnTo>
                    <a:pt x="7362444" y="780300"/>
                  </a:lnTo>
                  <a:lnTo>
                    <a:pt x="7362444" y="768108"/>
                  </a:lnTo>
                  <a:lnTo>
                    <a:pt x="10668" y="768108"/>
                  </a:lnTo>
                  <a:lnTo>
                    <a:pt x="10668" y="352056"/>
                  </a:lnTo>
                  <a:lnTo>
                    <a:pt x="7362444" y="352056"/>
                  </a:lnTo>
                  <a:lnTo>
                    <a:pt x="7362444" y="341388"/>
                  </a:lnTo>
                  <a:close/>
                </a:path>
              </a:pathLst>
            </a:custGeom>
            <a:solidFill>
              <a:srgbClr val="FFFFFF"/>
            </a:solidFill>
          </p:spPr>
          <p:txBody>
            <a:bodyPr wrap="square" lIns="0" tIns="0" rIns="0" bIns="0" rtlCol="0"/>
            <a:lstStyle/>
            <a:p>
              <a:endParaRPr sz="1632"/>
            </a:p>
          </p:txBody>
        </p:sp>
      </p:grpSp>
      <p:graphicFrame>
        <p:nvGraphicFramePr>
          <p:cNvPr id="8" name="object 8"/>
          <p:cNvGraphicFramePr>
            <a:graphicFrameLocks noGrp="1"/>
          </p:cNvGraphicFramePr>
          <p:nvPr/>
        </p:nvGraphicFramePr>
        <p:xfrm>
          <a:off x="3374651" y="1447864"/>
          <a:ext cx="6855120" cy="4574878"/>
        </p:xfrm>
        <a:graphic>
          <a:graphicData uri="http://schemas.openxmlformats.org/drawingml/2006/table">
            <a:tbl>
              <a:tblPr firstRow="1" bandRow="1">
                <a:tableStyleId>{2D5ABB26-0587-4C30-8999-92F81FD0307C}</a:tableStyleId>
              </a:tblPr>
              <a:tblGrid>
                <a:gridCol w="2520358">
                  <a:extLst>
                    <a:ext uri="{9D8B030D-6E8A-4147-A177-3AD203B41FA5}">
                      <a16:colId xmlns:a16="http://schemas.microsoft.com/office/drawing/2014/main" val="20000"/>
                    </a:ext>
                  </a:extLst>
                </a:gridCol>
                <a:gridCol w="3614414">
                  <a:extLst>
                    <a:ext uri="{9D8B030D-6E8A-4147-A177-3AD203B41FA5}">
                      <a16:colId xmlns:a16="http://schemas.microsoft.com/office/drawing/2014/main" val="20001"/>
                    </a:ext>
                  </a:extLst>
                </a:gridCol>
                <a:gridCol w="720348">
                  <a:extLst>
                    <a:ext uri="{9D8B030D-6E8A-4147-A177-3AD203B41FA5}">
                      <a16:colId xmlns:a16="http://schemas.microsoft.com/office/drawing/2014/main" val="20002"/>
                    </a:ext>
                  </a:extLst>
                </a:gridCol>
              </a:tblGrid>
              <a:tr h="339157">
                <a:tc>
                  <a:txBody>
                    <a:bodyPr/>
                    <a:lstStyle/>
                    <a:p>
                      <a:pPr marL="193040">
                        <a:lnSpc>
                          <a:spcPts val="2480"/>
                        </a:lnSpc>
                      </a:pPr>
                      <a:r>
                        <a:rPr sz="2000" b="1" dirty="0">
                          <a:solidFill>
                            <a:srgbClr val="FFFFFF"/>
                          </a:solidFill>
                          <a:latin typeface="Times New Roman"/>
                          <a:cs typeface="Times New Roman"/>
                        </a:rPr>
                        <a:t>Ground</a:t>
                      </a:r>
                      <a:r>
                        <a:rPr sz="2000" b="1" spc="20" dirty="0">
                          <a:solidFill>
                            <a:srgbClr val="FFFFFF"/>
                          </a:solidFill>
                          <a:latin typeface="Times New Roman"/>
                          <a:cs typeface="Times New Roman"/>
                        </a:rPr>
                        <a:t> </a:t>
                      </a:r>
                      <a:r>
                        <a:rPr sz="2000" b="1" spc="-10" dirty="0">
                          <a:solidFill>
                            <a:srgbClr val="FFFFFF"/>
                          </a:solidFill>
                          <a:latin typeface="Times New Roman"/>
                          <a:cs typeface="Times New Roman"/>
                        </a:rPr>
                        <a:t>Cover</a:t>
                      </a:r>
                      <a:endParaRPr sz="2000">
                        <a:latin typeface="Times New Roman"/>
                        <a:cs typeface="Times New Roman"/>
                      </a:endParaRPr>
                    </a:p>
                  </a:txBody>
                  <a:tcPr marL="0" marR="0" marT="0" marB="0"/>
                </a:tc>
                <a:tc>
                  <a:txBody>
                    <a:bodyPr/>
                    <a:lstStyle/>
                    <a:p>
                      <a:pPr algn="ctr">
                        <a:lnSpc>
                          <a:spcPts val="2480"/>
                        </a:lnSpc>
                      </a:pPr>
                      <a:r>
                        <a:rPr sz="2000" b="1" dirty="0">
                          <a:solidFill>
                            <a:srgbClr val="FFFFFF"/>
                          </a:solidFill>
                          <a:latin typeface="Times New Roman"/>
                          <a:cs typeface="Times New Roman"/>
                        </a:rPr>
                        <a:t>Run-off</a:t>
                      </a:r>
                      <a:r>
                        <a:rPr sz="2000" b="1" spc="40" dirty="0">
                          <a:solidFill>
                            <a:srgbClr val="FFFFFF"/>
                          </a:solidFill>
                          <a:latin typeface="Times New Roman"/>
                          <a:cs typeface="Times New Roman"/>
                        </a:rPr>
                        <a:t> </a:t>
                      </a:r>
                      <a:r>
                        <a:rPr sz="2000" b="1" dirty="0">
                          <a:solidFill>
                            <a:srgbClr val="FFFFFF"/>
                          </a:solidFill>
                          <a:latin typeface="Times New Roman"/>
                          <a:cs typeface="Times New Roman"/>
                        </a:rPr>
                        <a:t>Coefficient,</a:t>
                      </a:r>
                      <a:r>
                        <a:rPr sz="2000" b="1" spc="70" dirty="0">
                          <a:solidFill>
                            <a:srgbClr val="FFFFFF"/>
                          </a:solidFill>
                          <a:latin typeface="Times New Roman"/>
                          <a:cs typeface="Times New Roman"/>
                        </a:rPr>
                        <a:t> </a:t>
                      </a:r>
                      <a:r>
                        <a:rPr sz="2000" b="1" spc="-50" dirty="0">
                          <a:solidFill>
                            <a:srgbClr val="FFFFFF"/>
                          </a:solidFill>
                          <a:latin typeface="Times New Roman"/>
                          <a:cs typeface="Times New Roman"/>
                        </a:rPr>
                        <a:t>C</a:t>
                      </a:r>
                      <a:endParaRPr sz="2000">
                        <a:latin typeface="Times New Roman"/>
                        <a:cs typeface="Times New Roman"/>
                      </a:endParaRPr>
                    </a:p>
                  </a:txBody>
                  <a:tcPr marL="0" marR="0" marT="0" marB="0"/>
                </a:tc>
                <a:tc>
                  <a:txBody>
                    <a:bodyPr/>
                    <a:lstStyle/>
                    <a:p>
                      <a:pPr>
                        <a:lnSpc>
                          <a:spcPct val="100000"/>
                        </a:lnSpc>
                      </a:pPr>
                      <a:endParaRPr sz="2100">
                        <a:latin typeface="Times New Roman"/>
                        <a:cs typeface="Times New Roman"/>
                      </a:endParaRPr>
                    </a:p>
                  </a:txBody>
                  <a:tcPr marL="0" marR="0" marT="0" marB="0"/>
                </a:tc>
                <a:extLst>
                  <a:ext uri="{0D108BD9-81ED-4DB2-BD59-A6C34878D82A}">
                    <a16:rowId xmlns:a16="http://schemas.microsoft.com/office/drawing/2014/main" val="10000"/>
                  </a:ext>
                </a:extLst>
              </a:tr>
              <a:tr h="387526">
                <a:tc>
                  <a:txBody>
                    <a:bodyPr/>
                    <a:lstStyle/>
                    <a:p>
                      <a:pPr marL="110489">
                        <a:lnSpc>
                          <a:spcPct val="100000"/>
                        </a:lnSpc>
                        <a:spcBef>
                          <a:spcPts val="204"/>
                        </a:spcBef>
                      </a:pPr>
                      <a:r>
                        <a:rPr sz="2000" dirty="0">
                          <a:latin typeface="Times New Roman"/>
                          <a:cs typeface="Times New Roman"/>
                        </a:rPr>
                        <a:t>Residential</a:t>
                      </a:r>
                      <a:r>
                        <a:rPr sz="2000" spc="60" dirty="0">
                          <a:latin typeface="Times New Roman"/>
                          <a:cs typeface="Times New Roman"/>
                        </a:rPr>
                        <a:t> </a:t>
                      </a:r>
                      <a:r>
                        <a:rPr sz="2000" spc="-20" dirty="0">
                          <a:latin typeface="Times New Roman"/>
                          <a:cs typeface="Times New Roman"/>
                        </a:rPr>
                        <a:t>areas</a:t>
                      </a:r>
                      <a:endParaRPr sz="2000">
                        <a:latin typeface="Times New Roman"/>
                        <a:cs typeface="Times New Roman"/>
                      </a:endParaRPr>
                    </a:p>
                  </a:txBody>
                  <a:tcPr marL="0" marR="0" marT="23608" marB="0"/>
                </a:tc>
                <a:tc>
                  <a:txBody>
                    <a:bodyPr/>
                    <a:lstStyle/>
                    <a:p>
                      <a:pPr marL="1437640">
                        <a:lnSpc>
                          <a:spcPct val="100000"/>
                        </a:lnSpc>
                        <a:spcBef>
                          <a:spcPts val="204"/>
                        </a:spcBef>
                      </a:pPr>
                      <a:r>
                        <a:rPr sz="2000" dirty="0">
                          <a:latin typeface="Times New Roman"/>
                          <a:cs typeface="Times New Roman"/>
                        </a:rPr>
                        <a:t>0.3</a:t>
                      </a:r>
                      <a:r>
                        <a:rPr sz="2000" spc="-5" dirty="0">
                          <a:latin typeface="Times New Roman"/>
                          <a:cs typeface="Times New Roman"/>
                        </a:rPr>
                        <a:t> </a:t>
                      </a:r>
                      <a:r>
                        <a:rPr sz="2000" dirty="0">
                          <a:latin typeface="Times New Roman"/>
                          <a:cs typeface="Times New Roman"/>
                        </a:rPr>
                        <a:t>-</a:t>
                      </a:r>
                      <a:r>
                        <a:rPr sz="2000" spc="20" dirty="0">
                          <a:latin typeface="Times New Roman"/>
                          <a:cs typeface="Times New Roman"/>
                        </a:rPr>
                        <a:t> </a:t>
                      </a:r>
                      <a:r>
                        <a:rPr sz="2000" spc="-20" dirty="0">
                          <a:latin typeface="Times New Roman"/>
                          <a:cs typeface="Times New Roman"/>
                        </a:rPr>
                        <a:t>0.75</a:t>
                      </a:r>
                      <a:endParaRPr sz="2000">
                        <a:latin typeface="Times New Roman"/>
                        <a:cs typeface="Times New Roman"/>
                      </a:endParaRPr>
                    </a:p>
                  </a:txBody>
                  <a:tcPr marL="0" marR="0" marT="23608" marB="0"/>
                </a:tc>
                <a:tc>
                  <a:txBody>
                    <a:bodyPr/>
                    <a:lstStyle/>
                    <a:p>
                      <a:pPr>
                        <a:lnSpc>
                          <a:spcPct val="100000"/>
                        </a:lnSpc>
                      </a:pPr>
                      <a:endParaRPr sz="2100">
                        <a:latin typeface="Times New Roman"/>
                        <a:cs typeface="Times New Roman"/>
                      </a:endParaRPr>
                    </a:p>
                  </a:txBody>
                  <a:tcPr marL="0" marR="0" marT="0" marB="0"/>
                </a:tc>
                <a:extLst>
                  <a:ext uri="{0D108BD9-81ED-4DB2-BD59-A6C34878D82A}">
                    <a16:rowId xmlns:a16="http://schemas.microsoft.com/office/drawing/2014/main" val="10001"/>
                  </a:ext>
                </a:extLst>
              </a:tr>
              <a:tr h="387526">
                <a:tc>
                  <a:txBody>
                    <a:bodyPr/>
                    <a:lstStyle/>
                    <a:p>
                      <a:pPr marL="247650">
                        <a:lnSpc>
                          <a:spcPct val="100000"/>
                        </a:lnSpc>
                        <a:spcBef>
                          <a:spcPts val="200"/>
                        </a:spcBef>
                      </a:pPr>
                      <a:r>
                        <a:rPr sz="2000" dirty="0">
                          <a:latin typeface="Times New Roman"/>
                          <a:cs typeface="Times New Roman"/>
                        </a:rPr>
                        <a:t>Business</a:t>
                      </a:r>
                      <a:r>
                        <a:rPr sz="2000" spc="60" dirty="0">
                          <a:latin typeface="Times New Roman"/>
                          <a:cs typeface="Times New Roman"/>
                        </a:rPr>
                        <a:t> </a:t>
                      </a:r>
                      <a:r>
                        <a:rPr sz="2000" spc="-20" dirty="0">
                          <a:latin typeface="Times New Roman"/>
                          <a:cs typeface="Times New Roman"/>
                        </a:rPr>
                        <a:t>areas</a:t>
                      </a:r>
                      <a:endParaRPr sz="2000">
                        <a:latin typeface="Times New Roman"/>
                        <a:cs typeface="Times New Roman"/>
                      </a:endParaRPr>
                    </a:p>
                  </a:txBody>
                  <a:tcPr marL="0" marR="0" marT="23033" marB="0"/>
                </a:tc>
                <a:tc>
                  <a:txBody>
                    <a:bodyPr/>
                    <a:lstStyle/>
                    <a:p>
                      <a:pPr marL="1438275">
                        <a:lnSpc>
                          <a:spcPct val="100000"/>
                        </a:lnSpc>
                        <a:spcBef>
                          <a:spcPts val="200"/>
                        </a:spcBef>
                      </a:pPr>
                      <a:r>
                        <a:rPr sz="2000" dirty="0">
                          <a:latin typeface="Times New Roman"/>
                          <a:cs typeface="Times New Roman"/>
                        </a:rPr>
                        <a:t>0.5</a:t>
                      </a:r>
                      <a:r>
                        <a:rPr sz="2000" spc="-5" dirty="0">
                          <a:latin typeface="Times New Roman"/>
                          <a:cs typeface="Times New Roman"/>
                        </a:rPr>
                        <a:t> </a:t>
                      </a:r>
                      <a:r>
                        <a:rPr sz="2000" dirty="0">
                          <a:latin typeface="Times New Roman"/>
                          <a:cs typeface="Times New Roman"/>
                        </a:rPr>
                        <a:t>-</a:t>
                      </a:r>
                      <a:r>
                        <a:rPr sz="2000" spc="20" dirty="0">
                          <a:latin typeface="Times New Roman"/>
                          <a:cs typeface="Times New Roman"/>
                        </a:rPr>
                        <a:t> </a:t>
                      </a:r>
                      <a:r>
                        <a:rPr sz="2000" spc="-20" dirty="0">
                          <a:latin typeface="Times New Roman"/>
                          <a:cs typeface="Times New Roman"/>
                        </a:rPr>
                        <a:t>0.95</a:t>
                      </a:r>
                      <a:endParaRPr sz="2000">
                        <a:latin typeface="Times New Roman"/>
                        <a:cs typeface="Times New Roman"/>
                      </a:endParaRPr>
                    </a:p>
                  </a:txBody>
                  <a:tcPr marL="0" marR="0" marT="23033" marB="0"/>
                </a:tc>
                <a:tc>
                  <a:txBody>
                    <a:bodyPr/>
                    <a:lstStyle/>
                    <a:p>
                      <a:pPr>
                        <a:lnSpc>
                          <a:spcPct val="100000"/>
                        </a:lnSpc>
                      </a:pPr>
                      <a:endParaRPr sz="2100">
                        <a:latin typeface="Times New Roman"/>
                        <a:cs typeface="Times New Roman"/>
                      </a:endParaRPr>
                    </a:p>
                  </a:txBody>
                  <a:tcPr marL="0" marR="0" marT="0" marB="0"/>
                </a:tc>
                <a:extLst>
                  <a:ext uri="{0D108BD9-81ED-4DB2-BD59-A6C34878D82A}">
                    <a16:rowId xmlns:a16="http://schemas.microsoft.com/office/drawing/2014/main" val="10002"/>
                  </a:ext>
                </a:extLst>
              </a:tr>
              <a:tr h="403648">
                <a:tc>
                  <a:txBody>
                    <a:bodyPr/>
                    <a:lstStyle/>
                    <a:p>
                      <a:pPr marL="208279">
                        <a:lnSpc>
                          <a:spcPct val="100000"/>
                        </a:lnSpc>
                        <a:spcBef>
                          <a:spcPts val="204"/>
                        </a:spcBef>
                      </a:pPr>
                      <a:r>
                        <a:rPr sz="2000" dirty="0">
                          <a:latin typeface="Times New Roman"/>
                          <a:cs typeface="Times New Roman"/>
                        </a:rPr>
                        <a:t>Industrial</a:t>
                      </a:r>
                      <a:r>
                        <a:rPr sz="2000" spc="40" dirty="0">
                          <a:latin typeface="Times New Roman"/>
                          <a:cs typeface="Times New Roman"/>
                        </a:rPr>
                        <a:t> </a:t>
                      </a:r>
                      <a:r>
                        <a:rPr sz="2000" spc="-20" dirty="0">
                          <a:latin typeface="Times New Roman"/>
                          <a:cs typeface="Times New Roman"/>
                        </a:rPr>
                        <a:t>areas</a:t>
                      </a:r>
                      <a:endParaRPr sz="2000" dirty="0">
                        <a:latin typeface="Times New Roman"/>
                        <a:cs typeface="Times New Roman"/>
                      </a:endParaRPr>
                    </a:p>
                  </a:txBody>
                  <a:tcPr marL="0" marR="0" marT="23608" marB="0"/>
                </a:tc>
                <a:tc>
                  <a:txBody>
                    <a:bodyPr/>
                    <a:lstStyle/>
                    <a:p>
                      <a:pPr marL="1437005">
                        <a:lnSpc>
                          <a:spcPct val="100000"/>
                        </a:lnSpc>
                        <a:spcBef>
                          <a:spcPts val="300"/>
                        </a:spcBef>
                      </a:pPr>
                      <a:r>
                        <a:rPr sz="2000" dirty="0">
                          <a:latin typeface="Times New Roman"/>
                          <a:cs typeface="Times New Roman"/>
                        </a:rPr>
                        <a:t>0.5</a:t>
                      </a:r>
                      <a:r>
                        <a:rPr sz="2000" spc="-5" dirty="0">
                          <a:latin typeface="Times New Roman"/>
                          <a:cs typeface="Times New Roman"/>
                        </a:rPr>
                        <a:t> </a:t>
                      </a:r>
                      <a:r>
                        <a:rPr sz="2000" dirty="0">
                          <a:latin typeface="Times New Roman"/>
                          <a:cs typeface="Times New Roman"/>
                        </a:rPr>
                        <a:t>-</a:t>
                      </a:r>
                      <a:r>
                        <a:rPr sz="2000" spc="20" dirty="0">
                          <a:latin typeface="Times New Roman"/>
                          <a:cs typeface="Times New Roman"/>
                        </a:rPr>
                        <a:t> </a:t>
                      </a:r>
                      <a:r>
                        <a:rPr sz="2000" spc="-20" dirty="0">
                          <a:latin typeface="Times New Roman"/>
                          <a:cs typeface="Times New Roman"/>
                        </a:rPr>
                        <a:t>0.95</a:t>
                      </a:r>
                      <a:endParaRPr sz="2000">
                        <a:latin typeface="Times New Roman"/>
                        <a:cs typeface="Times New Roman"/>
                      </a:endParaRPr>
                    </a:p>
                  </a:txBody>
                  <a:tcPr marL="0" marR="0" marT="34549" marB="0"/>
                </a:tc>
                <a:tc>
                  <a:txBody>
                    <a:bodyPr/>
                    <a:lstStyle/>
                    <a:p>
                      <a:pPr>
                        <a:lnSpc>
                          <a:spcPct val="100000"/>
                        </a:lnSpc>
                      </a:pPr>
                      <a:endParaRPr sz="2100">
                        <a:latin typeface="Times New Roman"/>
                        <a:cs typeface="Times New Roman"/>
                      </a:endParaRPr>
                    </a:p>
                  </a:txBody>
                  <a:tcPr marL="0" marR="0" marT="0" marB="0"/>
                </a:tc>
                <a:extLst>
                  <a:ext uri="{0D108BD9-81ED-4DB2-BD59-A6C34878D82A}">
                    <a16:rowId xmlns:a16="http://schemas.microsoft.com/office/drawing/2014/main" val="10003"/>
                  </a:ext>
                </a:extLst>
              </a:tr>
              <a:tr h="392708">
                <a:tc>
                  <a:txBody>
                    <a:bodyPr/>
                    <a:lstStyle/>
                    <a:p>
                      <a:pPr marL="238760">
                        <a:lnSpc>
                          <a:spcPct val="100000"/>
                        </a:lnSpc>
                        <a:spcBef>
                          <a:spcPts val="245"/>
                        </a:spcBef>
                      </a:pPr>
                      <a:r>
                        <a:rPr sz="2000" dirty="0">
                          <a:latin typeface="Times New Roman"/>
                          <a:cs typeface="Times New Roman"/>
                        </a:rPr>
                        <a:t>Asphalt</a:t>
                      </a:r>
                      <a:r>
                        <a:rPr sz="2000" spc="40" dirty="0">
                          <a:latin typeface="Times New Roman"/>
                          <a:cs typeface="Times New Roman"/>
                        </a:rPr>
                        <a:t> </a:t>
                      </a:r>
                      <a:r>
                        <a:rPr sz="2000" spc="-10" dirty="0">
                          <a:latin typeface="Times New Roman"/>
                          <a:cs typeface="Times New Roman"/>
                        </a:rPr>
                        <a:t>streets</a:t>
                      </a:r>
                      <a:endParaRPr sz="2000" dirty="0">
                        <a:latin typeface="Times New Roman"/>
                        <a:cs typeface="Times New Roman"/>
                      </a:endParaRPr>
                    </a:p>
                  </a:txBody>
                  <a:tcPr marL="0" marR="0" marT="28215" marB="0"/>
                </a:tc>
                <a:tc>
                  <a:txBody>
                    <a:bodyPr/>
                    <a:lstStyle/>
                    <a:p>
                      <a:pPr marL="1438275">
                        <a:lnSpc>
                          <a:spcPct val="100000"/>
                        </a:lnSpc>
                        <a:spcBef>
                          <a:spcPts val="245"/>
                        </a:spcBef>
                      </a:pPr>
                      <a:r>
                        <a:rPr sz="2000" dirty="0">
                          <a:latin typeface="Times New Roman"/>
                          <a:cs typeface="Times New Roman"/>
                        </a:rPr>
                        <a:t>0.7</a:t>
                      </a:r>
                      <a:r>
                        <a:rPr sz="2000" spc="-5" dirty="0">
                          <a:latin typeface="Times New Roman"/>
                          <a:cs typeface="Times New Roman"/>
                        </a:rPr>
                        <a:t> </a:t>
                      </a:r>
                      <a:r>
                        <a:rPr sz="2000" dirty="0">
                          <a:latin typeface="Times New Roman"/>
                          <a:cs typeface="Times New Roman"/>
                        </a:rPr>
                        <a:t>-</a:t>
                      </a:r>
                      <a:r>
                        <a:rPr sz="2000" spc="20" dirty="0">
                          <a:latin typeface="Times New Roman"/>
                          <a:cs typeface="Times New Roman"/>
                        </a:rPr>
                        <a:t> </a:t>
                      </a:r>
                      <a:r>
                        <a:rPr sz="2000" spc="-20" dirty="0">
                          <a:latin typeface="Times New Roman"/>
                          <a:cs typeface="Times New Roman"/>
                        </a:rPr>
                        <a:t>0.95</a:t>
                      </a:r>
                      <a:endParaRPr sz="2000">
                        <a:latin typeface="Times New Roman"/>
                        <a:cs typeface="Times New Roman"/>
                      </a:endParaRPr>
                    </a:p>
                  </a:txBody>
                  <a:tcPr marL="0" marR="0" marT="28215" marB="0"/>
                </a:tc>
                <a:tc>
                  <a:txBody>
                    <a:bodyPr/>
                    <a:lstStyle/>
                    <a:p>
                      <a:pPr>
                        <a:lnSpc>
                          <a:spcPct val="100000"/>
                        </a:lnSpc>
                      </a:pPr>
                      <a:endParaRPr sz="2100">
                        <a:latin typeface="Times New Roman"/>
                        <a:cs typeface="Times New Roman"/>
                      </a:endParaRPr>
                    </a:p>
                  </a:txBody>
                  <a:tcPr marL="0" marR="0" marT="0" marB="0"/>
                </a:tc>
                <a:extLst>
                  <a:ext uri="{0D108BD9-81ED-4DB2-BD59-A6C34878D82A}">
                    <a16:rowId xmlns:a16="http://schemas.microsoft.com/office/drawing/2014/main" val="10004"/>
                  </a:ext>
                </a:extLst>
              </a:tr>
              <a:tr h="387526">
                <a:tc>
                  <a:txBody>
                    <a:bodyPr/>
                    <a:lstStyle/>
                    <a:p>
                      <a:pPr marL="368300">
                        <a:lnSpc>
                          <a:spcPct val="100000"/>
                        </a:lnSpc>
                        <a:spcBef>
                          <a:spcPts val="204"/>
                        </a:spcBef>
                      </a:pPr>
                      <a:r>
                        <a:rPr sz="2000" dirty="0">
                          <a:latin typeface="Times New Roman"/>
                          <a:cs typeface="Times New Roman"/>
                        </a:rPr>
                        <a:t>Brick</a:t>
                      </a:r>
                      <a:r>
                        <a:rPr sz="2000" spc="15" dirty="0">
                          <a:latin typeface="Times New Roman"/>
                          <a:cs typeface="Times New Roman"/>
                        </a:rPr>
                        <a:t> </a:t>
                      </a:r>
                      <a:r>
                        <a:rPr sz="2000" spc="-10" dirty="0">
                          <a:latin typeface="Times New Roman"/>
                          <a:cs typeface="Times New Roman"/>
                        </a:rPr>
                        <a:t>streets</a:t>
                      </a:r>
                      <a:endParaRPr sz="2000">
                        <a:latin typeface="Times New Roman"/>
                        <a:cs typeface="Times New Roman"/>
                      </a:endParaRPr>
                    </a:p>
                  </a:txBody>
                  <a:tcPr marL="0" marR="0" marT="23608" marB="0"/>
                </a:tc>
                <a:tc>
                  <a:txBody>
                    <a:bodyPr/>
                    <a:lstStyle/>
                    <a:p>
                      <a:pPr marL="1437005">
                        <a:lnSpc>
                          <a:spcPct val="100000"/>
                        </a:lnSpc>
                        <a:spcBef>
                          <a:spcPts val="204"/>
                        </a:spcBef>
                      </a:pPr>
                      <a:r>
                        <a:rPr sz="2000" dirty="0">
                          <a:latin typeface="Times New Roman"/>
                          <a:cs typeface="Times New Roman"/>
                        </a:rPr>
                        <a:t>0.7</a:t>
                      </a:r>
                      <a:r>
                        <a:rPr sz="2000" spc="15" dirty="0">
                          <a:latin typeface="Times New Roman"/>
                          <a:cs typeface="Times New Roman"/>
                        </a:rPr>
                        <a:t> </a:t>
                      </a:r>
                      <a:r>
                        <a:rPr sz="2000" dirty="0">
                          <a:latin typeface="Times New Roman"/>
                          <a:cs typeface="Times New Roman"/>
                        </a:rPr>
                        <a:t>-</a:t>
                      </a:r>
                      <a:r>
                        <a:rPr sz="2000" spc="10" dirty="0">
                          <a:latin typeface="Times New Roman"/>
                          <a:cs typeface="Times New Roman"/>
                        </a:rPr>
                        <a:t> </a:t>
                      </a:r>
                      <a:r>
                        <a:rPr sz="2000" spc="-20" dirty="0">
                          <a:latin typeface="Times New Roman"/>
                          <a:cs typeface="Times New Roman"/>
                        </a:rPr>
                        <a:t>0.85</a:t>
                      </a:r>
                      <a:endParaRPr sz="2000">
                        <a:latin typeface="Times New Roman"/>
                        <a:cs typeface="Times New Roman"/>
                      </a:endParaRPr>
                    </a:p>
                  </a:txBody>
                  <a:tcPr marL="0" marR="0" marT="23608" marB="0"/>
                </a:tc>
                <a:tc>
                  <a:txBody>
                    <a:bodyPr/>
                    <a:lstStyle/>
                    <a:p>
                      <a:pPr>
                        <a:lnSpc>
                          <a:spcPct val="100000"/>
                        </a:lnSpc>
                      </a:pPr>
                      <a:endParaRPr sz="2100">
                        <a:latin typeface="Times New Roman"/>
                        <a:cs typeface="Times New Roman"/>
                      </a:endParaRPr>
                    </a:p>
                  </a:txBody>
                  <a:tcPr marL="0" marR="0" marT="0" marB="0"/>
                </a:tc>
                <a:extLst>
                  <a:ext uri="{0D108BD9-81ED-4DB2-BD59-A6C34878D82A}">
                    <a16:rowId xmlns:a16="http://schemas.microsoft.com/office/drawing/2014/main" val="10005"/>
                  </a:ext>
                </a:extLst>
              </a:tr>
              <a:tr h="387526">
                <a:tc>
                  <a:txBody>
                    <a:bodyPr/>
                    <a:lstStyle/>
                    <a:p>
                      <a:pPr marL="167005">
                        <a:lnSpc>
                          <a:spcPct val="100000"/>
                        </a:lnSpc>
                        <a:spcBef>
                          <a:spcPts val="200"/>
                        </a:spcBef>
                      </a:pPr>
                      <a:r>
                        <a:rPr sz="2000" dirty="0">
                          <a:latin typeface="Times New Roman"/>
                          <a:cs typeface="Times New Roman"/>
                        </a:rPr>
                        <a:t>Concrete</a:t>
                      </a:r>
                      <a:r>
                        <a:rPr sz="2000" spc="50" dirty="0">
                          <a:latin typeface="Times New Roman"/>
                          <a:cs typeface="Times New Roman"/>
                        </a:rPr>
                        <a:t> </a:t>
                      </a:r>
                      <a:r>
                        <a:rPr sz="2000" spc="-10" dirty="0">
                          <a:latin typeface="Times New Roman"/>
                          <a:cs typeface="Times New Roman"/>
                        </a:rPr>
                        <a:t>streets</a:t>
                      </a:r>
                      <a:endParaRPr sz="2000">
                        <a:latin typeface="Times New Roman"/>
                        <a:cs typeface="Times New Roman"/>
                      </a:endParaRPr>
                    </a:p>
                  </a:txBody>
                  <a:tcPr marL="0" marR="0" marT="23033" marB="0"/>
                </a:tc>
                <a:tc>
                  <a:txBody>
                    <a:bodyPr/>
                    <a:lstStyle/>
                    <a:p>
                      <a:pPr marL="1435735">
                        <a:lnSpc>
                          <a:spcPct val="100000"/>
                        </a:lnSpc>
                        <a:spcBef>
                          <a:spcPts val="200"/>
                        </a:spcBef>
                      </a:pPr>
                      <a:r>
                        <a:rPr sz="2000" dirty="0">
                          <a:latin typeface="Times New Roman"/>
                          <a:cs typeface="Times New Roman"/>
                        </a:rPr>
                        <a:t>0.7</a:t>
                      </a:r>
                      <a:r>
                        <a:rPr sz="2000" spc="5" dirty="0">
                          <a:latin typeface="Times New Roman"/>
                          <a:cs typeface="Times New Roman"/>
                        </a:rPr>
                        <a:t> </a:t>
                      </a:r>
                      <a:r>
                        <a:rPr sz="2000" dirty="0">
                          <a:latin typeface="Times New Roman"/>
                          <a:cs typeface="Times New Roman"/>
                        </a:rPr>
                        <a:t>-</a:t>
                      </a:r>
                      <a:r>
                        <a:rPr sz="2000" spc="30" dirty="0">
                          <a:latin typeface="Times New Roman"/>
                          <a:cs typeface="Times New Roman"/>
                        </a:rPr>
                        <a:t> </a:t>
                      </a:r>
                      <a:r>
                        <a:rPr sz="2000" spc="-20" dirty="0">
                          <a:latin typeface="Times New Roman"/>
                          <a:cs typeface="Times New Roman"/>
                        </a:rPr>
                        <a:t>0.95</a:t>
                      </a:r>
                      <a:endParaRPr sz="2000">
                        <a:latin typeface="Times New Roman"/>
                        <a:cs typeface="Times New Roman"/>
                      </a:endParaRPr>
                    </a:p>
                  </a:txBody>
                  <a:tcPr marL="0" marR="0" marT="23033" marB="0"/>
                </a:tc>
                <a:tc>
                  <a:txBody>
                    <a:bodyPr/>
                    <a:lstStyle/>
                    <a:p>
                      <a:pPr>
                        <a:lnSpc>
                          <a:spcPct val="100000"/>
                        </a:lnSpc>
                      </a:pPr>
                      <a:endParaRPr sz="2100">
                        <a:latin typeface="Times New Roman"/>
                        <a:cs typeface="Times New Roman"/>
                      </a:endParaRPr>
                    </a:p>
                  </a:txBody>
                  <a:tcPr marL="0" marR="0" marT="0" marB="0"/>
                </a:tc>
                <a:extLst>
                  <a:ext uri="{0D108BD9-81ED-4DB2-BD59-A6C34878D82A}">
                    <a16:rowId xmlns:a16="http://schemas.microsoft.com/office/drawing/2014/main" val="10006"/>
                  </a:ext>
                </a:extLst>
              </a:tr>
              <a:tr h="387526">
                <a:tc>
                  <a:txBody>
                    <a:bodyPr/>
                    <a:lstStyle/>
                    <a:p>
                      <a:pPr marL="747395">
                        <a:lnSpc>
                          <a:spcPct val="100000"/>
                        </a:lnSpc>
                        <a:spcBef>
                          <a:spcPts val="204"/>
                        </a:spcBef>
                      </a:pPr>
                      <a:r>
                        <a:rPr sz="2000" spc="-10" dirty="0">
                          <a:latin typeface="Times New Roman"/>
                          <a:cs typeface="Times New Roman"/>
                        </a:rPr>
                        <a:t>Roofs</a:t>
                      </a:r>
                      <a:endParaRPr sz="2000">
                        <a:latin typeface="Times New Roman"/>
                        <a:cs typeface="Times New Roman"/>
                      </a:endParaRPr>
                    </a:p>
                  </a:txBody>
                  <a:tcPr marL="0" marR="0" marT="23608" marB="0"/>
                </a:tc>
                <a:tc>
                  <a:txBody>
                    <a:bodyPr/>
                    <a:lstStyle/>
                    <a:p>
                      <a:pPr marL="1365250">
                        <a:lnSpc>
                          <a:spcPct val="100000"/>
                        </a:lnSpc>
                        <a:spcBef>
                          <a:spcPts val="204"/>
                        </a:spcBef>
                      </a:pPr>
                      <a:r>
                        <a:rPr sz="2000" dirty="0">
                          <a:latin typeface="Times New Roman"/>
                          <a:cs typeface="Times New Roman"/>
                        </a:rPr>
                        <a:t>0.75</a:t>
                      </a:r>
                      <a:r>
                        <a:rPr sz="2000" spc="5" dirty="0">
                          <a:latin typeface="Times New Roman"/>
                          <a:cs typeface="Times New Roman"/>
                        </a:rPr>
                        <a:t> </a:t>
                      </a:r>
                      <a:r>
                        <a:rPr sz="2000" dirty="0">
                          <a:latin typeface="Times New Roman"/>
                          <a:cs typeface="Times New Roman"/>
                        </a:rPr>
                        <a:t>-</a:t>
                      </a:r>
                      <a:r>
                        <a:rPr sz="2000" spc="20" dirty="0">
                          <a:latin typeface="Times New Roman"/>
                          <a:cs typeface="Times New Roman"/>
                        </a:rPr>
                        <a:t> </a:t>
                      </a:r>
                      <a:r>
                        <a:rPr sz="2000" spc="-20" dirty="0">
                          <a:latin typeface="Times New Roman"/>
                          <a:cs typeface="Times New Roman"/>
                        </a:rPr>
                        <a:t>0.95</a:t>
                      </a:r>
                      <a:endParaRPr sz="2000">
                        <a:latin typeface="Times New Roman"/>
                        <a:cs typeface="Times New Roman"/>
                      </a:endParaRPr>
                    </a:p>
                  </a:txBody>
                  <a:tcPr marL="0" marR="0" marT="23608" marB="0"/>
                </a:tc>
                <a:tc>
                  <a:txBody>
                    <a:bodyPr/>
                    <a:lstStyle/>
                    <a:p>
                      <a:pPr>
                        <a:lnSpc>
                          <a:spcPct val="100000"/>
                        </a:lnSpc>
                      </a:pPr>
                      <a:endParaRPr sz="2100">
                        <a:latin typeface="Times New Roman"/>
                        <a:cs typeface="Times New Roman"/>
                      </a:endParaRPr>
                    </a:p>
                  </a:txBody>
                  <a:tcPr marL="0" marR="0" marT="0" marB="0"/>
                </a:tc>
                <a:extLst>
                  <a:ext uri="{0D108BD9-81ED-4DB2-BD59-A6C34878D82A}">
                    <a16:rowId xmlns:a16="http://schemas.microsoft.com/office/drawing/2014/main" val="10007"/>
                  </a:ext>
                </a:extLst>
              </a:tr>
              <a:tr h="387526">
                <a:tc>
                  <a:txBody>
                    <a:bodyPr/>
                    <a:lstStyle/>
                    <a:p>
                      <a:pPr marL="84455">
                        <a:lnSpc>
                          <a:spcPct val="100000"/>
                        </a:lnSpc>
                        <a:spcBef>
                          <a:spcPts val="200"/>
                        </a:spcBef>
                      </a:pPr>
                      <a:r>
                        <a:rPr sz="2000" dirty="0">
                          <a:latin typeface="Times New Roman"/>
                          <a:cs typeface="Times New Roman"/>
                        </a:rPr>
                        <a:t>Parks,</a:t>
                      </a:r>
                      <a:r>
                        <a:rPr sz="2000" spc="45" dirty="0">
                          <a:latin typeface="Times New Roman"/>
                          <a:cs typeface="Times New Roman"/>
                        </a:rPr>
                        <a:t> </a:t>
                      </a:r>
                      <a:r>
                        <a:rPr sz="2000" spc="-10" dirty="0">
                          <a:latin typeface="Times New Roman"/>
                          <a:cs typeface="Times New Roman"/>
                        </a:rPr>
                        <a:t>cemeteries</a:t>
                      </a:r>
                      <a:endParaRPr sz="2000">
                        <a:latin typeface="Times New Roman"/>
                        <a:cs typeface="Times New Roman"/>
                      </a:endParaRPr>
                    </a:p>
                  </a:txBody>
                  <a:tcPr marL="0" marR="0" marT="23033" marB="0"/>
                </a:tc>
                <a:tc>
                  <a:txBody>
                    <a:bodyPr/>
                    <a:lstStyle/>
                    <a:p>
                      <a:pPr marL="1437640">
                        <a:lnSpc>
                          <a:spcPct val="100000"/>
                        </a:lnSpc>
                        <a:spcBef>
                          <a:spcPts val="200"/>
                        </a:spcBef>
                      </a:pPr>
                      <a:r>
                        <a:rPr sz="2000" dirty="0">
                          <a:latin typeface="Times New Roman"/>
                          <a:cs typeface="Times New Roman"/>
                        </a:rPr>
                        <a:t>0.1</a:t>
                      </a:r>
                      <a:r>
                        <a:rPr sz="2000" spc="-5" dirty="0">
                          <a:latin typeface="Times New Roman"/>
                          <a:cs typeface="Times New Roman"/>
                        </a:rPr>
                        <a:t> </a:t>
                      </a:r>
                      <a:r>
                        <a:rPr sz="2000" dirty="0">
                          <a:latin typeface="Times New Roman"/>
                          <a:cs typeface="Times New Roman"/>
                        </a:rPr>
                        <a:t>-</a:t>
                      </a:r>
                      <a:r>
                        <a:rPr sz="2000" spc="20" dirty="0">
                          <a:latin typeface="Times New Roman"/>
                          <a:cs typeface="Times New Roman"/>
                        </a:rPr>
                        <a:t> </a:t>
                      </a:r>
                      <a:r>
                        <a:rPr sz="2000" spc="-20" dirty="0">
                          <a:latin typeface="Times New Roman"/>
                          <a:cs typeface="Times New Roman"/>
                        </a:rPr>
                        <a:t>0.25</a:t>
                      </a:r>
                      <a:endParaRPr sz="2000">
                        <a:latin typeface="Times New Roman"/>
                        <a:cs typeface="Times New Roman"/>
                      </a:endParaRPr>
                    </a:p>
                  </a:txBody>
                  <a:tcPr marL="0" marR="0" marT="23033" marB="0"/>
                </a:tc>
                <a:tc>
                  <a:txBody>
                    <a:bodyPr/>
                    <a:lstStyle/>
                    <a:p>
                      <a:pPr>
                        <a:lnSpc>
                          <a:spcPct val="100000"/>
                        </a:lnSpc>
                      </a:pPr>
                      <a:endParaRPr sz="2100">
                        <a:latin typeface="Times New Roman"/>
                        <a:cs typeface="Times New Roman"/>
                      </a:endParaRPr>
                    </a:p>
                  </a:txBody>
                  <a:tcPr marL="0" marR="0" marT="0" marB="0"/>
                </a:tc>
                <a:extLst>
                  <a:ext uri="{0D108BD9-81ED-4DB2-BD59-A6C34878D82A}">
                    <a16:rowId xmlns:a16="http://schemas.microsoft.com/office/drawing/2014/main" val="10008"/>
                  </a:ext>
                </a:extLst>
              </a:tr>
              <a:tr h="388102">
                <a:tc>
                  <a:txBody>
                    <a:bodyPr/>
                    <a:lstStyle/>
                    <a:p>
                      <a:pPr marL="31750">
                        <a:lnSpc>
                          <a:spcPct val="100000"/>
                        </a:lnSpc>
                        <a:spcBef>
                          <a:spcPts val="204"/>
                        </a:spcBef>
                      </a:pPr>
                      <a:r>
                        <a:rPr sz="2000" dirty="0">
                          <a:latin typeface="Times New Roman"/>
                          <a:cs typeface="Times New Roman"/>
                        </a:rPr>
                        <a:t>Unimproved</a:t>
                      </a:r>
                      <a:r>
                        <a:rPr sz="2000" spc="65" dirty="0">
                          <a:latin typeface="Times New Roman"/>
                          <a:cs typeface="Times New Roman"/>
                        </a:rPr>
                        <a:t> </a:t>
                      </a:r>
                      <a:r>
                        <a:rPr sz="2000" spc="-20" dirty="0">
                          <a:latin typeface="Times New Roman"/>
                          <a:cs typeface="Times New Roman"/>
                        </a:rPr>
                        <a:t>areas</a:t>
                      </a:r>
                      <a:endParaRPr sz="2000">
                        <a:latin typeface="Times New Roman"/>
                        <a:cs typeface="Times New Roman"/>
                      </a:endParaRPr>
                    </a:p>
                  </a:txBody>
                  <a:tcPr marL="0" marR="0" marT="23608" marB="0"/>
                </a:tc>
                <a:tc>
                  <a:txBody>
                    <a:bodyPr/>
                    <a:lstStyle/>
                    <a:p>
                      <a:pPr marL="1508760">
                        <a:lnSpc>
                          <a:spcPct val="100000"/>
                        </a:lnSpc>
                        <a:spcBef>
                          <a:spcPts val="204"/>
                        </a:spcBef>
                      </a:pPr>
                      <a:r>
                        <a:rPr sz="2000" dirty="0">
                          <a:latin typeface="Times New Roman"/>
                          <a:cs typeface="Times New Roman"/>
                        </a:rPr>
                        <a:t>0.1</a:t>
                      </a:r>
                      <a:r>
                        <a:rPr sz="2000" spc="-5" dirty="0">
                          <a:latin typeface="Times New Roman"/>
                          <a:cs typeface="Times New Roman"/>
                        </a:rPr>
                        <a:t> </a:t>
                      </a:r>
                      <a:r>
                        <a:rPr sz="2000" dirty="0">
                          <a:latin typeface="Times New Roman"/>
                          <a:cs typeface="Times New Roman"/>
                        </a:rPr>
                        <a:t>-</a:t>
                      </a:r>
                      <a:r>
                        <a:rPr sz="2000" spc="20" dirty="0">
                          <a:latin typeface="Times New Roman"/>
                          <a:cs typeface="Times New Roman"/>
                        </a:rPr>
                        <a:t> </a:t>
                      </a:r>
                      <a:r>
                        <a:rPr sz="2000" spc="-25" dirty="0">
                          <a:latin typeface="Times New Roman"/>
                          <a:cs typeface="Times New Roman"/>
                        </a:rPr>
                        <a:t>0.3</a:t>
                      </a:r>
                      <a:endParaRPr sz="2000">
                        <a:latin typeface="Times New Roman"/>
                        <a:cs typeface="Times New Roman"/>
                      </a:endParaRPr>
                    </a:p>
                  </a:txBody>
                  <a:tcPr marL="0" marR="0" marT="23608" marB="0"/>
                </a:tc>
                <a:tc>
                  <a:txBody>
                    <a:bodyPr/>
                    <a:lstStyle/>
                    <a:p>
                      <a:pPr>
                        <a:lnSpc>
                          <a:spcPct val="100000"/>
                        </a:lnSpc>
                      </a:pPr>
                      <a:endParaRPr sz="2100">
                        <a:latin typeface="Times New Roman"/>
                        <a:cs typeface="Times New Roman"/>
                      </a:endParaRPr>
                    </a:p>
                  </a:txBody>
                  <a:tcPr marL="0" marR="0" marT="0" marB="0"/>
                </a:tc>
                <a:extLst>
                  <a:ext uri="{0D108BD9-81ED-4DB2-BD59-A6C34878D82A}">
                    <a16:rowId xmlns:a16="http://schemas.microsoft.com/office/drawing/2014/main" val="10009"/>
                  </a:ext>
                </a:extLst>
              </a:tr>
              <a:tr h="387526">
                <a:tc>
                  <a:txBody>
                    <a:bodyPr/>
                    <a:lstStyle/>
                    <a:p>
                      <a:pPr marL="732155">
                        <a:lnSpc>
                          <a:spcPct val="100000"/>
                        </a:lnSpc>
                        <a:spcBef>
                          <a:spcPts val="204"/>
                        </a:spcBef>
                      </a:pPr>
                      <a:r>
                        <a:rPr sz="2000" spc="-10" dirty="0">
                          <a:latin typeface="Times New Roman"/>
                          <a:cs typeface="Times New Roman"/>
                        </a:rPr>
                        <a:t>Forest</a:t>
                      </a:r>
                      <a:endParaRPr sz="2000">
                        <a:latin typeface="Times New Roman"/>
                        <a:cs typeface="Times New Roman"/>
                      </a:endParaRPr>
                    </a:p>
                  </a:txBody>
                  <a:tcPr marL="0" marR="0" marT="23608" marB="0"/>
                </a:tc>
                <a:tc>
                  <a:txBody>
                    <a:bodyPr/>
                    <a:lstStyle/>
                    <a:p>
                      <a:pPr marL="1363980">
                        <a:lnSpc>
                          <a:spcPct val="100000"/>
                        </a:lnSpc>
                        <a:spcBef>
                          <a:spcPts val="204"/>
                        </a:spcBef>
                      </a:pPr>
                      <a:r>
                        <a:rPr sz="2000" dirty="0">
                          <a:latin typeface="Times New Roman"/>
                          <a:cs typeface="Times New Roman"/>
                        </a:rPr>
                        <a:t>0.05</a:t>
                      </a:r>
                      <a:r>
                        <a:rPr sz="2000" spc="5" dirty="0">
                          <a:latin typeface="Times New Roman"/>
                          <a:cs typeface="Times New Roman"/>
                        </a:rPr>
                        <a:t> </a:t>
                      </a:r>
                      <a:r>
                        <a:rPr sz="2000" dirty="0">
                          <a:latin typeface="Times New Roman"/>
                          <a:cs typeface="Times New Roman"/>
                        </a:rPr>
                        <a:t>-</a:t>
                      </a:r>
                      <a:r>
                        <a:rPr sz="2000" spc="20" dirty="0">
                          <a:latin typeface="Times New Roman"/>
                          <a:cs typeface="Times New Roman"/>
                        </a:rPr>
                        <a:t> </a:t>
                      </a:r>
                      <a:r>
                        <a:rPr sz="2000" spc="-20" dirty="0">
                          <a:latin typeface="Times New Roman"/>
                          <a:cs typeface="Times New Roman"/>
                        </a:rPr>
                        <a:t>0.25</a:t>
                      </a:r>
                      <a:endParaRPr sz="2000">
                        <a:latin typeface="Times New Roman"/>
                        <a:cs typeface="Times New Roman"/>
                      </a:endParaRPr>
                    </a:p>
                  </a:txBody>
                  <a:tcPr marL="0" marR="0" marT="23608" marB="0"/>
                </a:tc>
                <a:tc>
                  <a:txBody>
                    <a:bodyPr/>
                    <a:lstStyle/>
                    <a:p>
                      <a:pPr>
                        <a:lnSpc>
                          <a:spcPct val="100000"/>
                        </a:lnSpc>
                      </a:pPr>
                      <a:endParaRPr sz="2100">
                        <a:latin typeface="Times New Roman"/>
                        <a:cs typeface="Times New Roman"/>
                      </a:endParaRPr>
                    </a:p>
                  </a:txBody>
                  <a:tcPr marL="0" marR="0" marT="0" marB="0"/>
                </a:tc>
                <a:extLst>
                  <a:ext uri="{0D108BD9-81ED-4DB2-BD59-A6C34878D82A}">
                    <a16:rowId xmlns:a16="http://schemas.microsoft.com/office/drawing/2014/main" val="10010"/>
                  </a:ext>
                </a:extLst>
              </a:tr>
              <a:tr h="338581">
                <a:tc>
                  <a:txBody>
                    <a:bodyPr/>
                    <a:lstStyle/>
                    <a:p>
                      <a:pPr marL="207010">
                        <a:lnSpc>
                          <a:spcPts val="2645"/>
                        </a:lnSpc>
                        <a:spcBef>
                          <a:spcPts val="200"/>
                        </a:spcBef>
                      </a:pPr>
                      <a:r>
                        <a:rPr sz="2000" dirty="0">
                          <a:latin typeface="Times New Roman"/>
                          <a:cs typeface="Times New Roman"/>
                        </a:rPr>
                        <a:t>Cultivated</a:t>
                      </a:r>
                      <a:r>
                        <a:rPr sz="2000" spc="50" dirty="0">
                          <a:latin typeface="Times New Roman"/>
                          <a:cs typeface="Times New Roman"/>
                        </a:rPr>
                        <a:t> </a:t>
                      </a:r>
                      <a:r>
                        <a:rPr sz="2000" spc="-20" dirty="0">
                          <a:latin typeface="Times New Roman"/>
                          <a:cs typeface="Times New Roman"/>
                        </a:rPr>
                        <a:t>land</a:t>
                      </a:r>
                      <a:endParaRPr sz="2000">
                        <a:latin typeface="Times New Roman"/>
                        <a:cs typeface="Times New Roman"/>
                      </a:endParaRPr>
                    </a:p>
                  </a:txBody>
                  <a:tcPr marL="0" marR="0" marT="23033" marB="0"/>
                </a:tc>
                <a:tc>
                  <a:txBody>
                    <a:bodyPr/>
                    <a:lstStyle/>
                    <a:p>
                      <a:pPr algn="ctr">
                        <a:lnSpc>
                          <a:spcPts val="2645"/>
                        </a:lnSpc>
                        <a:spcBef>
                          <a:spcPts val="200"/>
                        </a:spcBef>
                      </a:pPr>
                      <a:r>
                        <a:rPr sz="2000" dirty="0">
                          <a:latin typeface="Times New Roman"/>
                          <a:cs typeface="Times New Roman"/>
                        </a:rPr>
                        <a:t>0.08-</a:t>
                      </a:r>
                      <a:r>
                        <a:rPr sz="2000" spc="-20" dirty="0">
                          <a:latin typeface="Times New Roman"/>
                          <a:cs typeface="Times New Roman"/>
                        </a:rPr>
                        <a:t>0.41</a:t>
                      </a:r>
                      <a:endParaRPr sz="2000">
                        <a:latin typeface="Times New Roman"/>
                        <a:cs typeface="Times New Roman"/>
                      </a:endParaRPr>
                    </a:p>
                  </a:txBody>
                  <a:tcPr marL="0" marR="0" marT="23033" marB="0"/>
                </a:tc>
                <a:tc>
                  <a:txBody>
                    <a:bodyPr/>
                    <a:lstStyle/>
                    <a:p>
                      <a:pPr marR="24130" algn="r">
                        <a:lnSpc>
                          <a:spcPct val="100000"/>
                        </a:lnSpc>
                        <a:spcBef>
                          <a:spcPts val="1160"/>
                        </a:spcBef>
                      </a:pPr>
                      <a:r>
                        <a:rPr sz="1000" spc="-25" dirty="0">
                          <a:solidFill>
                            <a:srgbClr val="898989"/>
                          </a:solidFill>
                          <a:latin typeface="Carlito"/>
                          <a:cs typeface="Carlito"/>
                        </a:rPr>
                        <a:t>32</a:t>
                      </a:r>
                      <a:endParaRPr sz="1000" dirty="0">
                        <a:latin typeface="Carlito"/>
                        <a:cs typeface="Carlito"/>
                      </a:endParaRPr>
                    </a:p>
                  </a:txBody>
                  <a:tcPr marL="0" marR="0" marT="133590" marB="0"/>
                </a:tc>
                <a:extLst>
                  <a:ext uri="{0D108BD9-81ED-4DB2-BD59-A6C34878D82A}">
                    <a16:rowId xmlns:a16="http://schemas.microsoft.com/office/drawing/2014/main" val="10011"/>
                  </a:ext>
                </a:extLst>
              </a:tr>
            </a:tbl>
          </a:graphicData>
        </a:graphic>
      </p:graphicFrame>
      <p:sp>
        <p:nvSpPr>
          <p:cNvPr id="9" name="object 9"/>
          <p:cNvSpPr/>
          <p:nvPr/>
        </p:nvSpPr>
        <p:spPr>
          <a:xfrm>
            <a:off x="6030587" y="1388874"/>
            <a:ext cx="9789" cy="4684860"/>
          </a:xfrm>
          <a:custGeom>
            <a:avLst/>
            <a:gdLst/>
            <a:ahLst/>
            <a:cxnLst/>
            <a:rect l="l" t="t" r="r" b="b"/>
            <a:pathLst>
              <a:path w="10795" h="5166359">
                <a:moveTo>
                  <a:pt x="10668" y="0"/>
                </a:moveTo>
                <a:lnTo>
                  <a:pt x="0" y="0"/>
                </a:lnTo>
                <a:lnTo>
                  <a:pt x="0" y="2247900"/>
                </a:lnTo>
                <a:lnTo>
                  <a:pt x="0" y="5166360"/>
                </a:lnTo>
                <a:lnTo>
                  <a:pt x="10668" y="5166360"/>
                </a:lnTo>
                <a:lnTo>
                  <a:pt x="10668" y="2247900"/>
                </a:lnTo>
                <a:lnTo>
                  <a:pt x="10668" y="0"/>
                </a:lnTo>
                <a:close/>
              </a:path>
            </a:pathLst>
          </a:custGeom>
          <a:solidFill>
            <a:srgbClr val="FFFFFF"/>
          </a:solidFill>
        </p:spPr>
        <p:txBody>
          <a:bodyPr wrap="square" lIns="0" tIns="0" rIns="0" bIns="0" rtlCol="0"/>
          <a:lstStyle/>
          <a:p>
            <a:endParaRPr sz="1632"/>
          </a:p>
        </p:txBody>
      </p:sp>
      <p:sp>
        <p:nvSpPr>
          <p:cNvPr id="10" name="object 10"/>
          <p:cNvSpPr/>
          <p:nvPr/>
        </p:nvSpPr>
        <p:spPr>
          <a:xfrm>
            <a:off x="9362504" y="1388874"/>
            <a:ext cx="11516" cy="4684860"/>
          </a:xfrm>
          <a:custGeom>
            <a:avLst/>
            <a:gdLst/>
            <a:ahLst/>
            <a:cxnLst/>
            <a:rect l="l" t="t" r="r" b="b"/>
            <a:pathLst>
              <a:path w="12700" h="5166359">
                <a:moveTo>
                  <a:pt x="12192" y="0"/>
                </a:moveTo>
                <a:lnTo>
                  <a:pt x="0" y="0"/>
                </a:lnTo>
                <a:lnTo>
                  <a:pt x="0" y="2247900"/>
                </a:lnTo>
                <a:lnTo>
                  <a:pt x="0" y="5166360"/>
                </a:lnTo>
                <a:lnTo>
                  <a:pt x="12192" y="5166360"/>
                </a:lnTo>
                <a:lnTo>
                  <a:pt x="12192" y="2247900"/>
                </a:lnTo>
                <a:lnTo>
                  <a:pt x="12192" y="0"/>
                </a:lnTo>
                <a:close/>
              </a:path>
            </a:pathLst>
          </a:custGeom>
          <a:solidFill>
            <a:srgbClr val="FFFFFF"/>
          </a:solidFill>
        </p:spPr>
        <p:txBody>
          <a:bodyPr wrap="square" lIns="0" tIns="0" rIns="0" bIns="0" rtlCol="0"/>
          <a:lstStyle/>
          <a:p>
            <a:endParaRPr sz="1632"/>
          </a:p>
        </p:txBody>
      </p:sp>
      <p:sp>
        <p:nvSpPr>
          <p:cNvPr id="11" name="Slide Number Placeholder 10">
            <a:extLst>
              <a:ext uri="{FF2B5EF4-FFF2-40B4-BE49-F238E27FC236}">
                <a16:creationId xmlns:a16="http://schemas.microsoft.com/office/drawing/2014/main" id="{75866314-BA8B-6168-D30C-50891D1BF593}"/>
              </a:ext>
            </a:extLst>
          </p:cNvPr>
          <p:cNvSpPr>
            <a:spLocks noGrp="1"/>
          </p:cNvSpPr>
          <p:nvPr>
            <p:ph type="sldNum" sz="quarter" idx="12"/>
          </p:nvPr>
        </p:nvSpPr>
        <p:spPr/>
        <p:txBody>
          <a:bodyPr/>
          <a:lstStyle/>
          <a:p>
            <a:fld id="{34216374-E7D6-4C74-ADA3-2C9987A1DEB2}" type="slidenum">
              <a:rPr lang="en-US" smtClean="0"/>
              <a:t>108</a:t>
            </a:fld>
            <a:endParaRPr lang="en-US"/>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733536" y="833949"/>
            <a:ext cx="4939372" cy="451689"/>
          </a:xfrm>
          <a:prstGeom prst="rect">
            <a:avLst/>
          </a:prstGeom>
        </p:spPr>
        <p:txBody>
          <a:bodyPr vert="horz" wrap="square" lIns="0" tIns="12092" rIns="0" bIns="0" rtlCol="0" anchor="ctr">
            <a:spAutoFit/>
          </a:bodyPr>
          <a:lstStyle/>
          <a:p>
            <a:pPr marL="11516">
              <a:lnSpc>
                <a:spcPct val="100000"/>
              </a:lnSpc>
              <a:spcBef>
                <a:spcPts val="95"/>
              </a:spcBef>
            </a:pPr>
            <a:r>
              <a:rPr sz="2856" u="sng" dirty="0">
                <a:solidFill>
                  <a:srgbClr val="000000"/>
                </a:solidFill>
                <a:uFill>
                  <a:solidFill>
                    <a:srgbClr val="000000"/>
                  </a:solidFill>
                </a:uFill>
                <a:latin typeface="Times New Roman"/>
                <a:cs typeface="Times New Roman"/>
              </a:rPr>
              <a:t>Limitations</a:t>
            </a:r>
            <a:r>
              <a:rPr sz="2856" u="sng" spc="-32" dirty="0">
                <a:solidFill>
                  <a:srgbClr val="000000"/>
                </a:solidFill>
                <a:uFill>
                  <a:solidFill>
                    <a:srgbClr val="000000"/>
                  </a:solidFill>
                </a:uFill>
                <a:latin typeface="Times New Roman"/>
                <a:cs typeface="Times New Roman"/>
              </a:rPr>
              <a:t> </a:t>
            </a:r>
            <a:r>
              <a:rPr sz="2856" u="sng" dirty="0">
                <a:solidFill>
                  <a:srgbClr val="000000"/>
                </a:solidFill>
                <a:uFill>
                  <a:solidFill>
                    <a:srgbClr val="000000"/>
                  </a:solidFill>
                </a:uFill>
                <a:latin typeface="Times New Roman"/>
                <a:cs typeface="Times New Roman"/>
              </a:rPr>
              <a:t>of Rational</a:t>
            </a:r>
            <a:r>
              <a:rPr sz="2856" u="sng" spc="-14" dirty="0">
                <a:solidFill>
                  <a:srgbClr val="000000"/>
                </a:solidFill>
                <a:uFill>
                  <a:solidFill>
                    <a:srgbClr val="000000"/>
                  </a:solidFill>
                </a:uFill>
                <a:latin typeface="Times New Roman"/>
                <a:cs typeface="Times New Roman"/>
              </a:rPr>
              <a:t> </a:t>
            </a:r>
            <a:r>
              <a:rPr sz="2856" u="sng" spc="-9" dirty="0">
                <a:solidFill>
                  <a:srgbClr val="000000"/>
                </a:solidFill>
                <a:uFill>
                  <a:solidFill>
                    <a:srgbClr val="000000"/>
                  </a:solidFill>
                </a:uFill>
                <a:latin typeface="Times New Roman"/>
                <a:cs typeface="Times New Roman"/>
              </a:rPr>
              <a:t>Method</a:t>
            </a:r>
            <a:endParaRPr sz="2856">
              <a:latin typeface="Times New Roman"/>
              <a:cs typeface="Times New Roman"/>
            </a:endParaRPr>
          </a:p>
        </p:txBody>
      </p:sp>
      <p:pic>
        <p:nvPicPr>
          <p:cNvPr id="3" name="object 3"/>
          <p:cNvPicPr/>
          <p:nvPr/>
        </p:nvPicPr>
        <p:blipFill>
          <a:blip r:embed="rId2" cstate="print"/>
          <a:stretch>
            <a:fillRect/>
          </a:stretch>
        </p:blipFill>
        <p:spPr>
          <a:xfrm>
            <a:off x="1750643" y="1594788"/>
            <a:ext cx="8883268" cy="270864"/>
          </a:xfrm>
          <a:prstGeom prst="rect">
            <a:avLst/>
          </a:prstGeom>
        </p:spPr>
      </p:pic>
      <p:pic>
        <p:nvPicPr>
          <p:cNvPr id="4" name="object 4"/>
          <p:cNvPicPr/>
          <p:nvPr/>
        </p:nvPicPr>
        <p:blipFill>
          <a:blip r:embed="rId3" cstate="print"/>
          <a:stretch>
            <a:fillRect/>
          </a:stretch>
        </p:blipFill>
        <p:spPr>
          <a:xfrm>
            <a:off x="1930297" y="1943043"/>
            <a:ext cx="2774985" cy="262572"/>
          </a:xfrm>
          <a:prstGeom prst="rect">
            <a:avLst/>
          </a:prstGeom>
        </p:spPr>
      </p:pic>
      <p:pic>
        <p:nvPicPr>
          <p:cNvPr id="5" name="object 5"/>
          <p:cNvPicPr/>
          <p:nvPr/>
        </p:nvPicPr>
        <p:blipFill>
          <a:blip r:embed="rId4" cstate="print"/>
          <a:stretch>
            <a:fillRect/>
          </a:stretch>
        </p:blipFill>
        <p:spPr>
          <a:xfrm>
            <a:off x="1750642" y="2418439"/>
            <a:ext cx="8874977" cy="262572"/>
          </a:xfrm>
          <a:prstGeom prst="rect">
            <a:avLst/>
          </a:prstGeom>
        </p:spPr>
      </p:pic>
      <p:pic>
        <p:nvPicPr>
          <p:cNvPr id="6" name="object 6"/>
          <p:cNvPicPr/>
          <p:nvPr/>
        </p:nvPicPr>
        <p:blipFill>
          <a:blip r:embed="rId5" cstate="print"/>
          <a:stretch>
            <a:fillRect/>
          </a:stretch>
        </p:blipFill>
        <p:spPr>
          <a:xfrm>
            <a:off x="1924769" y="2739055"/>
            <a:ext cx="569369" cy="237697"/>
          </a:xfrm>
          <a:prstGeom prst="rect">
            <a:avLst/>
          </a:prstGeom>
        </p:spPr>
      </p:pic>
      <p:grpSp>
        <p:nvGrpSpPr>
          <p:cNvPr id="7" name="object 7"/>
          <p:cNvGrpSpPr/>
          <p:nvPr/>
        </p:nvGrpSpPr>
        <p:grpSpPr>
          <a:xfrm>
            <a:off x="1750643" y="3247617"/>
            <a:ext cx="7385449" cy="262573"/>
            <a:chOff x="554736" y="3581400"/>
            <a:chExt cx="8144509" cy="289560"/>
          </a:xfrm>
        </p:grpSpPr>
        <p:pic>
          <p:nvPicPr>
            <p:cNvPr id="8" name="object 8"/>
            <p:cNvPicPr/>
            <p:nvPr/>
          </p:nvPicPr>
          <p:blipFill>
            <a:blip r:embed="rId6" cstate="print"/>
            <a:stretch>
              <a:fillRect/>
            </a:stretch>
          </p:blipFill>
          <p:spPr>
            <a:xfrm>
              <a:off x="554736" y="3581400"/>
              <a:ext cx="8144256" cy="198119"/>
            </a:xfrm>
            <a:prstGeom prst="rect">
              <a:avLst/>
            </a:prstGeom>
          </p:spPr>
        </p:pic>
        <p:pic>
          <p:nvPicPr>
            <p:cNvPr id="9" name="object 9"/>
            <p:cNvPicPr/>
            <p:nvPr/>
          </p:nvPicPr>
          <p:blipFill>
            <a:blip r:embed="rId7" cstate="print"/>
            <a:stretch>
              <a:fillRect/>
            </a:stretch>
          </p:blipFill>
          <p:spPr>
            <a:xfrm>
              <a:off x="749807" y="3779520"/>
              <a:ext cx="7946136" cy="91439"/>
            </a:xfrm>
            <a:prstGeom prst="rect">
              <a:avLst/>
            </a:prstGeom>
          </p:spPr>
        </p:pic>
      </p:grpSp>
      <p:pic>
        <p:nvPicPr>
          <p:cNvPr id="10" name="object 10"/>
          <p:cNvPicPr/>
          <p:nvPr/>
        </p:nvPicPr>
        <p:blipFill>
          <a:blip r:embed="rId8" cstate="print"/>
          <a:stretch>
            <a:fillRect/>
          </a:stretch>
        </p:blipFill>
        <p:spPr>
          <a:xfrm>
            <a:off x="1753405" y="3723013"/>
            <a:ext cx="8863922" cy="262572"/>
          </a:xfrm>
          <a:prstGeom prst="rect">
            <a:avLst/>
          </a:prstGeom>
        </p:spPr>
      </p:pic>
      <p:pic>
        <p:nvPicPr>
          <p:cNvPr id="11" name="object 11"/>
          <p:cNvPicPr/>
          <p:nvPr/>
        </p:nvPicPr>
        <p:blipFill>
          <a:blip r:embed="rId9" cstate="print"/>
          <a:stretch>
            <a:fillRect/>
          </a:stretch>
        </p:blipFill>
        <p:spPr>
          <a:xfrm>
            <a:off x="1927534" y="4071268"/>
            <a:ext cx="8695322" cy="262573"/>
          </a:xfrm>
          <a:prstGeom prst="rect">
            <a:avLst/>
          </a:prstGeom>
        </p:spPr>
      </p:pic>
      <p:pic>
        <p:nvPicPr>
          <p:cNvPr id="12" name="object 12"/>
          <p:cNvPicPr/>
          <p:nvPr/>
        </p:nvPicPr>
        <p:blipFill>
          <a:blip r:embed="rId10" cstate="print"/>
          <a:stretch>
            <a:fillRect/>
          </a:stretch>
        </p:blipFill>
        <p:spPr>
          <a:xfrm>
            <a:off x="1927534" y="4425051"/>
            <a:ext cx="8703614" cy="262573"/>
          </a:xfrm>
          <a:prstGeom prst="rect">
            <a:avLst/>
          </a:prstGeom>
        </p:spPr>
      </p:pic>
      <p:pic>
        <p:nvPicPr>
          <p:cNvPr id="13" name="object 13"/>
          <p:cNvPicPr/>
          <p:nvPr/>
        </p:nvPicPr>
        <p:blipFill>
          <a:blip r:embed="rId11" cstate="print"/>
          <a:stretch>
            <a:fillRect/>
          </a:stretch>
        </p:blipFill>
        <p:spPr>
          <a:xfrm>
            <a:off x="1933061" y="4778834"/>
            <a:ext cx="1542273" cy="262573"/>
          </a:xfrm>
          <a:prstGeom prst="rect">
            <a:avLst/>
          </a:prstGeom>
        </p:spPr>
      </p:pic>
      <p:pic>
        <p:nvPicPr>
          <p:cNvPr id="14" name="object 14"/>
          <p:cNvPicPr/>
          <p:nvPr/>
        </p:nvPicPr>
        <p:blipFill>
          <a:blip r:embed="rId12" cstate="print"/>
          <a:stretch>
            <a:fillRect/>
          </a:stretch>
        </p:blipFill>
        <p:spPr>
          <a:xfrm>
            <a:off x="1753405" y="5254230"/>
            <a:ext cx="8852866" cy="262573"/>
          </a:xfrm>
          <a:prstGeom prst="rect">
            <a:avLst/>
          </a:prstGeom>
        </p:spPr>
      </p:pic>
      <p:pic>
        <p:nvPicPr>
          <p:cNvPr id="15" name="object 15"/>
          <p:cNvPicPr/>
          <p:nvPr/>
        </p:nvPicPr>
        <p:blipFill>
          <a:blip r:embed="rId13" cstate="print"/>
          <a:stretch>
            <a:fillRect/>
          </a:stretch>
        </p:blipFill>
        <p:spPr>
          <a:xfrm>
            <a:off x="1927534" y="5608014"/>
            <a:ext cx="4582594" cy="262572"/>
          </a:xfrm>
          <a:prstGeom prst="rect">
            <a:avLst/>
          </a:prstGeom>
        </p:spPr>
      </p:pic>
      <p:sp>
        <p:nvSpPr>
          <p:cNvPr id="16" name="object 16"/>
          <p:cNvSpPr txBox="1">
            <a:spLocks noGrp="1"/>
          </p:cNvSpPr>
          <p:nvPr>
            <p:ph type="sldNum" sz="quarter" idx="7"/>
          </p:nvPr>
        </p:nvSpPr>
        <p:spPr>
          <a:xfrm>
            <a:off x="9655592" y="6438383"/>
            <a:ext cx="269270" cy="161616"/>
          </a:xfrm>
          <a:prstGeom prst="rect">
            <a:avLst/>
          </a:prstGeom>
        </p:spPr>
        <p:txBody>
          <a:bodyPr vert="horz" wrap="square" lIns="0" tIns="0" rIns="0" bIns="0" rtlCol="0">
            <a:spAutoFit/>
          </a:bodyPr>
          <a:lstStyle>
            <a:defPPr>
              <a:defRPr kern="0"/>
            </a:defPPr>
            <a:lvl1pPr>
              <a:defRPr sz="1050" b="0" i="0">
                <a:solidFill>
                  <a:srgbClr val="898989"/>
                </a:solidFill>
                <a:latin typeface="Carlito"/>
                <a:cs typeface="Carlito"/>
              </a:defRPr>
            </a:lvl1pPr>
          </a:lstStyle>
          <a:p>
            <a:pPr marL="149860">
              <a:lnSpc>
                <a:spcPts val="1115"/>
              </a:lnSpc>
            </a:pPr>
            <a:fld id="{81D60167-4931-47E6-BA6A-407CBD079E47}" type="slidenum">
              <a:rPr lang="en-US" spc="-50" smtClean="0"/>
              <a:pPr marL="149860">
                <a:lnSpc>
                  <a:spcPts val="1115"/>
                </a:lnSpc>
              </a:pPr>
              <a:t>109</a:t>
            </a:fld>
            <a:endParaRPr spc="-23"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88BF1E9-EBE7-D317-736C-3B331981FBAA}"/>
              </a:ext>
            </a:extLst>
          </p:cNvPr>
          <p:cNvSpPr/>
          <p:nvPr/>
        </p:nvSpPr>
        <p:spPr>
          <a:xfrm>
            <a:off x="567180" y="1553066"/>
            <a:ext cx="11698664" cy="375186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3200" b="1" dirty="0">
                <a:solidFill>
                  <a:srgbClr val="FF0000"/>
                </a:solidFill>
              </a:rPr>
              <a:t>Benefits of irrigation</a:t>
            </a:r>
            <a:r>
              <a:rPr lang="en-US" sz="3200" b="1" dirty="0">
                <a:solidFill>
                  <a:schemeClr val="tx1"/>
                </a:solidFill>
              </a:rPr>
              <a:t>:</a:t>
            </a:r>
          </a:p>
          <a:p>
            <a:pPr marL="342900" indent="-342900" algn="just">
              <a:buFont typeface="+mj-lt"/>
              <a:buAutoNum type="arabicPeriod"/>
            </a:pPr>
            <a:r>
              <a:rPr lang="en-US" sz="3200" dirty="0">
                <a:solidFill>
                  <a:schemeClr val="tx1"/>
                </a:solidFill>
              </a:rPr>
              <a:t>   Increase in food production.</a:t>
            </a:r>
          </a:p>
          <a:p>
            <a:pPr marL="342900" indent="-342900" algn="just">
              <a:buFont typeface="+mj-lt"/>
              <a:buAutoNum type="arabicPeriod"/>
            </a:pPr>
            <a:r>
              <a:rPr lang="en-US" sz="3200" dirty="0">
                <a:solidFill>
                  <a:schemeClr val="tx1"/>
                </a:solidFill>
              </a:rPr>
              <a:t>    Protection from famine.</a:t>
            </a:r>
          </a:p>
          <a:p>
            <a:pPr marL="342900" indent="-342900" algn="just">
              <a:buFont typeface="+mj-lt"/>
              <a:buAutoNum type="arabicPeriod"/>
            </a:pPr>
            <a:r>
              <a:rPr lang="en-US" sz="3200" dirty="0">
                <a:solidFill>
                  <a:schemeClr val="tx1"/>
                </a:solidFill>
              </a:rPr>
              <a:t>  Cultivation of cash crops.</a:t>
            </a:r>
          </a:p>
          <a:p>
            <a:pPr marL="342900" indent="-342900" algn="just">
              <a:buFont typeface="+mj-lt"/>
              <a:buAutoNum type="arabicPeriod"/>
            </a:pPr>
            <a:r>
              <a:rPr lang="en-US" sz="3200" dirty="0">
                <a:solidFill>
                  <a:schemeClr val="tx1"/>
                </a:solidFill>
              </a:rPr>
              <a:t>   Elimination of mixed cropping.</a:t>
            </a:r>
          </a:p>
          <a:p>
            <a:pPr marL="342900" indent="-342900" algn="just">
              <a:buFont typeface="+mj-lt"/>
              <a:buAutoNum type="arabicPeriod"/>
            </a:pPr>
            <a:r>
              <a:rPr lang="en-US" sz="3200" dirty="0">
                <a:solidFill>
                  <a:schemeClr val="tx1"/>
                </a:solidFill>
              </a:rPr>
              <a:t>  Addition of wealth of the country.</a:t>
            </a:r>
          </a:p>
          <a:p>
            <a:pPr marL="342900" indent="-342900" algn="just">
              <a:buFont typeface="+mj-lt"/>
              <a:buAutoNum type="arabicPeriod"/>
            </a:pPr>
            <a:r>
              <a:rPr lang="en-US" sz="3200" dirty="0">
                <a:solidFill>
                  <a:schemeClr val="tx1"/>
                </a:solidFill>
              </a:rPr>
              <a:t>   Increase in prosperity of people.</a:t>
            </a:r>
          </a:p>
          <a:p>
            <a:pPr marL="342900" indent="-342900" algn="just">
              <a:buFont typeface="+mj-lt"/>
              <a:buAutoNum type="arabicPeriod"/>
            </a:pPr>
            <a:r>
              <a:rPr lang="en-US" sz="3200" dirty="0">
                <a:solidFill>
                  <a:schemeClr val="tx1"/>
                </a:solidFill>
              </a:rPr>
              <a:t> Generation of hydro-electric power.</a:t>
            </a:r>
          </a:p>
          <a:p>
            <a:pPr algn="ctr"/>
            <a:r>
              <a:rPr lang="en-US" sz="3200" dirty="0"/>
              <a:t>    </a:t>
            </a:r>
            <a:r>
              <a:rPr lang="en-US" dirty="0"/>
              <a:t>Domestic and industrial water supply.</a:t>
            </a:r>
          </a:p>
          <a:p>
            <a:pPr algn="ctr"/>
            <a:r>
              <a:rPr lang="en-US" dirty="0"/>
              <a:t>    Inland navigation.</a:t>
            </a:r>
          </a:p>
          <a:p>
            <a:pPr algn="ctr"/>
            <a:r>
              <a:rPr lang="en-US" dirty="0"/>
              <a:t>    Improvement of communication.</a:t>
            </a:r>
          </a:p>
          <a:p>
            <a:pPr algn="ctr"/>
            <a:r>
              <a:rPr lang="en-US" dirty="0"/>
              <a:t>    General development of the country</a:t>
            </a:r>
          </a:p>
        </p:txBody>
      </p:sp>
      <p:sp>
        <p:nvSpPr>
          <p:cNvPr id="2" name="Slide Number Placeholder 1">
            <a:extLst>
              <a:ext uri="{FF2B5EF4-FFF2-40B4-BE49-F238E27FC236}">
                <a16:creationId xmlns:a16="http://schemas.microsoft.com/office/drawing/2014/main" id="{053374E7-96D7-880C-0C35-376761855A1F}"/>
              </a:ext>
            </a:extLst>
          </p:cNvPr>
          <p:cNvSpPr>
            <a:spLocks noGrp="1"/>
          </p:cNvSpPr>
          <p:nvPr>
            <p:ph type="sldNum" sz="quarter" idx="12"/>
          </p:nvPr>
        </p:nvSpPr>
        <p:spPr/>
        <p:txBody>
          <a:bodyPr/>
          <a:lstStyle/>
          <a:p>
            <a:fld id="{34216374-E7D6-4C74-ADA3-2C9987A1DEB2}" type="slidenum">
              <a:rPr lang="en-US" smtClean="0"/>
              <a:t>11</a:t>
            </a:fld>
            <a:endParaRPr lang="en-US"/>
          </a:p>
        </p:txBody>
      </p:sp>
    </p:spTree>
    <p:extLst>
      <p:ext uri="{BB962C8B-B14F-4D97-AF65-F5344CB8AC3E}">
        <p14:creationId xmlns:p14="http://schemas.microsoft.com/office/powerpoint/2010/main" val="232248078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007687" y="706263"/>
            <a:ext cx="9535557" cy="451689"/>
          </a:xfrm>
          <a:prstGeom prst="rect">
            <a:avLst/>
          </a:prstGeom>
        </p:spPr>
        <p:txBody>
          <a:bodyPr vert="horz" wrap="square" lIns="0" tIns="12092" rIns="0" bIns="0" rtlCol="0" anchor="ctr">
            <a:spAutoFit/>
          </a:bodyPr>
          <a:lstStyle/>
          <a:p>
            <a:pPr marL="2566421">
              <a:lnSpc>
                <a:spcPct val="100000"/>
              </a:lnSpc>
              <a:spcBef>
                <a:spcPts val="95"/>
              </a:spcBef>
            </a:pPr>
            <a:r>
              <a:rPr sz="2856" u="sng" dirty="0">
                <a:solidFill>
                  <a:srgbClr val="000000"/>
                </a:solidFill>
                <a:uFill>
                  <a:solidFill>
                    <a:srgbClr val="000000"/>
                  </a:solidFill>
                </a:uFill>
                <a:latin typeface="Times New Roman"/>
                <a:cs typeface="Times New Roman"/>
              </a:rPr>
              <a:t>Time</a:t>
            </a:r>
            <a:r>
              <a:rPr sz="2856" u="sng" spc="-41" dirty="0">
                <a:solidFill>
                  <a:srgbClr val="000000"/>
                </a:solidFill>
                <a:uFill>
                  <a:solidFill>
                    <a:srgbClr val="000000"/>
                  </a:solidFill>
                </a:uFill>
                <a:latin typeface="Times New Roman"/>
                <a:cs typeface="Times New Roman"/>
              </a:rPr>
              <a:t> </a:t>
            </a:r>
            <a:r>
              <a:rPr sz="2856" u="sng" dirty="0">
                <a:solidFill>
                  <a:srgbClr val="000000"/>
                </a:solidFill>
                <a:uFill>
                  <a:solidFill>
                    <a:srgbClr val="000000"/>
                  </a:solidFill>
                </a:uFill>
                <a:latin typeface="Times New Roman"/>
                <a:cs typeface="Times New Roman"/>
              </a:rPr>
              <a:t>of</a:t>
            </a:r>
            <a:r>
              <a:rPr sz="2856" u="sng" spc="-36" dirty="0">
                <a:solidFill>
                  <a:srgbClr val="000000"/>
                </a:solidFill>
                <a:uFill>
                  <a:solidFill>
                    <a:srgbClr val="000000"/>
                  </a:solidFill>
                </a:uFill>
                <a:latin typeface="Times New Roman"/>
                <a:cs typeface="Times New Roman"/>
              </a:rPr>
              <a:t> </a:t>
            </a:r>
            <a:r>
              <a:rPr sz="2856" u="sng" spc="-9" dirty="0">
                <a:solidFill>
                  <a:srgbClr val="000000"/>
                </a:solidFill>
                <a:uFill>
                  <a:solidFill>
                    <a:srgbClr val="000000"/>
                  </a:solidFill>
                </a:uFill>
                <a:latin typeface="Times New Roman"/>
                <a:cs typeface="Times New Roman"/>
              </a:rPr>
              <a:t>Concentration</a:t>
            </a:r>
            <a:endParaRPr sz="2856">
              <a:latin typeface="Times New Roman"/>
              <a:cs typeface="Times New Roman"/>
            </a:endParaRPr>
          </a:p>
        </p:txBody>
      </p:sp>
      <p:pic>
        <p:nvPicPr>
          <p:cNvPr id="3" name="object 3"/>
          <p:cNvPicPr/>
          <p:nvPr/>
        </p:nvPicPr>
        <p:blipFill>
          <a:blip r:embed="rId2" cstate="print"/>
          <a:stretch>
            <a:fillRect/>
          </a:stretch>
        </p:blipFill>
        <p:spPr>
          <a:xfrm>
            <a:off x="1805920" y="1611371"/>
            <a:ext cx="8703614" cy="262573"/>
          </a:xfrm>
          <a:prstGeom prst="rect">
            <a:avLst/>
          </a:prstGeom>
        </p:spPr>
      </p:pic>
      <p:pic>
        <p:nvPicPr>
          <p:cNvPr id="4" name="object 4"/>
          <p:cNvPicPr/>
          <p:nvPr/>
        </p:nvPicPr>
        <p:blipFill>
          <a:blip r:embed="rId3" cstate="print"/>
          <a:stretch>
            <a:fillRect/>
          </a:stretch>
        </p:blipFill>
        <p:spPr>
          <a:xfrm>
            <a:off x="1800393" y="2001085"/>
            <a:ext cx="8709142" cy="259809"/>
          </a:xfrm>
          <a:prstGeom prst="rect">
            <a:avLst/>
          </a:prstGeom>
        </p:spPr>
      </p:pic>
      <p:pic>
        <p:nvPicPr>
          <p:cNvPr id="5" name="object 5"/>
          <p:cNvPicPr/>
          <p:nvPr/>
        </p:nvPicPr>
        <p:blipFill>
          <a:blip r:embed="rId4" cstate="print"/>
          <a:stretch>
            <a:fillRect/>
          </a:stretch>
        </p:blipFill>
        <p:spPr>
          <a:xfrm>
            <a:off x="1816976" y="2418438"/>
            <a:ext cx="270864" cy="226642"/>
          </a:xfrm>
          <a:prstGeom prst="rect">
            <a:avLst/>
          </a:prstGeom>
        </p:spPr>
      </p:pic>
      <p:pic>
        <p:nvPicPr>
          <p:cNvPr id="6" name="object 6"/>
          <p:cNvPicPr/>
          <p:nvPr/>
        </p:nvPicPr>
        <p:blipFill>
          <a:blip r:embed="rId5" cstate="print"/>
          <a:stretch>
            <a:fillRect/>
          </a:stretch>
        </p:blipFill>
        <p:spPr>
          <a:xfrm>
            <a:off x="1805920" y="2857903"/>
            <a:ext cx="6918115" cy="301268"/>
          </a:xfrm>
          <a:prstGeom prst="rect">
            <a:avLst/>
          </a:prstGeom>
        </p:spPr>
      </p:pic>
      <p:grpSp>
        <p:nvGrpSpPr>
          <p:cNvPr id="7" name="object 7"/>
          <p:cNvGrpSpPr/>
          <p:nvPr/>
        </p:nvGrpSpPr>
        <p:grpSpPr>
          <a:xfrm>
            <a:off x="1800394" y="3407925"/>
            <a:ext cx="4812116" cy="262573"/>
            <a:chOff x="609600" y="3758184"/>
            <a:chExt cx="5306695" cy="289560"/>
          </a:xfrm>
        </p:grpSpPr>
        <p:pic>
          <p:nvPicPr>
            <p:cNvPr id="8" name="object 8"/>
            <p:cNvPicPr/>
            <p:nvPr/>
          </p:nvPicPr>
          <p:blipFill>
            <a:blip r:embed="rId6" cstate="print"/>
            <a:stretch>
              <a:fillRect/>
            </a:stretch>
          </p:blipFill>
          <p:spPr>
            <a:xfrm>
              <a:off x="609600" y="3758184"/>
              <a:ext cx="5087112" cy="21336"/>
            </a:xfrm>
            <a:prstGeom prst="rect">
              <a:avLst/>
            </a:prstGeom>
          </p:spPr>
        </p:pic>
        <p:pic>
          <p:nvPicPr>
            <p:cNvPr id="9" name="object 9"/>
            <p:cNvPicPr/>
            <p:nvPr/>
          </p:nvPicPr>
          <p:blipFill>
            <a:blip r:embed="rId7" cstate="print"/>
            <a:stretch>
              <a:fillRect/>
            </a:stretch>
          </p:blipFill>
          <p:spPr>
            <a:xfrm>
              <a:off x="624840" y="3779520"/>
              <a:ext cx="5291328" cy="268223"/>
            </a:xfrm>
            <a:prstGeom prst="rect">
              <a:avLst/>
            </a:prstGeom>
          </p:spPr>
        </p:pic>
      </p:grpSp>
      <p:pic>
        <p:nvPicPr>
          <p:cNvPr id="10" name="object 10"/>
          <p:cNvPicPr/>
          <p:nvPr/>
        </p:nvPicPr>
        <p:blipFill>
          <a:blip r:embed="rId8" cstate="print"/>
          <a:stretch>
            <a:fillRect/>
          </a:stretch>
        </p:blipFill>
        <p:spPr>
          <a:xfrm>
            <a:off x="2657212" y="3916488"/>
            <a:ext cx="6785446" cy="262573"/>
          </a:xfrm>
          <a:prstGeom prst="rect">
            <a:avLst/>
          </a:prstGeom>
        </p:spPr>
      </p:pic>
      <p:pic>
        <p:nvPicPr>
          <p:cNvPr id="11" name="object 11"/>
          <p:cNvPicPr/>
          <p:nvPr/>
        </p:nvPicPr>
        <p:blipFill>
          <a:blip r:embed="rId9" cstate="print"/>
          <a:stretch>
            <a:fillRect/>
          </a:stretch>
        </p:blipFill>
        <p:spPr>
          <a:xfrm>
            <a:off x="1819740" y="4466509"/>
            <a:ext cx="5215535" cy="566605"/>
          </a:xfrm>
          <a:prstGeom prst="rect">
            <a:avLst/>
          </a:prstGeom>
        </p:spPr>
      </p:pic>
      <p:pic>
        <p:nvPicPr>
          <p:cNvPr id="12" name="object 12"/>
          <p:cNvPicPr/>
          <p:nvPr/>
        </p:nvPicPr>
        <p:blipFill>
          <a:blip r:embed="rId10" cstate="print"/>
          <a:stretch>
            <a:fillRect/>
          </a:stretch>
        </p:blipFill>
        <p:spPr>
          <a:xfrm>
            <a:off x="1808685" y="5259758"/>
            <a:ext cx="3634567" cy="447756"/>
          </a:xfrm>
          <a:prstGeom prst="rect">
            <a:avLst/>
          </a:prstGeom>
        </p:spPr>
      </p:pic>
      <p:sp>
        <p:nvSpPr>
          <p:cNvPr id="13" name="object 13"/>
          <p:cNvSpPr txBox="1"/>
          <p:nvPr/>
        </p:nvSpPr>
        <p:spPr>
          <a:xfrm>
            <a:off x="10623771" y="4864084"/>
            <a:ext cx="131862" cy="255862"/>
          </a:xfrm>
          <a:prstGeom prst="rect">
            <a:avLst/>
          </a:prstGeom>
        </p:spPr>
        <p:txBody>
          <a:bodyPr vert="horz" wrap="square" lIns="0" tIns="11516" rIns="0" bIns="0" rtlCol="0">
            <a:spAutoFit/>
          </a:bodyPr>
          <a:lstStyle/>
          <a:p>
            <a:pPr marL="11516">
              <a:spcBef>
                <a:spcPts val="91"/>
              </a:spcBef>
            </a:pPr>
            <a:r>
              <a:rPr sz="1587" b="1" spc="-45" dirty="0">
                <a:latin typeface="Carlito"/>
                <a:cs typeface="Carlito"/>
              </a:rPr>
              <a:t>h</a:t>
            </a:r>
            <a:endParaRPr sz="1587">
              <a:latin typeface="Carlito"/>
              <a:cs typeface="Carlito"/>
            </a:endParaRPr>
          </a:p>
        </p:txBody>
      </p:sp>
      <p:grpSp>
        <p:nvGrpSpPr>
          <p:cNvPr id="14" name="object 14"/>
          <p:cNvGrpSpPr/>
          <p:nvPr/>
        </p:nvGrpSpPr>
        <p:grpSpPr>
          <a:xfrm>
            <a:off x="7245334" y="4430579"/>
            <a:ext cx="3181398" cy="1021502"/>
            <a:chOff x="6614159" y="4885944"/>
            <a:chExt cx="3508375" cy="1126490"/>
          </a:xfrm>
        </p:grpSpPr>
        <p:sp>
          <p:nvSpPr>
            <p:cNvPr id="15" name="object 15"/>
            <p:cNvSpPr/>
            <p:nvPr/>
          </p:nvSpPr>
          <p:spPr>
            <a:xfrm>
              <a:off x="6615683" y="4892040"/>
              <a:ext cx="3474720" cy="0"/>
            </a:xfrm>
            <a:custGeom>
              <a:avLst/>
              <a:gdLst/>
              <a:ahLst/>
              <a:cxnLst/>
              <a:rect l="l" t="t" r="r" b="b"/>
              <a:pathLst>
                <a:path w="3474720">
                  <a:moveTo>
                    <a:pt x="0" y="0"/>
                  </a:moveTo>
                  <a:lnTo>
                    <a:pt x="3474720" y="0"/>
                  </a:lnTo>
                </a:path>
              </a:pathLst>
            </a:custGeom>
            <a:ln w="12192">
              <a:solidFill>
                <a:srgbClr val="ED7C31"/>
              </a:solidFill>
              <a:prstDash val="sysDash"/>
            </a:ln>
          </p:spPr>
          <p:txBody>
            <a:bodyPr wrap="square" lIns="0" tIns="0" rIns="0" bIns="0" rtlCol="0"/>
            <a:lstStyle/>
            <a:p>
              <a:endParaRPr sz="1632"/>
            </a:p>
          </p:txBody>
        </p:sp>
        <p:sp>
          <p:nvSpPr>
            <p:cNvPr id="16" name="object 16"/>
            <p:cNvSpPr/>
            <p:nvPr/>
          </p:nvSpPr>
          <p:spPr>
            <a:xfrm>
              <a:off x="6614159" y="4885944"/>
              <a:ext cx="3508375" cy="1126490"/>
            </a:xfrm>
            <a:custGeom>
              <a:avLst/>
              <a:gdLst/>
              <a:ahLst/>
              <a:cxnLst/>
              <a:rect l="l" t="t" r="r" b="b"/>
              <a:pathLst>
                <a:path w="3508375" h="1126489">
                  <a:moveTo>
                    <a:pt x="3505200" y="1126236"/>
                  </a:moveTo>
                  <a:lnTo>
                    <a:pt x="0" y="10668"/>
                  </a:lnTo>
                  <a:lnTo>
                    <a:pt x="3048" y="0"/>
                  </a:lnTo>
                  <a:lnTo>
                    <a:pt x="3508248" y="1115568"/>
                  </a:lnTo>
                  <a:lnTo>
                    <a:pt x="3505200" y="1126236"/>
                  </a:lnTo>
                  <a:close/>
                </a:path>
              </a:pathLst>
            </a:custGeom>
            <a:solidFill>
              <a:srgbClr val="ED7C31"/>
            </a:solidFill>
          </p:spPr>
          <p:txBody>
            <a:bodyPr wrap="square" lIns="0" tIns="0" rIns="0" bIns="0" rtlCol="0"/>
            <a:lstStyle/>
            <a:p>
              <a:endParaRPr sz="1632"/>
            </a:p>
          </p:txBody>
        </p:sp>
      </p:grpSp>
      <p:sp>
        <p:nvSpPr>
          <p:cNvPr id="17" name="object 17"/>
          <p:cNvSpPr/>
          <p:nvPr/>
        </p:nvSpPr>
        <p:spPr>
          <a:xfrm>
            <a:off x="10557904" y="4430590"/>
            <a:ext cx="264301" cy="476778"/>
          </a:xfrm>
          <a:custGeom>
            <a:avLst/>
            <a:gdLst/>
            <a:ahLst/>
            <a:cxnLst/>
            <a:rect l="l" t="t" r="r" b="b"/>
            <a:pathLst>
              <a:path w="291465" h="525779">
                <a:moveTo>
                  <a:pt x="291084" y="0"/>
                </a:moveTo>
                <a:lnTo>
                  <a:pt x="0" y="0"/>
                </a:lnTo>
                <a:lnTo>
                  <a:pt x="0" y="12192"/>
                </a:lnTo>
                <a:lnTo>
                  <a:pt x="143243" y="12192"/>
                </a:lnTo>
                <a:lnTo>
                  <a:pt x="112763" y="73139"/>
                </a:lnTo>
                <a:lnTo>
                  <a:pt x="140208" y="73139"/>
                </a:lnTo>
                <a:lnTo>
                  <a:pt x="140208" y="525767"/>
                </a:lnTo>
                <a:lnTo>
                  <a:pt x="150876" y="525767"/>
                </a:lnTo>
                <a:lnTo>
                  <a:pt x="150876" y="73139"/>
                </a:lnTo>
                <a:lnTo>
                  <a:pt x="179832" y="73139"/>
                </a:lnTo>
                <a:lnTo>
                  <a:pt x="173736" y="60947"/>
                </a:lnTo>
                <a:lnTo>
                  <a:pt x="149352" y="12192"/>
                </a:lnTo>
                <a:lnTo>
                  <a:pt x="291084" y="12192"/>
                </a:lnTo>
                <a:lnTo>
                  <a:pt x="291084" y="0"/>
                </a:lnTo>
                <a:close/>
              </a:path>
            </a:pathLst>
          </a:custGeom>
          <a:solidFill>
            <a:srgbClr val="5B9AD4"/>
          </a:solidFill>
        </p:spPr>
        <p:txBody>
          <a:bodyPr wrap="square" lIns="0" tIns="0" rIns="0" bIns="0" rtlCol="0"/>
          <a:lstStyle/>
          <a:p>
            <a:endParaRPr sz="1632"/>
          </a:p>
        </p:txBody>
      </p:sp>
      <p:sp>
        <p:nvSpPr>
          <p:cNvPr id="18" name="object 18"/>
          <p:cNvSpPr/>
          <p:nvPr/>
        </p:nvSpPr>
        <p:spPr>
          <a:xfrm>
            <a:off x="10557904" y="5109124"/>
            <a:ext cx="264301" cy="343188"/>
          </a:xfrm>
          <a:custGeom>
            <a:avLst/>
            <a:gdLst/>
            <a:ahLst/>
            <a:cxnLst/>
            <a:rect l="l" t="t" r="r" b="b"/>
            <a:pathLst>
              <a:path w="291465" h="378460">
                <a:moveTo>
                  <a:pt x="291084" y="367296"/>
                </a:moveTo>
                <a:lnTo>
                  <a:pt x="151625" y="367296"/>
                </a:lnTo>
                <a:lnTo>
                  <a:pt x="174498" y="321576"/>
                </a:lnTo>
                <a:lnTo>
                  <a:pt x="179832" y="310908"/>
                </a:lnTo>
                <a:lnTo>
                  <a:pt x="150863" y="310908"/>
                </a:lnTo>
                <a:lnTo>
                  <a:pt x="150863" y="0"/>
                </a:lnTo>
                <a:lnTo>
                  <a:pt x="140195" y="0"/>
                </a:lnTo>
                <a:lnTo>
                  <a:pt x="140195" y="310908"/>
                </a:lnTo>
                <a:lnTo>
                  <a:pt x="112763" y="310908"/>
                </a:lnTo>
                <a:lnTo>
                  <a:pt x="140957" y="367296"/>
                </a:lnTo>
                <a:lnTo>
                  <a:pt x="0" y="367296"/>
                </a:lnTo>
                <a:lnTo>
                  <a:pt x="0" y="377964"/>
                </a:lnTo>
                <a:lnTo>
                  <a:pt x="146291" y="377964"/>
                </a:lnTo>
                <a:lnTo>
                  <a:pt x="291084" y="377964"/>
                </a:lnTo>
                <a:lnTo>
                  <a:pt x="291084" y="367296"/>
                </a:lnTo>
                <a:close/>
              </a:path>
            </a:pathLst>
          </a:custGeom>
          <a:solidFill>
            <a:srgbClr val="5B9AD4"/>
          </a:solidFill>
        </p:spPr>
        <p:txBody>
          <a:bodyPr wrap="square" lIns="0" tIns="0" rIns="0" bIns="0" rtlCol="0"/>
          <a:lstStyle/>
          <a:p>
            <a:endParaRPr sz="1632"/>
          </a:p>
        </p:txBody>
      </p:sp>
      <p:grpSp>
        <p:nvGrpSpPr>
          <p:cNvPr id="19" name="object 19"/>
          <p:cNvGrpSpPr/>
          <p:nvPr/>
        </p:nvGrpSpPr>
        <p:grpSpPr>
          <a:xfrm>
            <a:off x="7242570" y="5563790"/>
            <a:ext cx="3188308" cy="469867"/>
            <a:chOff x="6611111" y="6135623"/>
            <a:chExt cx="3515995" cy="518159"/>
          </a:xfrm>
        </p:grpSpPr>
        <p:sp>
          <p:nvSpPr>
            <p:cNvPr id="20" name="object 20"/>
            <p:cNvSpPr/>
            <p:nvPr/>
          </p:nvSpPr>
          <p:spPr>
            <a:xfrm>
              <a:off x="6611112" y="6230124"/>
              <a:ext cx="3515995" cy="370840"/>
            </a:xfrm>
            <a:custGeom>
              <a:avLst/>
              <a:gdLst/>
              <a:ahLst/>
              <a:cxnLst/>
              <a:rect l="l" t="t" r="r" b="b"/>
              <a:pathLst>
                <a:path w="3515995" h="370840">
                  <a:moveTo>
                    <a:pt x="1495044" y="141719"/>
                  </a:moveTo>
                  <a:lnTo>
                    <a:pt x="71615" y="141719"/>
                  </a:lnTo>
                  <a:lnTo>
                    <a:pt x="71615" y="114287"/>
                  </a:lnTo>
                  <a:lnTo>
                    <a:pt x="10668" y="144767"/>
                  </a:lnTo>
                  <a:lnTo>
                    <a:pt x="10668" y="0"/>
                  </a:lnTo>
                  <a:lnTo>
                    <a:pt x="0" y="0"/>
                  </a:lnTo>
                  <a:lnTo>
                    <a:pt x="0" y="297180"/>
                  </a:lnTo>
                  <a:lnTo>
                    <a:pt x="10668" y="297180"/>
                  </a:lnTo>
                  <a:lnTo>
                    <a:pt x="10668" y="150876"/>
                  </a:lnTo>
                  <a:lnTo>
                    <a:pt x="71615" y="181356"/>
                  </a:lnTo>
                  <a:lnTo>
                    <a:pt x="71615" y="153911"/>
                  </a:lnTo>
                  <a:lnTo>
                    <a:pt x="1495044" y="153911"/>
                  </a:lnTo>
                  <a:lnTo>
                    <a:pt x="1495044" y="141719"/>
                  </a:lnTo>
                  <a:close/>
                </a:path>
                <a:path w="3515995" h="370840">
                  <a:moveTo>
                    <a:pt x="3515868" y="0"/>
                  </a:moveTo>
                  <a:lnTo>
                    <a:pt x="3503676" y="0"/>
                  </a:lnTo>
                  <a:lnTo>
                    <a:pt x="3503676" y="144780"/>
                  </a:lnTo>
                  <a:lnTo>
                    <a:pt x="3497580" y="141719"/>
                  </a:lnTo>
                  <a:lnTo>
                    <a:pt x="3442716" y="114287"/>
                  </a:lnTo>
                  <a:lnTo>
                    <a:pt x="3442716" y="141719"/>
                  </a:lnTo>
                  <a:lnTo>
                    <a:pt x="1610868" y="141719"/>
                  </a:lnTo>
                  <a:lnTo>
                    <a:pt x="1610868" y="153924"/>
                  </a:lnTo>
                  <a:lnTo>
                    <a:pt x="3442716" y="153924"/>
                  </a:lnTo>
                  <a:lnTo>
                    <a:pt x="3442716" y="181356"/>
                  </a:lnTo>
                  <a:lnTo>
                    <a:pt x="3497580" y="153924"/>
                  </a:lnTo>
                  <a:lnTo>
                    <a:pt x="3503676" y="150876"/>
                  </a:lnTo>
                  <a:lnTo>
                    <a:pt x="3503676" y="370332"/>
                  </a:lnTo>
                  <a:lnTo>
                    <a:pt x="3515868" y="370332"/>
                  </a:lnTo>
                  <a:lnTo>
                    <a:pt x="3515868" y="0"/>
                  </a:lnTo>
                  <a:close/>
                </a:path>
              </a:pathLst>
            </a:custGeom>
            <a:solidFill>
              <a:srgbClr val="5B9AD4"/>
            </a:solidFill>
          </p:spPr>
          <p:txBody>
            <a:bodyPr wrap="square" lIns="0" tIns="0" rIns="0" bIns="0" rtlCol="0"/>
            <a:lstStyle/>
            <a:p>
              <a:endParaRPr sz="1632"/>
            </a:p>
          </p:txBody>
        </p:sp>
        <p:pic>
          <p:nvPicPr>
            <p:cNvPr id="21" name="object 21"/>
            <p:cNvPicPr/>
            <p:nvPr/>
          </p:nvPicPr>
          <p:blipFill>
            <a:blip r:embed="rId11" cstate="print"/>
            <a:stretch>
              <a:fillRect/>
            </a:stretch>
          </p:blipFill>
          <p:spPr>
            <a:xfrm>
              <a:off x="8049767" y="6135623"/>
              <a:ext cx="512063" cy="518159"/>
            </a:xfrm>
            <a:prstGeom prst="rect">
              <a:avLst/>
            </a:prstGeom>
          </p:spPr>
        </p:pic>
      </p:grpSp>
      <p:sp>
        <p:nvSpPr>
          <p:cNvPr id="22" name="object 22"/>
          <p:cNvSpPr txBox="1">
            <a:spLocks noGrp="1"/>
          </p:cNvSpPr>
          <p:nvPr>
            <p:ph type="sldNum" sz="quarter" idx="7"/>
          </p:nvPr>
        </p:nvSpPr>
        <p:spPr>
          <a:xfrm>
            <a:off x="9655592" y="6438383"/>
            <a:ext cx="269270" cy="161616"/>
          </a:xfrm>
          <a:prstGeom prst="rect">
            <a:avLst/>
          </a:prstGeom>
        </p:spPr>
        <p:txBody>
          <a:bodyPr vert="horz" wrap="square" lIns="0" tIns="0" rIns="0" bIns="0" rtlCol="0">
            <a:spAutoFit/>
          </a:bodyPr>
          <a:lstStyle>
            <a:defPPr>
              <a:defRPr kern="0"/>
            </a:defPPr>
            <a:lvl1pPr>
              <a:defRPr sz="1050" b="0" i="0">
                <a:solidFill>
                  <a:srgbClr val="898989"/>
                </a:solidFill>
                <a:latin typeface="Carlito"/>
                <a:cs typeface="Carlito"/>
              </a:defRPr>
            </a:lvl1pPr>
          </a:lstStyle>
          <a:p>
            <a:pPr marL="149860">
              <a:lnSpc>
                <a:spcPts val="1115"/>
              </a:lnSpc>
            </a:pPr>
            <a:fld id="{81D60167-4931-47E6-BA6A-407CBD079E47}" type="slidenum">
              <a:rPr lang="en-US" spc="-50" smtClean="0"/>
              <a:pPr marL="149860">
                <a:lnSpc>
                  <a:spcPts val="1115"/>
                </a:lnSpc>
              </a:pPr>
              <a:t>110</a:t>
            </a:fld>
            <a:endParaRPr spc="-23" dirty="0"/>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847380" y="1006071"/>
            <a:ext cx="2949113" cy="257045"/>
          </a:xfrm>
          <a:prstGeom prst="rect">
            <a:avLst/>
          </a:prstGeom>
        </p:spPr>
      </p:pic>
      <p:pic>
        <p:nvPicPr>
          <p:cNvPr id="3" name="object 3"/>
          <p:cNvPicPr/>
          <p:nvPr/>
        </p:nvPicPr>
        <p:blipFill>
          <a:blip r:embed="rId3" cstate="print"/>
          <a:stretch>
            <a:fillRect/>
          </a:stretch>
        </p:blipFill>
        <p:spPr>
          <a:xfrm>
            <a:off x="1861199" y="1340506"/>
            <a:ext cx="5638415" cy="262572"/>
          </a:xfrm>
          <a:prstGeom prst="rect">
            <a:avLst/>
          </a:prstGeom>
        </p:spPr>
      </p:pic>
      <p:pic>
        <p:nvPicPr>
          <p:cNvPr id="4" name="object 4"/>
          <p:cNvPicPr/>
          <p:nvPr/>
        </p:nvPicPr>
        <p:blipFill>
          <a:blip r:embed="rId4" cstate="print"/>
          <a:stretch>
            <a:fillRect/>
          </a:stretch>
        </p:blipFill>
        <p:spPr>
          <a:xfrm>
            <a:off x="1861199" y="1674942"/>
            <a:ext cx="6614082" cy="262572"/>
          </a:xfrm>
          <a:prstGeom prst="rect">
            <a:avLst/>
          </a:prstGeom>
        </p:spPr>
      </p:pic>
      <p:pic>
        <p:nvPicPr>
          <p:cNvPr id="5" name="object 5"/>
          <p:cNvPicPr/>
          <p:nvPr/>
        </p:nvPicPr>
        <p:blipFill>
          <a:blip r:embed="rId5" cstate="print"/>
          <a:stretch>
            <a:fillRect/>
          </a:stretch>
        </p:blipFill>
        <p:spPr>
          <a:xfrm>
            <a:off x="5119872" y="2175213"/>
            <a:ext cx="1890527" cy="721385"/>
          </a:xfrm>
          <a:prstGeom prst="rect">
            <a:avLst/>
          </a:prstGeom>
        </p:spPr>
      </p:pic>
      <p:pic>
        <p:nvPicPr>
          <p:cNvPr id="6" name="object 6"/>
          <p:cNvPicPr/>
          <p:nvPr/>
        </p:nvPicPr>
        <p:blipFill>
          <a:blip r:embed="rId6" cstate="print"/>
          <a:stretch>
            <a:fillRect/>
          </a:stretch>
        </p:blipFill>
        <p:spPr>
          <a:xfrm>
            <a:off x="1789338" y="3192339"/>
            <a:ext cx="8609639" cy="262572"/>
          </a:xfrm>
          <a:prstGeom prst="rect">
            <a:avLst/>
          </a:prstGeom>
        </p:spPr>
      </p:pic>
      <p:pic>
        <p:nvPicPr>
          <p:cNvPr id="7" name="object 7"/>
          <p:cNvPicPr/>
          <p:nvPr/>
        </p:nvPicPr>
        <p:blipFill>
          <a:blip r:embed="rId7" cstate="print"/>
          <a:stretch>
            <a:fillRect/>
          </a:stretch>
        </p:blipFill>
        <p:spPr>
          <a:xfrm>
            <a:off x="1855671" y="3745125"/>
            <a:ext cx="1075168" cy="254281"/>
          </a:xfrm>
          <a:prstGeom prst="rect">
            <a:avLst/>
          </a:prstGeom>
        </p:spPr>
      </p:pic>
      <p:grpSp>
        <p:nvGrpSpPr>
          <p:cNvPr id="8" name="object 8"/>
          <p:cNvGrpSpPr/>
          <p:nvPr/>
        </p:nvGrpSpPr>
        <p:grpSpPr>
          <a:xfrm>
            <a:off x="1863964" y="4046393"/>
            <a:ext cx="5876229" cy="641462"/>
            <a:chOff x="679704" y="4462272"/>
            <a:chExt cx="6480175" cy="707390"/>
          </a:xfrm>
        </p:grpSpPr>
        <p:pic>
          <p:nvPicPr>
            <p:cNvPr id="9" name="object 9"/>
            <p:cNvPicPr/>
            <p:nvPr/>
          </p:nvPicPr>
          <p:blipFill>
            <a:blip r:embed="rId8" cstate="print"/>
            <a:stretch>
              <a:fillRect/>
            </a:stretch>
          </p:blipFill>
          <p:spPr>
            <a:xfrm>
              <a:off x="679704" y="4462272"/>
              <a:ext cx="4230624" cy="332231"/>
            </a:xfrm>
            <a:prstGeom prst="rect">
              <a:avLst/>
            </a:prstGeom>
          </p:spPr>
        </p:pic>
        <p:pic>
          <p:nvPicPr>
            <p:cNvPr id="10" name="object 10"/>
            <p:cNvPicPr/>
            <p:nvPr/>
          </p:nvPicPr>
          <p:blipFill>
            <a:blip r:embed="rId9" cstate="print"/>
            <a:stretch>
              <a:fillRect/>
            </a:stretch>
          </p:blipFill>
          <p:spPr>
            <a:xfrm>
              <a:off x="2551176" y="4837176"/>
              <a:ext cx="4608576" cy="332231"/>
            </a:xfrm>
            <a:prstGeom prst="rect">
              <a:avLst/>
            </a:prstGeom>
          </p:spPr>
        </p:pic>
      </p:grpSp>
      <p:pic>
        <p:nvPicPr>
          <p:cNvPr id="11" name="object 11"/>
          <p:cNvPicPr/>
          <p:nvPr/>
        </p:nvPicPr>
        <p:blipFill>
          <a:blip r:embed="rId10" cstate="print"/>
          <a:stretch>
            <a:fillRect/>
          </a:stretch>
        </p:blipFill>
        <p:spPr>
          <a:xfrm>
            <a:off x="3561016" y="4765015"/>
            <a:ext cx="1401312" cy="201766"/>
          </a:xfrm>
          <a:prstGeom prst="rect">
            <a:avLst/>
          </a:prstGeom>
        </p:spPr>
      </p:pic>
      <p:pic>
        <p:nvPicPr>
          <p:cNvPr id="12" name="object 12"/>
          <p:cNvPicPr/>
          <p:nvPr/>
        </p:nvPicPr>
        <p:blipFill>
          <a:blip r:embed="rId11" cstate="print"/>
          <a:stretch>
            <a:fillRect/>
          </a:stretch>
        </p:blipFill>
        <p:spPr>
          <a:xfrm>
            <a:off x="2499667" y="5287396"/>
            <a:ext cx="3863973" cy="544494"/>
          </a:xfrm>
          <a:prstGeom prst="rect">
            <a:avLst/>
          </a:prstGeom>
        </p:spPr>
      </p:pic>
      <p:sp>
        <p:nvSpPr>
          <p:cNvPr id="13" name="object 13"/>
          <p:cNvSpPr txBox="1">
            <a:spLocks noGrp="1"/>
          </p:cNvSpPr>
          <p:nvPr>
            <p:ph type="sldNum" sz="quarter" idx="7"/>
          </p:nvPr>
        </p:nvSpPr>
        <p:spPr>
          <a:xfrm>
            <a:off x="9655592" y="6438383"/>
            <a:ext cx="269270" cy="161616"/>
          </a:xfrm>
          <a:prstGeom prst="rect">
            <a:avLst/>
          </a:prstGeom>
        </p:spPr>
        <p:txBody>
          <a:bodyPr vert="horz" wrap="square" lIns="0" tIns="0" rIns="0" bIns="0" rtlCol="0">
            <a:spAutoFit/>
          </a:bodyPr>
          <a:lstStyle>
            <a:defPPr>
              <a:defRPr kern="0"/>
            </a:defPPr>
            <a:lvl1pPr>
              <a:defRPr sz="1050" b="0" i="0">
                <a:solidFill>
                  <a:srgbClr val="898989"/>
                </a:solidFill>
                <a:latin typeface="Carlito"/>
                <a:cs typeface="Carlito"/>
              </a:defRPr>
            </a:lvl1pPr>
          </a:lstStyle>
          <a:p>
            <a:pPr marL="149860">
              <a:lnSpc>
                <a:spcPts val="1115"/>
              </a:lnSpc>
            </a:pPr>
            <a:fld id="{81D60167-4931-47E6-BA6A-407CBD079E47}" type="slidenum">
              <a:rPr lang="en-US" spc="-50" smtClean="0"/>
              <a:pPr marL="149860">
                <a:lnSpc>
                  <a:spcPts val="1115"/>
                </a:lnSpc>
              </a:pPr>
              <a:t>111</a:t>
            </a:fld>
            <a:endParaRPr spc="-23" dirty="0"/>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134828" y="1224421"/>
            <a:ext cx="1965154" cy="218350"/>
          </a:xfrm>
          <a:prstGeom prst="rect">
            <a:avLst/>
          </a:prstGeom>
        </p:spPr>
      </p:pic>
      <p:pic>
        <p:nvPicPr>
          <p:cNvPr id="3" name="object 3"/>
          <p:cNvPicPr/>
          <p:nvPr/>
        </p:nvPicPr>
        <p:blipFill>
          <a:blip r:embed="rId3" cstate="print"/>
          <a:stretch>
            <a:fillRect/>
          </a:stretch>
        </p:blipFill>
        <p:spPr>
          <a:xfrm>
            <a:off x="2184580" y="1616899"/>
            <a:ext cx="1531216" cy="190711"/>
          </a:xfrm>
          <a:prstGeom prst="rect">
            <a:avLst/>
          </a:prstGeom>
        </p:spPr>
      </p:pic>
      <p:pic>
        <p:nvPicPr>
          <p:cNvPr id="4" name="object 4"/>
          <p:cNvPicPr/>
          <p:nvPr/>
        </p:nvPicPr>
        <p:blipFill>
          <a:blip r:embed="rId4" cstate="print"/>
          <a:stretch>
            <a:fillRect/>
          </a:stretch>
        </p:blipFill>
        <p:spPr>
          <a:xfrm>
            <a:off x="1977285" y="2329993"/>
            <a:ext cx="2130989" cy="232170"/>
          </a:xfrm>
          <a:prstGeom prst="rect">
            <a:avLst/>
          </a:prstGeom>
        </p:spPr>
      </p:pic>
      <p:pic>
        <p:nvPicPr>
          <p:cNvPr id="5" name="object 5"/>
          <p:cNvPicPr/>
          <p:nvPr/>
        </p:nvPicPr>
        <p:blipFill>
          <a:blip r:embed="rId5" cstate="print"/>
          <a:stretch>
            <a:fillRect/>
          </a:stretch>
        </p:blipFill>
        <p:spPr>
          <a:xfrm>
            <a:off x="2839631" y="2681012"/>
            <a:ext cx="2681011" cy="187946"/>
          </a:xfrm>
          <a:prstGeom prst="rect">
            <a:avLst/>
          </a:prstGeom>
        </p:spPr>
      </p:pic>
      <p:pic>
        <p:nvPicPr>
          <p:cNvPr id="6" name="object 6"/>
          <p:cNvPicPr/>
          <p:nvPr/>
        </p:nvPicPr>
        <p:blipFill>
          <a:blip r:embed="rId6" cstate="print"/>
          <a:stretch>
            <a:fillRect/>
          </a:stretch>
        </p:blipFill>
        <p:spPr>
          <a:xfrm>
            <a:off x="2839631" y="2998863"/>
            <a:ext cx="2103350" cy="276393"/>
          </a:xfrm>
          <a:prstGeom prst="rect">
            <a:avLst/>
          </a:prstGeom>
        </p:spPr>
      </p:pic>
      <p:sp>
        <p:nvSpPr>
          <p:cNvPr id="7" name="object 7"/>
          <p:cNvSpPr/>
          <p:nvPr/>
        </p:nvSpPr>
        <p:spPr>
          <a:xfrm>
            <a:off x="5908975" y="1124920"/>
            <a:ext cx="9789" cy="1879471"/>
          </a:xfrm>
          <a:custGeom>
            <a:avLst/>
            <a:gdLst/>
            <a:ahLst/>
            <a:cxnLst/>
            <a:rect l="l" t="t" r="r" b="b"/>
            <a:pathLst>
              <a:path w="10795" h="2072639">
                <a:moveTo>
                  <a:pt x="10667" y="2072639"/>
                </a:moveTo>
                <a:lnTo>
                  <a:pt x="0" y="2072639"/>
                </a:lnTo>
                <a:lnTo>
                  <a:pt x="0" y="0"/>
                </a:lnTo>
                <a:lnTo>
                  <a:pt x="10667" y="0"/>
                </a:lnTo>
                <a:lnTo>
                  <a:pt x="10667" y="2072639"/>
                </a:lnTo>
                <a:close/>
              </a:path>
            </a:pathLst>
          </a:custGeom>
          <a:solidFill>
            <a:srgbClr val="000000"/>
          </a:solidFill>
        </p:spPr>
        <p:txBody>
          <a:bodyPr wrap="square" lIns="0" tIns="0" rIns="0" bIns="0" rtlCol="0"/>
          <a:lstStyle/>
          <a:p>
            <a:endParaRPr sz="1632"/>
          </a:p>
        </p:txBody>
      </p:sp>
      <p:pic>
        <p:nvPicPr>
          <p:cNvPr id="8" name="object 8"/>
          <p:cNvPicPr/>
          <p:nvPr/>
        </p:nvPicPr>
        <p:blipFill>
          <a:blip r:embed="rId7" cstate="print"/>
          <a:stretch>
            <a:fillRect/>
          </a:stretch>
        </p:blipFill>
        <p:spPr>
          <a:xfrm>
            <a:off x="6018149" y="1611371"/>
            <a:ext cx="1782734" cy="248753"/>
          </a:xfrm>
          <a:prstGeom prst="rect">
            <a:avLst/>
          </a:prstGeom>
        </p:spPr>
      </p:pic>
      <p:grpSp>
        <p:nvGrpSpPr>
          <p:cNvPr id="9" name="object 9"/>
          <p:cNvGrpSpPr/>
          <p:nvPr/>
        </p:nvGrpSpPr>
        <p:grpSpPr>
          <a:xfrm>
            <a:off x="6499073" y="1923695"/>
            <a:ext cx="1147031" cy="442229"/>
            <a:chOff x="5791200" y="2121408"/>
            <a:chExt cx="1264920" cy="487680"/>
          </a:xfrm>
        </p:grpSpPr>
        <p:pic>
          <p:nvPicPr>
            <p:cNvPr id="10" name="object 10"/>
            <p:cNvPicPr/>
            <p:nvPr/>
          </p:nvPicPr>
          <p:blipFill>
            <a:blip r:embed="rId8" cstate="print"/>
            <a:stretch>
              <a:fillRect/>
            </a:stretch>
          </p:blipFill>
          <p:spPr>
            <a:xfrm>
              <a:off x="5791200" y="2121408"/>
              <a:ext cx="1264919" cy="332232"/>
            </a:xfrm>
            <a:prstGeom prst="rect">
              <a:avLst/>
            </a:prstGeom>
          </p:spPr>
        </p:pic>
        <p:pic>
          <p:nvPicPr>
            <p:cNvPr id="11" name="object 11"/>
            <p:cNvPicPr/>
            <p:nvPr/>
          </p:nvPicPr>
          <p:blipFill>
            <a:blip r:embed="rId9" cstate="print"/>
            <a:stretch>
              <a:fillRect/>
            </a:stretch>
          </p:blipFill>
          <p:spPr>
            <a:xfrm>
              <a:off x="6059424" y="2462784"/>
              <a:ext cx="359663" cy="146303"/>
            </a:xfrm>
            <a:prstGeom prst="rect">
              <a:avLst/>
            </a:prstGeom>
          </p:spPr>
        </p:pic>
      </p:grpSp>
      <p:pic>
        <p:nvPicPr>
          <p:cNvPr id="12" name="object 12"/>
          <p:cNvPicPr/>
          <p:nvPr/>
        </p:nvPicPr>
        <p:blipFill>
          <a:blip r:embed="rId10" cstate="print"/>
          <a:stretch>
            <a:fillRect/>
          </a:stretch>
        </p:blipFill>
        <p:spPr>
          <a:xfrm>
            <a:off x="6504601" y="2407383"/>
            <a:ext cx="1282463" cy="240461"/>
          </a:xfrm>
          <a:prstGeom prst="rect">
            <a:avLst/>
          </a:prstGeom>
        </p:spPr>
      </p:pic>
      <p:pic>
        <p:nvPicPr>
          <p:cNvPr id="13" name="object 13"/>
          <p:cNvPicPr/>
          <p:nvPr/>
        </p:nvPicPr>
        <p:blipFill>
          <a:blip r:embed="rId11" cstate="print"/>
          <a:stretch>
            <a:fillRect/>
          </a:stretch>
        </p:blipFill>
        <p:spPr>
          <a:xfrm>
            <a:off x="1971756" y="3745125"/>
            <a:ext cx="2050836" cy="251517"/>
          </a:xfrm>
          <a:prstGeom prst="rect">
            <a:avLst/>
          </a:prstGeom>
        </p:spPr>
      </p:pic>
      <p:pic>
        <p:nvPicPr>
          <p:cNvPr id="14" name="object 14"/>
          <p:cNvPicPr/>
          <p:nvPr/>
        </p:nvPicPr>
        <p:blipFill>
          <a:blip r:embed="rId12" cstate="print"/>
          <a:stretch>
            <a:fillRect/>
          </a:stretch>
        </p:blipFill>
        <p:spPr>
          <a:xfrm>
            <a:off x="1985576" y="4156950"/>
            <a:ext cx="8186759" cy="276393"/>
          </a:xfrm>
          <a:prstGeom prst="rect">
            <a:avLst/>
          </a:prstGeom>
        </p:spPr>
      </p:pic>
      <p:pic>
        <p:nvPicPr>
          <p:cNvPr id="15" name="object 15"/>
          <p:cNvPicPr/>
          <p:nvPr/>
        </p:nvPicPr>
        <p:blipFill>
          <a:blip r:embed="rId13" cstate="print"/>
          <a:stretch>
            <a:fillRect/>
          </a:stretch>
        </p:blipFill>
        <p:spPr>
          <a:xfrm>
            <a:off x="1980048" y="4516261"/>
            <a:ext cx="8217162" cy="276393"/>
          </a:xfrm>
          <a:prstGeom prst="rect">
            <a:avLst/>
          </a:prstGeom>
        </p:spPr>
      </p:pic>
      <p:pic>
        <p:nvPicPr>
          <p:cNvPr id="16" name="object 16"/>
          <p:cNvPicPr/>
          <p:nvPr/>
        </p:nvPicPr>
        <p:blipFill>
          <a:blip r:embed="rId14" cstate="print"/>
          <a:stretch>
            <a:fillRect/>
          </a:stretch>
        </p:blipFill>
        <p:spPr>
          <a:xfrm>
            <a:off x="1991103" y="4908739"/>
            <a:ext cx="8206107" cy="243226"/>
          </a:xfrm>
          <a:prstGeom prst="rect">
            <a:avLst/>
          </a:prstGeom>
        </p:spPr>
      </p:pic>
      <p:pic>
        <p:nvPicPr>
          <p:cNvPr id="17" name="object 17"/>
          <p:cNvPicPr/>
          <p:nvPr/>
        </p:nvPicPr>
        <p:blipFill>
          <a:blip r:embed="rId15" cstate="print"/>
          <a:stretch>
            <a:fillRect/>
          </a:stretch>
        </p:blipFill>
        <p:spPr>
          <a:xfrm>
            <a:off x="1985576" y="5270813"/>
            <a:ext cx="3863973" cy="243225"/>
          </a:xfrm>
          <a:prstGeom prst="rect">
            <a:avLst/>
          </a:prstGeom>
        </p:spPr>
      </p:pic>
      <p:sp>
        <p:nvSpPr>
          <p:cNvPr id="18" name="object 18"/>
          <p:cNvSpPr txBox="1">
            <a:spLocks noGrp="1"/>
          </p:cNvSpPr>
          <p:nvPr>
            <p:ph type="sldNum" sz="quarter" idx="7"/>
          </p:nvPr>
        </p:nvSpPr>
        <p:spPr>
          <a:xfrm>
            <a:off x="9655592" y="6438383"/>
            <a:ext cx="269270" cy="161616"/>
          </a:xfrm>
          <a:prstGeom prst="rect">
            <a:avLst/>
          </a:prstGeom>
        </p:spPr>
        <p:txBody>
          <a:bodyPr vert="horz" wrap="square" lIns="0" tIns="0" rIns="0" bIns="0" rtlCol="0">
            <a:spAutoFit/>
          </a:bodyPr>
          <a:lstStyle>
            <a:defPPr>
              <a:defRPr kern="0"/>
            </a:defPPr>
            <a:lvl1pPr>
              <a:defRPr sz="1050" b="0" i="0">
                <a:solidFill>
                  <a:srgbClr val="898989"/>
                </a:solidFill>
                <a:latin typeface="Carlito"/>
                <a:cs typeface="Carlito"/>
              </a:defRPr>
            </a:lvl1pPr>
          </a:lstStyle>
          <a:p>
            <a:pPr marL="149860">
              <a:lnSpc>
                <a:spcPts val="1115"/>
              </a:lnSpc>
            </a:pPr>
            <a:fld id="{81D60167-4931-47E6-BA6A-407CBD079E47}" type="slidenum">
              <a:rPr lang="en-US" spc="-50" smtClean="0"/>
              <a:pPr marL="149860">
                <a:lnSpc>
                  <a:spcPts val="1115"/>
                </a:lnSpc>
              </a:pPr>
              <a:t>112</a:t>
            </a:fld>
            <a:endParaRPr spc="-23" dirty="0"/>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4655532" y="1033710"/>
            <a:ext cx="1896055" cy="721385"/>
          </a:xfrm>
          <a:prstGeom prst="rect">
            <a:avLst/>
          </a:prstGeom>
        </p:spPr>
      </p:pic>
      <p:pic>
        <p:nvPicPr>
          <p:cNvPr id="3" name="object 3"/>
          <p:cNvPicPr/>
          <p:nvPr/>
        </p:nvPicPr>
        <p:blipFill>
          <a:blip r:embed="rId3" cstate="print"/>
          <a:stretch>
            <a:fillRect/>
          </a:stretch>
        </p:blipFill>
        <p:spPr>
          <a:xfrm>
            <a:off x="1800393" y="1882236"/>
            <a:ext cx="8722961" cy="257045"/>
          </a:xfrm>
          <a:prstGeom prst="rect">
            <a:avLst/>
          </a:prstGeom>
        </p:spPr>
      </p:pic>
      <p:pic>
        <p:nvPicPr>
          <p:cNvPr id="4" name="object 4"/>
          <p:cNvPicPr/>
          <p:nvPr/>
        </p:nvPicPr>
        <p:blipFill>
          <a:blip r:embed="rId4" cstate="print"/>
          <a:stretch>
            <a:fillRect/>
          </a:stretch>
        </p:blipFill>
        <p:spPr>
          <a:xfrm>
            <a:off x="1811448" y="2186268"/>
            <a:ext cx="3723012" cy="257045"/>
          </a:xfrm>
          <a:prstGeom prst="rect">
            <a:avLst/>
          </a:prstGeom>
        </p:spPr>
      </p:pic>
      <p:pic>
        <p:nvPicPr>
          <p:cNvPr id="5" name="object 5"/>
          <p:cNvPicPr/>
          <p:nvPr/>
        </p:nvPicPr>
        <p:blipFill>
          <a:blip r:embed="rId5" cstate="print"/>
          <a:stretch>
            <a:fillRect/>
          </a:stretch>
        </p:blipFill>
        <p:spPr>
          <a:xfrm>
            <a:off x="1792100" y="2816444"/>
            <a:ext cx="1086224" cy="245990"/>
          </a:xfrm>
          <a:prstGeom prst="rect">
            <a:avLst/>
          </a:prstGeom>
        </p:spPr>
      </p:pic>
      <p:pic>
        <p:nvPicPr>
          <p:cNvPr id="6" name="object 6"/>
          <p:cNvPicPr/>
          <p:nvPr/>
        </p:nvPicPr>
        <p:blipFill>
          <a:blip r:embed="rId6" cstate="print"/>
          <a:stretch>
            <a:fillRect/>
          </a:stretch>
        </p:blipFill>
        <p:spPr>
          <a:xfrm>
            <a:off x="1728530" y="3200630"/>
            <a:ext cx="8974479" cy="276393"/>
          </a:xfrm>
          <a:prstGeom prst="rect">
            <a:avLst/>
          </a:prstGeom>
        </p:spPr>
      </p:pic>
      <p:pic>
        <p:nvPicPr>
          <p:cNvPr id="7" name="object 7"/>
          <p:cNvPicPr/>
          <p:nvPr/>
        </p:nvPicPr>
        <p:blipFill>
          <a:blip r:embed="rId7" cstate="print"/>
          <a:stretch>
            <a:fillRect/>
          </a:stretch>
        </p:blipFill>
        <p:spPr>
          <a:xfrm>
            <a:off x="1808685" y="3626276"/>
            <a:ext cx="2888306" cy="199002"/>
          </a:xfrm>
          <a:prstGeom prst="rect">
            <a:avLst/>
          </a:prstGeom>
        </p:spPr>
      </p:pic>
      <p:grpSp>
        <p:nvGrpSpPr>
          <p:cNvPr id="8" name="object 8"/>
          <p:cNvGrpSpPr/>
          <p:nvPr/>
        </p:nvGrpSpPr>
        <p:grpSpPr>
          <a:xfrm>
            <a:off x="1957937" y="3991113"/>
            <a:ext cx="1271408" cy="439925"/>
            <a:chOff x="783336" y="4401311"/>
            <a:chExt cx="1402080" cy="485140"/>
          </a:xfrm>
        </p:grpSpPr>
        <p:pic>
          <p:nvPicPr>
            <p:cNvPr id="9" name="object 9"/>
            <p:cNvPicPr/>
            <p:nvPr/>
          </p:nvPicPr>
          <p:blipFill>
            <a:blip r:embed="rId8" cstate="print"/>
            <a:stretch>
              <a:fillRect/>
            </a:stretch>
          </p:blipFill>
          <p:spPr>
            <a:xfrm>
              <a:off x="1801368" y="4401311"/>
              <a:ext cx="228600" cy="149351"/>
            </a:xfrm>
            <a:prstGeom prst="rect">
              <a:avLst/>
            </a:prstGeom>
          </p:spPr>
        </p:pic>
        <p:pic>
          <p:nvPicPr>
            <p:cNvPr id="10" name="object 10"/>
            <p:cNvPicPr/>
            <p:nvPr/>
          </p:nvPicPr>
          <p:blipFill>
            <a:blip r:embed="rId9" cstate="print"/>
            <a:stretch>
              <a:fillRect/>
            </a:stretch>
          </p:blipFill>
          <p:spPr>
            <a:xfrm>
              <a:off x="783336" y="4581143"/>
              <a:ext cx="1402080" cy="304800"/>
            </a:xfrm>
            <a:prstGeom prst="rect">
              <a:avLst/>
            </a:prstGeom>
          </p:spPr>
        </p:pic>
      </p:grpSp>
      <p:pic>
        <p:nvPicPr>
          <p:cNvPr id="11" name="object 11"/>
          <p:cNvPicPr/>
          <p:nvPr/>
        </p:nvPicPr>
        <p:blipFill>
          <a:blip r:embed="rId10" cstate="print"/>
          <a:stretch>
            <a:fillRect/>
          </a:stretch>
        </p:blipFill>
        <p:spPr>
          <a:xfrm>
            <a:off x="1800393" y="4527316"/>
            <a:ext cx="3465967" cy="301267"/>
          </a:xfrm>
          <a:prstGeom prst="rect">
            <a:avLst/>
          </a:prstGeom>
        </p:spPr>
      </p:pic>
      <p:pic>
        <p:nvPicPr>
          <p:cNvPr id="12" name="object 12"/>
          <p:cNvPicPr/>
          <p:nvPr/>
        </p:nvPicPr>
        <p:blipFill>
          <a:blip r:embed="rId11" cstate="print"/>
          <a:stretch>
            <a:fillRect/>
          </a:stretch>
        </p:blipFill>
        <p:spPr>
          <a:xfrm>
            <a:off x="3010993" y="4933614"/>
            <a:ext cx="4096143" cy="442228"/>
          </a:xfrm>
          <a:prstGeom prst="rect">
            <a:avLst/>
          </a:prstGeom>
        </p:spPr>
      </p:pic>
      <p:pic>
        <p:nvPicPr>
          <p:cNvPr id="13" name="object 13"/>
          <p:cNvPicPr/>
          <p:nvPr/>
        </p:nvPicPr>
        <p:blipFill>
          <a:blip r:embed="rId12" cstate="print"/>
          <a:stretch>
            <a:fillRect/>
          </a:stretch>
        </p:blipFill>
        <p:spPr>
          <a:xfrm>
            <a:off x="3080092" y="5511275"/>
            <a:ext cx="1050292" cy="199002"/>
          </a:xfrm>
          <a:prstGeom prst="rect">
            <a:avLst/>
          </a:prstGeom>
        </p:spPr>
      </p:pic>
      <p:sp>
        <p:nvSpPr>
          <p:cNvPr id="14" name="object 14"/>
          <p:cNvSpPr txBox="1">
            <a:spLocks noGrp="1"/>
          </p:cNvSpPr>
          <p:nvPr>
            <p:ph type="sldNum" sz="quarter" idx="7"/>
          </p:nvPr>
        </p:nvSpPr>
        <p:spPr>
          <a:xfrm>
            <a:off x="9655592" y="6438383"/>
            <a:ext cx="269270" cy="161616"/>
          </a:xfrm>
          <a:prstGeom prst="rect">
            <a:avLst/>
          </a:prstGeom>
        </p:spPr>
        <p:txBody>
          <a:bodyPr vert="horz" wrap="square" lIns="0" tIns="0" rIns="0" bIns="0" rtlCol="0">
            <a:spAutoFit/>
          </a:bodyPr>
          <a:lstStyle>
            <a:defPPr>
              <a:defRPr kern="0"/>
            </a:defPPr>
            <a:lvl1pPr>
              <a:defRPr sz="1050" b="0" i="0">
                <a:solidFill>
                  <a:srgbClr val="898989"/>
                </a:solidFill>
                <a:latin typeface="Carlito"/>
                <a:cs typeface="Carlito"/>
              </a:defRPr>
            </a:lvl1pPr>
          </a:lstStyle>
          <a:p>
            <a:pPr marL="149860">
              <a:lnSpc>
                <a:spcPts val="1115"/>
              </a:lnSpc>
            </a:pPr>
            <a:fld id="{81D60167-4931-47E6-BA6A-407CBD079E47}" type="slidenum">
              <a:rPr lang="en-US" spc="-50" smtClean="0"/>
              <a:pPr marL="149860">
                <a:lnSpc>
                  <a:spcPts val="1115"/>
                </a:lnSpc>
              </a:pPr>
              <a:t>113</a:t>
            </a:fld>
            <a:endParaRPr spc="-23" dirty="0"/>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745114" y="1133211"/>
            <a:ext cx="2166921" cy="834706"/>
          </a:xfrm>
          <a:prstGeom prst="rect">
            <a:avLst/>
          </a:prstGeom>
        </p:spPr>
      </p:pic>
      <p:pic>
        <p:nvPicPr>
          <p:cNvPr id="3" name="object 3"/>
          <p:cNvPicPr/>
          <p:nvPr/>
        </p:nvPicPr>
        <p:blipFill>
          <a:blip r:embed="rId3" cstate="print"/>
          <a:stretch>
            <a:fillRect/>
          </a:stretch>
        </p:blipFill>
        <p:spPr>
          <a:xfrm>
            <a:off x="2002159" y="2037017"/>
            <a:ext cx="3219978" cy="613591"/>
          </a:xfrm>
          <a:prstGeom prst="rect">
            <a:avLst/>
          </a:prstGeom>
        </p:spPr>
      </p:pic>
      <p:grpSp>
        <p:nvGrpSpPr>
          <p:cNvPr id="4" name="object 4"/>
          <p:cNvGrpSpPr/>
          <p:nvPr/>
        </p:nvGrpSpPr>
        <p:grpSpPr>
          <a:xfrm>
            <a:off x="1731295" y="3236561"/>
            <a:ext cx="677163" cy="274090"/>
            <a:chOff x="533400" y="3569208"/>
            <a:chExt cx="746760" cy="302260"/>
          </a:xfrm>
        </p:grpSpPr>
        <p:pic>
          <p:nvPicPr>
            <p:cNvPr id="5" name="object 5"/>
            <p:cNvPicPr/>
            <p:nvPr/>
          </p:nvPicPr>
          <p:blipFill>
            <a:blip r:embed="rId4" cstate="print"/>
            <a:stretch>
              <a:fillRect/>
            </a:stretch>
          </p:blipFill>
          <p:spPr>
            <a:xfrm>
              <a:off x="533400" y="3569208"/>
              <a:ext cx="731520" cy="210312"/>
            </a:xfrm>
            <a:prstGeom prst="rect">
              <a:avLst/>
            </a:prstGeom>
          </p:spPr>
        </p:pic>
        <p:pic>
          <p:nvPicPr>
            <p:cNvPr id="6" name="object 6"/>
            <p:cNvPicPr/>
            <p:nvPr/>
          </p:nvPicPr>
          <p:blipFill>
            <a:blip r:embed="rId5" cstate="print"/>
            <a:stretch>
              <a:fillRect/>
            </a:stretch>
          </p:blipFill>
          <p:spPr>
            <a:xfrm>
              <a:off x="551688" y="3779520"/>
              <a:ext cx="728472" cy="91439"/>
            </a:xfrm>
            <a:prstGeom prst="rect">
              <a:avLst/>
            </a:prstGeom>
          </p:spPr>
        </p:pic>
      </p:grpSp>
      <p:pic>
        <p:nvPicPr>
          <p:cNvPr id="7" name="object 7"/>
          <p:cNvPicPr/>
          <p:nvPr/>
        </p:nvPicPr>
        <p:blipFill>
          <a:blip r:embed="rId6" cstate="print"/>
          <a:stretch>
            <a:fillRect/>
          </a:stretch>
        </p:blipFill>
        <p:spPr>
          <a:xfrm>
            <a:off x="1753405" y="3844625"/>
            <a:ext cx="7404567" cy="585953"/>
          </a:xfrm>
          <a:prstGeom prst="rect">
            <a:avLst/>
          </a:prstGeom>
        </p:spPr>
      </p:pic>
      <p:pic>
        <p:nvPicPr>
          <p:cNvPr id="8" name="object 8"/>
          <p:cNvPicPr/>
          <p:nvPr/>
        </p:nvPicPr>
        <p:blipFill>
          <a:blip r:embed="rId7" cstate="print"/>
          <a:stretch>
            <a:fillRect/>
          </a:stretch>
        </p:blipFill>
        <p:spPr>
          <a:xfrm>
            <a:off x="2068493" y="4527316"/>
            <a:ext cx="5287397" cy="301267"/>
          </a:xfrm>
          <a:prstGeom prst="rect">
            <a:avLst/>
          </a:prstGeom>
        </p:spPr>
      </p:pic>
      <p:pic>
        <p:nvPicPr>
          <p:cNvPr id="9" name="object 9"/>
          <p:cNvPicPr/>
          <p:nvPr/>
        </p:nvPicPr>
        <p:blipFill>
          <a:blip r:embed="rId8" cstate="print"/>
          <a:stretch>
            <a:fillRect/>
          </a:stretch>
        </p:blipFill>
        <p:spPr>
          <a:xfrm>
            <a:off x="2145885" y="5163021"/>
            <a:ext cx="2515175" cy="342726"/>
          </a:xfrm>
          <a:prstGeom prst="rect">
            <a:avLst/>
          </a:prstGeom>
        </p:spPr>
      </p:pic>
      <p:pic>
        <p:nvPicPr>
          <p:cNvPr id="10" name="object 10"/>
          <p:cNvPicPr/>
          <p:nvPr/>
        </p:nvPicPr>
        <p:blipFill>
          <a:blip r:embed="rId9" cstate="print"/>
          <a:stretch>
            <a:fillRect/>
          </a:stretch>
        </p:blipFill>
        <p:spPr>
          <a:xfrm>
            <a:off x="7552131" y="4430579"/>
            <a:ext cx="1605842" cy="630175"/>
          </a:xfrm>
          <a:prstGeom prst="rect">
            <a:avLst/>
          </a:prstGeom>
        </p:spPr>
      </p:pic>
      <p:pic>
        <p:nvPicPr>
          <p:cNvPr id="11" name="object 11"/>
          <p:cNvPicPr/>
          <p:nvPr/>
        </p:nvPicPr>
        <p:blipFill>
          <a:blip r:embed="rId10" cstate="print"/>
          <a:stretch>
            <a:fillRect/>
          </a:stretch>
        </p:blipFill>
        <p:spPr>
          <a:xfrm>
            <a:off x="7552131" y="5060755"/>
            <a:ext cx="1605842" cy="630176"/>
          </a:xfrm>
          <a:prstGeom prst="rect">
            <a:avLst/>
          </a:prstGeom>
        </p:spPr>
      </p:pic>
      <p:graphicFrame>
        <p:nvGraphicFramePr>
          <p:cNvPr id="12" name="object 12"/>
          <p:cNvGraphicFramePr>
            <a:graphicFrameLocks noGrp="1"/>
          </p:cNvGraphicFramePr>
          <p:nvPr/>
        </p:nvGraphicFramePr>
        <p:xfrm>
          <a:off x="7545221" y="3908196"/>
          <a:ext cx="3290804" cy="1776401"/>
        </p:xfrm>
        <a:graphic>
          <a:graphicData uri="http://schemas.openxmlformats.org/drawingml/2006/table">
            <a:tbl>
              <a:tblPr firstRow="1" bandRow="1">
                <a:tableStyleId>{2D5ABB26-0587-4C30-8999-92F81FD0307C}</a:tableStyleId>
              </a:tblPr>
              <a:tblGrid>
                <a:gridCol w="1605957">
                  <a:extLst>
                    <a:ext uri="{9D8B030D-6E8A-4147-A177-3AD203B41FA5}">
                      <a16:colId xmlns:a16="http://schemas.microsoft.com/office/drawing/2014/main" val="20000"/>
                    </a:ext>
                  </a:extLst>
                </a:gridCol>
                <a:gridCol w="1605957">
                  <a:extLst>
                    <a:ext uri="{9D8B030D-6E8A-4147-A177-3AD203B41FA5}">
                      <a16:colId xmlns:a16="http://schemas.microsoft.com/office/drawing/2014/main" val="20001"/>
                    </a:ext>
                  </a:extLst>
                </a:gridCol>
              </a:tblGrid>
              <a:tr h="515934">
                <a:tc>
                  <a:txBody>
                    <a:bodyPr/>
                    <a:lstStyle/>
                    <a:p>
                      <a:pPr>
                        <a:lnSpc>
                          <a:spcPct val="100000"/>
                        </a:lnSpc>
                      </a:pPr>
                      <a:endParaRPr sz="21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tcPr>
                </a:tc>
                <a:tc>
                  <a:txBody>
                    <a:bodyPr/>
                    <a:lstStyle/>
                    <a:p>
                      <a:pPr algn="ctr">
                        <a:lnSpc>
                          <a:spcPct val="100000"/>
                        </a:lnSpc>
                        <a:spcBef>
                          <a:spcPts val="160"/>
                        </a:spcBef>
                      </a:pPr>
                      <a:r>
                        <a:rPr sz="2200" dirty="0">
                          <a:latin typeface="Carlito"/>
                          <a:cs typeface="Carlito"/>
                        </a:rPr>
                        <a:t>C1=</a:t>
                      </a:r>
                      <a:r>
                        <a:rPr sz="2200" spc="-30" dirty="0">
                          <a:latin typeface="Carlito"/>
                          <a:cs typeface="Carlito"/>
                        </a:rPr>
                        <a:t> </a:t>
                      </a:r>
                      <a:r>
                        <a:rPr sz="2200" spc="-20" dirty="0">
                          <a:latin typeface="Carlito"/>
                          <a:cs typeface="Carlito"/>
                        </a:rPr>
                        <a:t>0.20</a:t>
                      </a:r>
                      <a:endParaRPr sz="2200">
                        <a:latin typeface="Carlito"/>
                        <a:cs typeface="Carlito"/>
                      </a:endParaRPr>
                    </a:p>
                  </a:txBody>
                  <a:tcPr marL="0" marR="0" marT="18426"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D8D8D8"/>
                    </a:solidFill>
                  </a:tcPr>
                </a:tc>
                <a:extLst>
                  <a:ext uri="{0D108BD9-81ED-4DB2-BD59-A6C34878D82A}">
                    <a16:rowId xmlns:a16="http://schemas.microsoft.com/office/drawing/2014/main" val="10000"/>
                  </a:ext>
                </a:extLst>
              </a:tr>
              <a:tr h="630521">
                <a:tc>
                  <a:txBody>
                    <a:bodyPr/>
                    <a:lstStyle/>
                    <a:p>
                      <a:pPr>
                        <a:lnSpc>
                          <a:spcPct val="100000"/>
                        </a:lnSpc>
                      </a:pPr>
                      <a:endParaRPr sz="2100">
                        <a:latin typeface="Times New Roman"/>
                        <a:cs typeface="Times New Roman"/>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tcPr>
                </a:tc>
                <a:tc>
                  <a:txBody>
                    <a:bodyPr/>
                    <a:lstStyle/>
                    <a:p>
                      <a:pPr algn="ctr">
                        <a:lnSpc>
                          <a:spcPct val="100000"/>
                        </a:lnSpc>
                        <a:spcBef>
                          <a:spcPts val="165"/>
                        </a:spcBef>
                      </a:pPr>
                      <a:r>
                        <a:rPr sz="2200" dirty="0">
                          <a:latin typeface="Carlito"/>
                          <a:cs typeface="Carlito"/>
                        </a:rPr>
                        <a:t>C1=</a:t>
                      </a:r>
                      <a:r>
                        <a:rPr sz="2200" spc="-30" dirty="0">
                          <a:latin typeface="Carlito"/>
                          <a:cs typeface="Carlito"/>
                        </a:rPr>
                        <a:t> </a:t>
                      </a:r>
                      <a:r>
                        <a:rPr sz="2200" spc="-20" dirty="0">
                          <a:latin typeface="Carlito"/>
                          <a:cs typeface="Carlito"/>
                        </a:rPr>
                        <a:t>0.10</a:t>
                      </a:r>
                      <a:endParaRPr sz="2200">
                        <a:latin typeface="Carlito"/>
                        <a:cs typeface="Carlito"/>
                      </a:endParaRPr>
                    </a:p>
                  </a:txBody>
                  <a:tcPr marL="0" marR="0" marT="19002"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D8D8D8"/>
                    </a:solidFill>
                  </a:tcPr>
                </a:tc>
                <a:extLst>
                  <a:ext uri="{0D108BD9-81ED-4DB2-BD59-A6C34878D82A}">
                    <a16:rowId xmlns:a16="http://schemas.microsoft.com/office/drawing/2014/main" val="10001"/>
                  </a:ext>
                </a:extLst>
              </a:tr>
              <a:tr h="629946">
                <a:tc>
                  <a:txBody>
                    <a:bodyPr/>
                    <a:lstStyle/>
                    <a:p>
                      <a:pPr>
                        <a:lnSpc>
                          <a:spcPct val="100000"/>
                        </a:lnSpc>
                      </a:pPr>
                      <a:endParaRPr sz="21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tcPr>
                </a:tc>
                <a:tc>
                  <a:txBody>
                    <a:bodyPr/>
                    <a:lstStyle/>
                    <a:p>
                      <a:pPr algn="ctr">
                        <a:lnSpc>
                          <a:spcPct val="100000"/>
                        </a:lnSpc>
                        <a:spcBef>
                          <a:spcPts val="160"/>
                        </a:spcBef>
                      </a:pPr>
                      <a:r>
                        <a:rPr sz="2200" dirty="0">
                          <a:latin typeface="Carlito"/>
                          <a:cs typeface="Carlito"/>
                        </a:rPr>
                        <a:t>C3=</a:t>
                      </a:r>
                      <a:r>
                        <a:rPr sz="2200" spc="-30" dirty="0">
                          <a:latin typeface="Carlito"/>
                          <a:cs typeface="Carlito"/>
                        </a:rPr>
                        <a:t> </a:t>
                      </a:r>
                      <a:r>
                        <a:rPr sz="2200" spc="-20" dirty="0">
                          <a:latin typeface="Carlito"/>
                          <a:cs typeface="Carlito"/>
                        </a:rPr>
                        <a:t>0.35</a:t>
                      </a:r>
                      <a:endParaRPr sz="2200">
                        <a:latin typeface="Carlito"/>
                        <a:cs typeface="Carlito"/>
                      </a:endParaRPr>
                    </a:p>
                  </a:txBody>
                  <a:tcPr marL="0" marR="0" marT="18426"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8D8D8"/>
                    </a:solidFill>
                  </a:tcPr>
                </a:tc>
                <a:extLst>
                  <a:ext uri="{0D108BD9-81ED-4DB2-BD59-A6C34878D82A}">
                    <a16:rowId xmlns:a16="http://schemas.microsoft.com/office/drawing/2014/main" val="10002"/>
                  </a:ext>
                </a:extLst>
              </a:tr>
            </a:tbl>
          </a:graphicData>
        </a:graphic>
      </p:graphicFrame>
      <p:sp>
        <p:nvSpPr>
          <p:cNvPr id="13" name="object 13"/>
          <p:cNvSpPr txBox="1">
            <a:spLocks noGrp="1"/>
          </p:cNvSpPr>
          <p:nvPr>
            <p:ph type="sldNum" sz="quarter" idx="7"/>
          </p:nvPr>
        </p:nvSpPr>
        <p:spPr>
          <a:xfrm>
            <a:off x="9655592" y="6438383"/>
            <a:ext cx="269270" cy="161616"/>
          </a:xfrm>
          <a:prstGeom prst="rect">
            <a:avLst/>
          </a:prstGeom>
        </p:spPr>
        <p:txBody>
          <a:bodyPr vert="horz" wrap="square" lIns="0" tIns="0" rIns="0" bIns="0" rtlCol="0">
            <a:spAutoFit/>
          </a:bodyPr>
          <a:lstStyle>
            <a:defPPr>
              <a:defRPr kern="0"/>
            </a:defPPr>
            <a:lvl1pPr>
              <a:defRPr sz="1050" b="0" i="0">
                <a:solidFill>
                  <a:srgbClr val="898989"/>
                </a:solidFill>
                <a:latin typeface="Carlito"/>
                <a:cs typeface="Carlito"/>
              </a:defRPr>
            </a:lvl1pPr>
          </a:lstStyle>
          <a:p>
            <a:pPr marL="149860">
              <a:lnSpc>
                <a:spcPts val="1115"/>
              </a:lnSpc>
            </a:pPr>
            <a:fld id="{81D60167-4931-47E6-BA6A-407CBD079E47}" type="slidenum">
              <a:rPr lang="en-US" spc="-50" smtClean="0"/>
              <a:pPr marL="149860">
                <a:lnSpc>
                  <a:spcPts val="1115"/>
                </a:lnSpc>
              </a:pPr>
              <a:t>114</a:t>
            </a:fld>
            <a:endParaRPr spc="-23" dirty="0"/>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968992" y="1077933"/>
            <a:ext cx="4029809" cy="254281"/>
          </a:xfrm>
          <a:prstGeom prst="rect">
            <a:avLst/>
          </a:prstGeom>
        </p:spPr>
      </p:pic>
      <p:pic>
        <p:nvPicPr>
          <p:cNvPr id="3" name="object 3"/>
          <p:cNvPicPr/>
          <p:nvPr/>
        </p:nvPicPr>
        <p:blipFill>
          <a:blip r:embed="rId3" cstate="print"/>
          <a:stretch>
            <a:fillRect/>
          </a:stretch>
        </p:blipFill>
        <p:spPr>
          <a:xfrm>
            <a:off x="1988339" y="1669414"/>
            <a:ext cx="3524010" cy="262573"/>
          </a:xfrm>
          <a:prstGeom prst="rect">
            <a:avLst/>
          </a:prstGeom>
        </p:spPr>
      </p:pic>
      <p:pic>
        <p:nvPicPr>
          <p:cNvPr id="4" name="object 4"/>
          <p:cNvPicPr/>
          <p:nvPr/>
        </p:nvPicPr>
        <p:blipFill>
          <a:blip r:embed="rId4" cstate="print"/>
          <a:stretch>
            <a:fillRect/>
          </a:stretch>
        </p:blipFill>
        <p:spPr>
          <a:xfrm>
            <a:off x="1988339" y="2078475"/>
            <a:ext cx="3772764" cy="262573"/>
          </a:xfrm>
          <a:prstGeom prst="rect">
            <a:avLst/>
          </a:prstGeom>
        </p:spPr>
      </p:pic>
      <p:pic>
        <p:nvPicPr>
          <p:cNvPr id="5" name="object 5"/>
          <p:cNvPicPr/>
          <p:nvPr/>
        </p:nvPicPr>
        <p:blipFill>
          <a:blip r:embed="rId5" cstate="print"/>
          <a:stretch>
            <a:fillRect/>
          </a:stretch>
        </p:blipFill>
        <p:spPr>
          <a:xfrm>
            <a:off x="1988339" y="2484773"/>
            <a:ext cx="3548885" cy="262572"/>
          </a:xfrm>
          <a:prstGeom prst="rect">
            <a:avLst/>
          </a:prstGeom>
        </p:spPr>
      </p:pic>
      <p:pic>
        <p:nvPicPr>
          <p:cNvPr id="6" name="object 6"/>
          <p:cNvPicPr/>
          <p:nvPr/>
        </p:nvPicPr>
        <p:blipFill>
          <a:blip r:embed="rId6" cstate="print"/>
          <a:stretch>
            <a:fillRect/>
          </a:stretch>
        </p:blipFill>
        <p:spPr>
          <a:xfrm>
            <a:off x="1982812" y="2893835"/>
            <a:ext cx="3302896" cy="259808"/>
          </a:xfrm>
          <a:prstGeom prst="rect">
            <a:avLst/>
          </a:prstGeom>
        </p:spPr>
      </p:pic>
      <p:grpSp>
        <p:nvGrpSpPr>
          <p:cNvPr id="7" name="object 7"/>
          <p:cNvGrpSpPr/>
          <p:nvPr/>
        </p:nvGrpSpPr>
        <p:grpSpPr>
          <a:xfrm>
            <a:off x="1982812" y="3294604"/>
            <a:ext cx="1749912" cy="204991"/>
            <a:chOff x="810768" y="3633216"/>
            <a:chExt cx="1929764" cy="226060"/>
          </a:xfrm>
        </p:grpSpPr>
        <p:pic>
          <p:nvPicPr>
            <p:cNvPr id="8" name="object 8"/>
            <p:cNvPicPr/>
            <p:nvPr/>
          </p:nvPicPr>
          <p:blipFill>
            <a:blip r:embed="rId7" cstate="print"/>
            <a:stretch>
              <a:fillRect/>
            </a:stretch>
          </p:blipFill>
          <p:spPr>
            <a:xfrm>
              <a:off x="810768" y="3633216"/>
              <a:ext cx="1865376" cy="146304"/>
            </a:xfrm>
            <a:prstGeom prst="rect">
              <a:avLst/>
            </a:prstGeom>
          </p:spPr>
        </p:pic>
        <p:pic>
          <p:nvPicPr>
            <p:cNvPr id="9" name="object 9"/>
            <p:cNvPicPr/>
            <p:nvPr/>
          </p:nvPicPr>
          <p:blipFill>
            <a:blip r:embed="rId8" cstate="print"/>
            <a:stretch>
              <a:fillRect/>
            </a:stretch>
          </p:blipFill>
          <p:spPr>
            <a:xfrm>
              <a:off x="813816" y="3779520"/>
              <a:ext cx="1926336" cy="79248"/>
            </a:xfrm>
            <a:prstGeom prst="rect">
              <a:avLst/>
            </a:prstGeom>
          </p:spPr>
        </p:pic>
      </p:grpSp>
      <p:pic>
        <p:nvPicPr>
          <p:cNvPr id="10" name="object 10"/>
          <p:cNvPicPr/>
          <p:nvPr/>
        </p:nvPicPr>
        <p:blipFill>
          <a:blip r:embed="rId9" cstate="print"/>
          <a:stretch>
            <a:fillRect/>
          </a:stretch>
        </p:blipFill>
        <p:spPr>
          <a:xfrm>
            <a:off x="5598033" y="3922015"/>
            <a:ext cx="116084" cy="171363"/>
          </a:xfrm>
          <a:prstGeom prst="rect">
            <a:avLst/>
          </a:prstGeom>
        </p:spPr>
      </p:pic>
      <p:pic>
        <p:nvPicPr>
          <p:cNvPr id="11" name="object 11"/>
          <p:cNvPicPr/>
          <p:nvPr/>
        </p:nvPicPr>
        <p:blipFill>
          <a:blip r:embed="rId10" cstate="print"/>
          <a:stretch>
            <a:fillRect/>
          </a:stretch>
        </p:blipFill>
        <p:spPr>
          <a:xfrm>
            <a:off x="5975308" y="1307339"/>
            <a:ext cx="4787125" cy="4302056"/>
          </a:xfrm>
          <a:prstGeom prst="rect">
            <a:avLst/>
          </a:prstGeom>
        </p:spPr>
      </p:pic>
      <p:pic>
        <p:nvPicPr>
          <p:cNvPr id="12" name="object 12"/>
          <p:cNvPicPr/>
          <p:nvPr/>
        </p:nvPicPr>
        <p:blipFill>
          <a:blip r:embed="rId11" cstate="print"/>
          <a:stretch>
            <a:fillRect/>
          </a:stretch>
        </p:blipFill>
        <p:spPr>
          <a:xfrm>
            <a:off x="1991103" y="4107199"/>
            <a:ext cx="3750652" cy="381422"/>
          </a:xfrm>
          <a:prstGeom prst="rect">
            <a:avLst/>
          </a:prstGeom>
        </p:spPr>
      </p:pic>
      <p:sp>
        <p:nvSpPr>
          <p:cNvPr id="13" name="object 13"/>
          <p:cNvSpPr txBox="1">
            <a:spLocks noGrp="1"/>
          </p:cNvSpPr>
          <p:nvPr>
            <p:ph type="sldNum" sz="quarter" idx="7"/>
          </p:nvPr>
        </p:nvSpPr>
        <p:spPr>
          <a:xfrm>
            <a:off x="9655592" y="6438383"/>
            <a:ext cx="269270" cy="161616"/>
          </a:xfrm>
          <a:prstGeom prst="rect">
            <a:avLst/>
          </a:prstGeom>
        </p:spPr>
        <p:txBody>
          <a:bodyPr vert="horz" wrap="square" lIns="0" tIns="0" rIns="0" bIns="0" rtlCol="0">
            <a:spAutoFit/>
          </a:bodyPr>
          <a:lstStyle>
            <a:defPPr>
              <a:defRPr kern="0"/>
            </a:defPPr>
            <a:lvl1pPr>
              <a:defRPr sz="1050" b="0" i="0">
                <a:solidFill>
                  <a:srgbClr val="898989"/>
                </a:solidFill>
                <a:latin typeface="Carlito"/>
                <a:cs typeface="Carlito"/>
              </a:defRPr>
            </a:lvl1pPr>
          </a:lstStyle>
          <a:p>
            <a:pPr marL="149860">
              <a:lnSpc>
                <a:spcPts val="1115"/>
              </a:lnSpc>
            </a:pPr>
            <a:fld id="{81D60167-4931-47E6-BA6A-407CBD079E47}" type="slidenum">
              <a:rPr lang="en-US" spc="-50" smtClean="0"/>
              <a:pPr marL="149860">
                <a:lnSpc>
                  <a:spcPts val="1115"/>
                </a:lnSpc>
              </a:pPr>
              <a:t>115</a:t>
            </a:fld>
            <a:endParaRPr spc="-23" dirty="0"/>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980048" y="1033710"/>
            <a:ext cx="2031487" cy="279157"/>
          </a:xfrm>
          <a:prstGeom prst="rect">
            <a:avLst/>
          </a:prstGeom>
        </p:spPr>
      </p:pic>
      <p:pic>
        <p:nvPicPr>
          <p:cNvPr id="3" name="object 3"/>
          <p:cNvPicPr/>
          <p:nvPr/>
        </p:nvPicPr>
        <p:blipFill>
          <a:blip r:embed="rId3" cstate="print"/>
          <a:stretch>
            <a:fillRect/>
          </a:stretch>
        </p:blipFill>
        <p:spPr>
          <a:xfrm>
            <a:off x="1991103" y="1473175"/>
            <a:ext cx="8197815" cy="262573"/>
          </a:xfrm>
          <a:prstGeom prst="rect">
            <a:avLst/>
          </a:prstGeom>
        </p:spPr>
      </p:pic>
      <p:pic>
        <p:nvPicPr>
          <p:cNvPr id="4" name="object 4"/>
          <p:cNvPicPr/>
          <p:nvPr/>
        </p:nvPicPr>
        <p:blipFill>
          <a:blip r:embed="rId4" cstate="print"/>
          <a:stretch>
            <a:fillRect/>
          </a:stretch>
        </p:blipFill>
        <p:spPr>
          <a:xfrm>
            <a:off x="1980048" y="1779971"/>
            <a:ext cx="2990571" cy="259809"/>
          </a:xfrm>
          <a:prstGeom prst="rect">
            <a:avLst/>
          </a:prstGeom>
        </p:spPr>
      </p:pic>
      <p:pic>
        <p:nvPicPr>
          <p:cNvPr id="5" name="object 5"/>
          <p:cNvPicPr/>
          <p:nvPr/>
        </p:nvPicPr>
        <p:blipFill>
          <a:blip r:embed="rId5" cstate="print"/>
          <a:stretch>
            <a:fillRect/>
          </a:stretch>
        </p:blipFill>
        <p:spPr>
          <a:xfrm>
            <a:off x="4459293" y="2153102"/>
            <a:ext cx="3562705" cy="433936"/>
          </a:xfrm>
          <a:prstGeom prst="rect">
            <a:avLst/>
          </a:prstGeom>
        </p:spPr>
      </p:pic>
      <p:pic>
        <p:nvPicPr>
          <p:cNvPr id="6" name="object 6"/>
          <p:cNvPicPr/>
          <p:nvPr/>
        </p:nvPicPr>
        <p:blipFill>
          <a:blip r:embed="rId6" cstate="print"/>
          <a:stretch>
            <a:fillRect/>
          </a:stretch>
        </p:blipFill>
        <p:spPr>
          <a:xfrm>
            <a:off x="1991103" y="2719707"/>
            <a:ext cx="8206107" cy="259809"/>
          </a:xfrm>
          <a:prstGeom prst="rect">
            <a:avLst/>
          </a:prstGeom>
        </p:spPr>
      </p:pic>
      <p:pic>
        <p:nvPicPr>
          <p:cNvPr id="7" name="object 7"/>
          <p:cNvPicPr/>
          <p:nvPr/>
        </p:nvPicPr>
        <p:blipFill>
          <a:blip r:embed="rId7" cstate="print"/>
          <a:stretch>
            <a:fillRect/>
          </a:stretch>
        </p:blipFill>
        <p:spPr>
          <a:xfrm>
            <a:off x="1991104" y="3023738"/>
            <a:ext cx="1343269" cy="207295"/>
          </a:xfrm>
          <a:prstGeom prst="rect">
            <a:avLst/>
          </a:prstGeom>
        </p:spPr>
      </p:pic>
      <p:pic>
        <p:nvPicPr>
          <p:cNvPr id="8" name="object 8"/>
          <p:cNvPicPr/>
          <p:nvPr/>
        </p:nvPicPr>
        <p:blipFill>
          <a:blip r:embed="rId8" cstate="print"/>
          <a:stretch>
            <a:fillRect/>
          </a:stretch>
        </p:blipFill>
        <p:spPr>
          <a:xfrm>
            <a:off x="2469264" y="3844625"/>
            <a:ext cx="4867280" cy="257045"/>
          </a:xfrm>
          <a:prstGeom prst="rect">
            <a:avLst/>
          </a:prstGeom>
        </p:spPr>
      </p:pic>
      <p:pic>
        <p:nvPicPr>
          <p:cNvPr id="9" name="object 9"/>
          <p:cNvPicPr/>
          <p:nvPr/>
        </p:nvPicPr>
        <p:blipFill>
          <a:blip r:embed="rId9" cstate="print"/>
          <a:stretch>
            <a:fillRect/>
          </a:stretch>
        </p:blipFill>
        <p:spPr>
          <a:xfrm>
            <a:off x="1985576" y="4455455"/>
            <a:ext cx="8203343" cy="259808"/>
          </a:xfrm>
          <a:prstGeom prst="rect">
            <a:avLst/>
          </a:prstGeom>
        </p:spPr>
      </p:pic>
      <p:pic>
        <p:nvPicPr>
          <p:cNvPr id="10" name="object 10"/>
          <p:cNvPicPr/>
          <p:nvPr/>
        </p:nvPicPr>
        <p:blipFill>
          <a:blip r:embed="rId10" cstate="print"/>
          <a:stretch>
            <a:fillRect/>
          </a:stretch>
        </p:blipFill>
        <p:spPr>
          <a:xfrm>
            <a:off x="1980048" y="4759486"/>
            <a:ext cx="5580373" cy="262573"/>
          </a:xfrm>
          <a:prstGeom prst="rect">
            <a:avLst/>
          </a:prstGeom>
        </p:spPr>
      </p:pic>
      <p:pic>
        <p:nvPicPr>
          <p:cNvPr id="11" name="object 11"/>
          <p:cNvPicPr/>
          <p:nvPr/>
        </p:nvPicPr>
        <p:blipFill>
          <a:blip r:embed="rId11" cstate="print"/>
          <a:stretch>
            <a:fillRect/>
          </a:stretch>
        </p:blipFill>
        <p:spPr>
          <a:xfrm>
            <a:off x="1999396" y="5127090"/>
            <a:ext cx="5992198" cy="436700"/>
          </a:xfrm>
          <a:prstGeom prst="rect">
            <a:avLst/>
          </a:prstGeom>
        </p:spPr>
      </p:pic>
      <p:grpSp>
        <p:nvGrpSpPr>
          <p:cNvPr id="12" name="object 12"/>
          <p:cNvGrpSpPr/>
          <p:nvPr/>
        </p:nvGrpSpPr>
        <p:grpSpPr>
          <a:xfrm>
            <a:off x="1981431" y="3823896"/>
            <a:ext cx="376010" cy="267180"/>
            <a:chOff x="809244" y="4216908"/>
            <a:chExt cx="414655" cy="294640"/>
          </a:xfrm>
        </p:grpSpPr>
        <p:sp>
          <p:nvSpPr>
            <p:cNvPr id="13" name="object 13"/>
            <p:cNvSpPr/>
            <p:nvPr/>
          </p:nvSpPr>
          <p:spPr>
            <a:xfrm>
              <a:off x="815340" y="4230624"/>
              <a:ext cx="401320" cy="266700"/>
            </a:xfrm>
            <a:custGeom>
              <a:avLst/>
              <a:gdLst/>
              <a:ahLst/>
              <a:cxnLst/>
              <a:rect l="l" t="t" r="r" b="b"/>
              <a:pathLst>
                <a:path w="401319" h="266700">
                  <a:moveTo>
                    <a:pt x="266700" y="266700"/>
                  </a:moveTo>
                  <a:lnTo>
                    <a:pt x="266700" y="201167"/>
                  </a:lnTo>
                  <a:lnTo>
                    <a:pt x="0" y="201167"/>
                  </a:lnTo>
                  <a:lnTo>
                    <a:pt x="0" y="67055"/>
                  </a:lnTo>
                  <a:lnTo>
                    <a:pt x="266700" y="67055"/>
                  </a:lnTo>
                  <a:lnTo>
                    <a:pt x="266700" y="0"/>
                  </a:lnTo>
                  <a:lnTo>
                    <a:pt x="400812" y="134112"/>
                  </a:lnTo>
                  <a:lnTo>
                    <a:pt x="266700" y="266700"/>
                  </a:lnTo>
                  <a:close/>
                </a:path>
              </a:pathLst>
            </a:custGeom>
            <a:solidFill>
              <a:srgbClr val="5B9AD4"/>
            </a:solidFill>
          </p:spPr>
          <p:txBody>
            <a:bodyPr wrap="square" lIns="0" tIns="0" rIns="0" bIns="0" rtlCol="0"/>
            <a:lstStyle/>
            <a:p>
              <a:endParaRPr sz="1632"/>
            </a:p>
          </p:txBody>
        </p:sp>
        <p:sp>
          <p:nvSpPr>
            <p:cNvPr id="14" name="object 14"/>
            <p:cNvSpPr/>
            <p:nvPr/>
          </p:nvSpPr>
          <p:spPr>
            <a:xfrm>
              <a:off x="809244" y="4216908"/>
              <a:ext cx="414655" cy="294640"/>
            </a:xfrm>
            <a:custGeom>
              <a:avLst/>
              <a:gdLst/>
              <a:ahLst/>
              <a:cxnLst/>
              <a:rect l="l" t="t" r="r" b="b"/>
              <a:pathLst>
                <a:path w="414655" h="294639">
                  <a:moveTo>
                    <a:pt x="266700" y="80772"/>
                  </a:moveTo>
                  <a:lnTo>
                    <a:pt x="266700" y="0"/>
                  </a:lnTo>
                  <a:lnTo>
                    <a:pt x="280416" y="13716"/>
                  </a:lnTo>
                  <a:lnTo>
                    <a:pt x="278892" y="13716"/>
                  </a:lnTo>
                  <a:lnTo>
                    <a:pt x="269748" y="18288"/>
                  </a:lnTo>
                  <a:lnTo>
                    <a:pt x="278892" y="27432"/>
                  </a:lnTo>
                  <a:lnTo>
                    <a:pt x="278892" y="74676"/>
                  </a:lnTo>
                  <a:lnTo>
                    <a:pt x="272796" y="74676"/>
                  </a:lnTo>
                  <a:lnTo>
                    <a:pt x="266700" y="80772"/>
                  </a:lnTo>
                  <a:close/>
                </a:path>
                <a:path w="414655" h="294639">
                  <a:moveTo>
                    <a:pt x="278892" y="27432"/>
                  </a:moveTo>
                  <a:lnTo>
                    <a:pt x="269748" y="18288"/>
                  </a:lnTo>
                  <a:lnTo>
                    <a:pt x="278892" y="13716"/>
                  </a:lnTo>
                  <a:lnTo>
                    <a:pt x="278892" y="27432"/>
                  </a:lnTo>
                  <a:close/>
                </a:path>
                <a:path w="414655" h="294639">
                  <a:moveTo>
                    <a:pt x="398547" y="147087"/>
                  </a:moveTo>
                  <a:lnTo>
                    <a:pt x="278892" y="27432"/>
                  </a:lnTo>
                  <a:lnTo>
                    <a:pt x="278892" y="13716"/>
                  </a:lnTo>
                  <a:lnTo>
                    <a:pt x="280416" y="13716"/>
                  </a:lnTo>
                  <a:lnTo>
                    <a:pt x="409956" y="143256"/>
                  </a:lnTo>
                  <a:lnTo>
                    <a:pt x="402336" y="143256"/>
                  </a:lnTo>
                  <a:lnTo>
                    <a:pt x="398547" y="147087"/>
                  </a:lnTo>
                  <a:close/>
                </a:path>
                <a:path w="414655" h="294639">
                  <a:moveTo>
                    <a:pt x="266700" y="219456"/>
                  </a:moveTo>
                  <a:lnTo>
                    <a:pt x="0" y="219456"/>
                  </a:lnTo>
                  <a:lnTo>
                    <a:pt x="0" y="74676"/>
                  </a:lnTo>
                  <a:lnTo>
                    <a:pt x="266700" y="74676"/>
                  </a:lnTo>
                  <a:lnTo>
                    <a:pt x="266700" y="80772"/>
                  </a:lnTo>
                  <a:lnTo>
                    <a:pt x="10668" y="80772"/>
                  </a:lnTo>
                  <a:lnTo>
                    <a:pt x="6096" y="86868"/>
                  </a:lnTo>
                  <a:lnTo>
                    <a:pt x="10668" y="86868"/>
                  </a:lnTo>
                  <a:lnTo>
                    <a:pt x="10668" y="208788"/>
                  </a:lnTo>
                  <a:lnTo>
                    <a:pt x="6096" y="208788"/>
                  </a:lnTo>
                  <a:lnTo>
                    <a:pt x="10668" y="214884"/>
                  </a:lnTo>
                  <a:lnTo>
                    <a:pt x="266700" y="214884"/>
                  </a:lnTo>
                  <a:lnTo>
                    <a:pt x="266700" y="219456"/>
                  </a:lnTo>
                  <a:close/>
                </a:path>
                <a:path w="414655" h="294639">
                  <a:moveTo>
                    <a:pt x="278892" y="86868"/>
                  </a:moveTo>
                  <a:lnTo>
                    <a:pt x="10668" y="86868"/>
                  </a:lnTo>
                  <a:lnTo>
                    <a:pt x="10668" y="80772"/>
                  </a:lnTo>
                  <a:lnTo>
                    <a:pt x="266700" y="80772"/>
                  </a:lnTo>
                  <a:lnTo>
                    <a:pt x="272796" y="74676"/>
                  </a:lnTo>
                  <a:lnTo>
                    <a:pt x="278892" y="74676"/>
                  </a:lnTo>
                  <a:lnTo>
                    <a:pt x="278892" y="86868"/>
                  </a:lnTo>
                  <a:close/>
                </a:path>
                <a:path w="414655" h="294639">
                  <a:moveTo>
                    <a:pt x="10668" y="86868"/>
                  </a:moveTo>
                  <a:lnTo>
                    <a:pt x="6096" y="86868"/>
                  </a:lnTo>
                  <a:lnTo>
                    <a:pt x="10668" y="80772"/>
                  </a:lnTo>
                  <a:lnTo>
                    <a:pt x="10668" y="86868"/>
                  </a:lnTo>
                  <a:close/>
                </a:path>
                <a:path w="414655" h="294639">
                  <a:moveTo>
                    <a:pt x="402336" y="150876"/>
                  </a:moveTo>
                  <a:lnTo>
                    <a:pt x="398547" y="147087"/>
                  </a:lnTo>
                  <a:lnTo>
                    <a:pt x="402336" y="143256"/>
                  </a:lnTo>
                  <a:lnTo>
                    <a:pt x="402336" y="150876"/>
                  </a:lnTo>
                  <a:close/>
                </a:path>
                <a:path w="414655" h="294639">
                  <a:moveTo>
                    <a:pt x="411448" y="150876"/>
                  </a:moveTo>
                  <a:lnTo>
                    <a:pt x="402336" y="150876"/>
                  </a:lnTo>
                  <a:lnTo>
                    <a:pt x="402336" y="143256"/>
                  </a:lnTo>
                  <a:lnTo>
                    <a:pt x="409956" y="143256"/>
                  </a:lnTo>
                  <a:lnTo>
                    <a:pt x="414528" y="147828"/>
                  </a:lnTo>
                  <a:lnTo>
                    <a:pt x="411448" y="150876"/>
                  </a:lnTo>
                  <a:close/>
                </a:path>
                <a:path w="414655" h="294639">
                  <a:moveTo>
                    <a:pt x="280558" y="280416"/>
                  </a:moveTo>
                  <a:lnTo>
                    <a:pt x="278892" y="280416"/>
                  </a:lnTo>
                  <a:lnTo>
                    <a:pt x="278892" y="268118"/>
                  </a:lnTo>
                  <a:lnTo>
                    <a:pt x="398547" y="147087"/>
                  </a:lnTo>
                  <a:lnTo>
                    <a:pt x="402336" y="150876"/>
                  </a:lnTo>
                  <a:lnTo>
                    <a:pt x="411448" y="150876"/>
                  </a:lnTo>
                  <a:lnTo>
                    <a:pt x="280558" y="280416"/>
                  </a:lnTo>
                  <a:close/>
                </a:path>
                <a:path w="414655" h="294639">
                  <a:moveTo>
                    <a:pt x="10668" y="214884"/>
                  </a:moveTo>
                  <a:lnTo>
                    <a:pt x="6096" y="208788"/>
                  </a:lnTo>
                  <a:lnTo>
                    <a:pt x="10668" y="208788"/>
                  </a:lnTo>
                  <a:lnTo>
                    <a:pt x="10668" y="214884"/>
                  </a:lnTo>
                  <a:close/>
                </a:path>
                <a:path w="414655" h="294639">
                  <a:moveTo>
                    <a:pt x="278892" y="219456"/>
                  </a:moveTo>
                  <a:lnTo>
                    <a:pt x="272796" y="219456"/>
                  </a:lnTo>
                  <a:lnTo>
                    <a:pt x="266700" y="214884"/>
                  </a:lnTo>
                  <a:lnTo>
                    <a:pt x="10668" y="214884"/>
                  </a:lnTo>
                  <a:lnTo>
                    <a:pt x="10668" y="208788"/>
                  </a:lnTo>
                  <a:lnTo>
                    <a:pt x="278892" y="208788"/>
                  </a:lnTo>
                  <a:lnTo>
                    <a:pt x="278892" y="219456"/>
                  </a:lnTo>
                  <a:close/>
                </a:path>
                <a:path w="414655" h="294639">
                  <a:moveTo>
                    <a:pt x="266700" y="294132"/>
                  </a:moveTo>
                  <a:lnTo>
                    <a:pt x="266700" y="214884"/>
                  </a:lnTo>
                  <a:lnTo>
                    <a:pt x="272796" y="219456"/>
                  </a:lnTo>
                  <a:lnTo>
                    <a:pt x="278892" y="219456"/>
                  </a:lnTo>
                  <a:lnTo>
                    <a:pt x="278892" y="268118"/>
                  </a:lnTo>
                  <a:lnTo>
                    <a:pt x="269748" y="277368"/>
                  </a:lnTo>
                  <a:lnTo>
                    <a:pt x="278892" y="280416"/>
                  </a:lnTo>
                  <a:lnTo>
                    <a:pt x="280558" y="280416"/>
                  </a:lnTo>
                  <a:lnTo>
                    <a:pt x="266700" y="294132"/>
                  </a:lnTo>
                  <a:close/>
                </a:path>
                <a:path w="414655" h="294639">
                  <a:moveTo>
                    <a:pt x="278892" y="280416"/>
                  </a:moveTo>
                  <a:lnTo>
                    <a:pt x="269748" y="277368"/>
                  </a:lnTo>
                  <a:lnTo>
                    <a:pt x="278892" y="268118"/>
                  </a:lnTo>
                  <a:lnTo>
                    <a:pt x="278892" y="280416"/>
                  </a:lnTo>
                  <a:close/>
                </a:path>
              </a:pathLst>
            </a:custGeom>
            <a:solidFill>
              <a:srgbClr val="41709C"/>
            </a:solidFill>
          </p:spPr>
          <p:txBody>
            <a:bodyPr wrap="square" lIns="0" tIns="0" rIns="0" bIns="0" rtlCol="0"/>
            <a:lstStyle/>
            <a:p>
              <a:endParaRPr sz="1632"/>
            </a:p>
          </p:txBody>
        </p:sp>
      </p:grpSp>
      <p:sp>
        <p:nvSpPr>
          <p:cNvPr id="15" name="object 15"/>
          <p:cNvSpPr txBox="1"/>
          <p:nvPr/>
        </p:nvSpPr>
        <p:spPr>
          <a:xfrm>
            <a:off x="10065473" y="5839780"/>
            <a:ext cx="146834" cy="128433"/>
          </a:xfrm>
          <a:prstGeom prst="rect">
            <a:avLst/>
          </a:prstGeom>
        </p:spPr>
        <p:txBody>
          <a:bodyPr vert="horz" wrap="square" lIns="0" tIns="0" rIns="0" bIns="0" rtlCol="0">
            <a:spAutoFit/>
          </a:bodyPr>
          <a:lstStyle/>
          <a:p>
            <a:pPr marL="11516">
              <a:lnSpc>
                <a:spcPts val="997"/>
              </a:lnSpc>
            </a:pPr>
            <a:r>
              <a:rPr sz="952" spc="-23" dirty="0">
                <a:solidFill>
                  <a:srgbClr val="898989"/>
                </a:solidFill>
                <a:latin typeface="Carlito"/>
                <a:cs typeface="Carlito"/>
              </a:rPr>
              <a:t>40</a:t>
            </a:r>
            <a:endParaRPr sz="952">
              <a:latin typeface="Carlito"/>
              <a:cs typeface="Carlito"/>
            </a:endParaRPr>
          </a:p>
        </p:txBody>
      </p:sp>
      <p:sp>
        <p:nvSpPr>
          <p:cNvPr id="16" name="Slide Number Placeholder 15">
            <a:extLst>
              <a:ext uri="{FF2B5EF4-FFF2-40B4-BE49-F238E27FC236}">
                <a16:creationId xmlns:a16="http://schemas.microsoft.com/office/drawing/2014/main" id="{8663FE07-B5D8-5022-BEA9-04009B78FA47}"/>
              </a:ext>
            </a:extLst>
          </p:cNvPr>
          <p:cNvSpPr>
            <a:spLocks noGrp="1"/>
          </p:cNvSpPr>
          <p:nvPr>
            <p:ph type="sldNum" sz="quarter" idx="12"/>
          </p:nvPr>
        </p:nvSpPr>
        <p:spPr/>
        <p:txBody>
          <a:bodyPr/>
          <a:lstStyle/>
          <a:p>
            <a:fld id="{34216374-E7D6-4C74-ADA3-2C9987A1DEB2}" type="slidenum">
              <a:rPr lang="en-US" smtClean="0"/>
              <a:t>116</a:t>
            </a:fld>
            <a:endParaRPr lang="en-US"/>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968992" y="1274172"/>
            <a:ext cx="5370315" cy="295740"/>
          </a:xfrm>
          <a:prstGeom prst="rect">
            <a:avLst/>
          </a:prstGeom>
        </p:spPr>
      </p:pic>
      <p:pic>
        <p:nvPicPr>
          <p:cNvPr id="3" name="object 3"/>
          <p:cNvPicPr/>
          <p:nvPr/>
        </p:nvPicPr>
        <p:blipFill>
          <a:blip r:embed="rId3" cstate="print"/>
          <a:stretch>
            <a:fillRect/>
          </a:stretch>
        </p:blipFill>
        <p:spPr>
          <a:xfrm>
            <a:off x="2060201" y="1802083"/>
            <a:ext cx="8131481" cy="262572"/>
          </a:xfrm>
          <a:prstGeom prst="rect">
            <a:avLst/>
          </a:prstGeom>
        </p:spPr>
      </p:pic>
      <p:pic>
        <p:nvPicPr>
          <p:cNvPr id="4" name="object 4"/>
          <p:cNvPicPr/>
          <p:nvPr/>
        </p:nvPicPr>
        <p:blipFill>
          <a:blip r:embed="rId4" cstate="print"/>
          <a:stretch>
            <a:fillRect/>
          </a:stretch>
        </p:blipFill>
        <p:spPr>
          <a:xfrm>
            <a:off x="1993868" y="2189032"/>
            <a:ext cx="8197815" cy="262573"/>
          </a:xfrm>
          <a:prstGeom prst="rect">
            <a:avLst/>
          </a:prstGeom>
        </p:spPr>
      </p:pic>
      <p:pic>
        <p:nvPicPr>
          <p:cNvPr id="5" name="object 5"/>
          <p:cNvPicPr/>
          <p:nvPr/>
        </p:nvPicPr>
        <p:blipFill>
          <a:blip r:embed="rId5" cstate="print"/>
          <a:stretch>
            <a:fillRect/>
          </a:stretch>
        </p:blipFill>
        <p:spPr>
          <a:xfrm>
            <a:off x="1988339" y="2573219"/>
            <a:ext cx="4270271" cy="262572"/>
          </a:xfrm>
          <a:prstGeom prst="rect">
            <a:avLst/>
          </a:prstGeom>
        </p:spPr>
      </p:pic>
      <p:grpSp>
        <p:nvGrpSpPr>
          <p:cNvPr id="6" name="object 6"/>
          <p:cNvGrpSpPr/>
          <p:nvPr/>
        </p:nvGrpSpPr>
        <p:grpSpPr>
          <a:xfrm>
            <a:off x="4456530" y="3087309"/>
            <a:ext cx="4231691" cy="481384"/>
            <a:chOff x="3538728" y="3404616"/>
            <a:chExt cx="4666615" cy="530860"/>
          </a:xfrm>
        </p:grpSpPr>
        <p:pic>
          <p:nvPicPr>
            <p:cNvPr id="7" name="object 7"/>
            <p:cNvPicPr/>
            <p:nvPr/>
          </p:nvPicPr>
          <p:blipFill>
            <a:blip r:embed="rId6" cstate="print"/>
            <a:stretch>
              <a:fillRect/>
            </a:stretch>
          </p:blipFill>
          <p:spPr>
            <a:xfrm>
              <a:off x="3538728" y="3404616"/>
              <a:ext cx="4666487" cy="374903"/>
            </a:xfrm>
            <a:prstGeom prst="rect">
              <a:avLst/>
            </a:prstGeom>
          </p:spPr>
        </p:pic>
        <p:pic>
          <p:nvPicPr>
            <p:cNvPr id="8" name="object 8"/>
            <p:cNvPicPr/>
            <p:nvPr/>
          </p:nvPicPr>
          <p:blipFill>
            <a:blip r:embed="rId7" cstate="print"/>
            <a:stretch>
              <a:fillRect/>
            </a:stretch>
          </p:blipFill>
          <p:spPr>
            <a:xfrm>
              <a:off x="4053840" y="3779520"/>
              <a:ext cx="4090415" cy="155448"/>
            </a:xfrm>
            <a:prstGeom prst="rect">
              <a:avLst/>
            </a:prstGeom>
          </p:spPr>
        </p:pic>
      </p:grpSp>
      <p:pic>
        <p:nvPicPr>
          <p:cNvPr id="9" name="object 9"/>
          <p:cNvPicPr/>
          <p:nvPr/>
        </p:nvPicPr>
        <p:blipFill>
          <a:blip r:embed="rId8" cstate="print"/>
          <a:stretch>
            <a:fillRect/>
          </a:stretch>
        </p:blipFill>
        <p:spPr>
          <a:xfrm>
            <a:off x="1985576" y="3761708"/>
            <a:ext cx="8203343" cy="262573"/>
          </a:xfrm>
          <a:prstGeom prst="rect">
            <a:avLst/>
          </a:prstGeom>
        </p:spPr>
      </p:pic>
      <p:pic>
        <p:nvPicPr>
          <p:cNvPr id="10" name="object 10"/>
          <p:cNvPicPr/>
          <p:nvPr/>
        </p:nvPicPr>
        <p:blipFill>
          <a:blip r:embed="rId9" cstate="print"/>
          <a:stretch>
            <a:fillRect/>
          </a:stretch>
        </p:blipFill>
        <p:spPr>
          <a:xfrm>
            <a:off x="1991104" y="4134839"/>
            <a:ext cx="3769999" cy="273628"/>
          </a:xfrm>
          <a:prstGeom prst="rect">
            <a:avLst/>
          </a:prstGeom>
        </p:spPr>
      </p:pic>
      <p:pic>
        <p:nvPicPr>
          <p:cNvPr id="11" name="object 11"/>
          <p:cNvPicPr/>
          <p:nvPr/>
        </p:nvPicPr>
        <p:blipFill>
          <a:blip r:embed="rId10" cstate="print"/>
          <a:stretch>
            <a:fillRect/>
          </a:stretch>
        </p:blipFill>
        <p:spPr>
          <a:xfrm>
            <a:off x="4467585" y="4626818"/>
            <a:ext cx="1337741" cy="270864"/>
          </a:xfrm>
          <a:prstGeom prst="rect">
            <a:avLst/>
          </a:prstGeom>
        </p:spPr>
      </p:pic>
      <p:pic>
        <p:nvPicPr>
          <p:cNvPr id="12" name="object 12"/>
          <p:cNvPicPr/>
          <p:nvPr/>
        </p:nvPicPr>
        <p:blipFill>
          <a:blip r:embed="rId11" cstate="print"/>
          <a:stretch>
            <a:fillRect/>
          </a:stretch>
        </p:blipFill>
        <p:spPr>
          <a:xfrm>
            <a:off x="4813076" y="5143673"/>
            <a:ext cx="1080696" cy="480923"/>
          </a:xfrm>
          <a:prstGeom prst="rect">
            <a:avLst/>
          </a:prstGeom>
        </p:spPr>
      </p:pic>
      <p:sp>
        <p:nvSpPr>
          <p:cNvPr id="13" name="object 13"/>
          <p:cNvSpPr txBox="1">
            <a:spLocks noGrp="1"/>
          </p:cNvSpPr>
          <p:nvPr>
            <p:ph type="sldNum" sz="quarter" idx="7"/>
          </p:nvPr>
        </p:nvSpPr>
        <p:spPr>
          <a:xfrm>
            <a:off x="9655592" y="6438383"/>
            <a:ext cx="269270" cy="161616"/>
          </a:xfrm>
          <a:prstGeom prst="rect">
            <a:avLst/>
          </a:prstGeom>
        </p:spPr>
        <p:txBody>
          <a:bodyPr vert="horz" wrap="square" lIns="0" tIns="0" rIns="0" bIns="0" rtlCol="0">
            <a:spAutoFit/>
          </a:bodyPr>
          <a:lstStyle>
            <a:defPPr>
              <a:defRPr kern="0"/>
            </a:defPPr>
            <a:lvl1pPr>
              <a:defRPr sz="1050" b="0" i="0">
                <a:solidFill>
                  <a:srgbClr val="898989"/>
                </a:solidFill>
                <a:latin typeface="Carlito"/>
                <a:cs typeface="Carlito"/>
              </a:defRPr>
            </a:lvl1pPr>
          </a:lstStyle>
          <a:p>
            <a:pPr marL="149860">
              <a:lnSpc>
                <a:spcPts val="1115"/>
              </a:lnSpc>
            </a:pPr>
            <a:fld id="{81D60167-4931-47E6-BA6A-407CBD079E47}" type="slidenum">
              <a:rPr lang="en-US" spc="-50" smtClean="0"/>
              <a:pPr marL="149860">
                <a:lnSpc>
                  <a:spcPts val="1115"/>
                </a:lnSpc>
              </a:pPr>
              <a:t>117</a:t>
            </a:fld>
            <a:endParaRPr spc="-23" dirty="0"/>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631793" y="1445535"/>
            <a:ext cx="8537778" cy="257045"/>
          </a:xfrm>
          <a:prstGeom prst="rect">
            <a:avLst/>
          </a:prstGeom>
        </p:spPr>
      </p:pic>
      <p:pic>
        <p:nvPicPr>
          <p:cNvPr id="3" name="object 3"/>
          <p:cNvPicPr/>
          <p:nvPr/>
        </p:nvPicPr>
        <p:blipFill>
          <a:blip r:embed="rId3" cstate="print"/>
          <a:stretch>
            <a:fillRect/>
          </a:stretch>
        </p:blipFill>
        <p:spPr>
          <a:xfrm>
            <a:off x="4282401" y="2108878"/>
            <a:ext cx="3720248" cy="674399"/>
          </a:xfrm>
          <a:prstGeom prst="rect">
            <a:avLst/>
          </a:prstGeom>
        </p:spPr>
      </p:pic>
      <p:pic>
        <p:nvPicPr>
          <p:cNvPr id="4" name="object 4"/>
          <p:cNvPicPr/>
          <p:nvPr/>
        </p:nvPicPr>
        <p:blipFill>
          <a:blip r:embed="rId4" cstate="print"/>
          <a:stretch>
            <a:fillRect/>
          </a:stretch>
        </p:blipFill>
        <p:spPr>
          <a:xfrm>
            <a:off x="3978369" y="2855140"/>
            <a:ext cx="2564926" cy="508562"/>
          </a:xfrm>
          <a:prstGeom prst="rect">
            <a:avLst/>
          </a:prstGeom>
        </p:spPr>
      </p:pic>
      <p:grpSp>
        <p:nvGrpSpPr>
          <p:cNvPr id="5" name="object 5"/>
          <p:cNvGrpSpPr/>
          <p:nvPr/>
        </p:nvGrpSpPr>
        <p:grpSpPr>
          <a:xfrm>
            <a:off x="1347108" y="1415132"/>
            <a:ext cx="247602" cy="347219"/>
            <a:chOff x="109727" y="1560576"/>
            <a:chExt cx="273050" cy="382905"/>
          </a:xfrm>
        </p:grpSpPr>
        <p:sp>
          <p:nvSpPr>
            <p:cNvPr id="6" name="object 6"/>
            <p:cNvSpPr/>
            <p:nvPr/>
          </p:nvSpPr>
          <p:spPr>
            <a:xfrm>
              <a:off x="121920" y="1580388"/>
              <a:ext cx="247015" cy="338455"/>
            </a:xfrm>
            <a:custGeom>
              <a:avLst/>
              <a:gdLst/>
              <a:ahLst/>
              <a:cxnLst/>
              <a:rect l="l" t="t" r="r" b="b"/>
              <a:pathLst>
                <a:path w="247015" h="338455">
                  <a:moveTo>
                    <a:pt x="135636" y="338328"/>
                  </a:moveTo>
                  <a:lnTo>
                    <a:pt x="94488" y="213360"/>
                  </a:lnTo>
                  <a:lnTo>
                    <a:pt x="0" y="222504"/>
                  </a:lnTo>
                  <a:lnTo>
                    <a:pt x="70104" y="137160"/>
                  </a:lnTo>
                  <a:lnTo>
                    <a:pt x="28956" y="13716"/>
                  </a:lnTo>
                  <a:lnTo>
                    <a:pt x="112776" y="83820"/>
                  </a:lnTo>
                  <a:lnTo>
                    <a:pt x="181356" y="0"/>
                  </a:lnTo>
                  <a:lnTo>
                    <a:pt x="163068" y="128016"/>
                  </a:lnTo>
                  <a:lnTo>
                    <a:pt x="246888" y="199644"/>
                  </a:lnTo>
                  <a:lnTo>
                    <a:pt x="152400" y="208788"/>
                  </a:lnTo>
                  <a:lnTo>
                    <a:pt x="135636" y="338328"/>
                  </a:lnTo>
                  <a:close/>
                </a:path>
              </a:pathLst>
            </a:custGeom>
            <a:solidFill>
              <a:srgbClr val="5B9AD4"/>
            </a:solidFill>
          </p:spPr>
          <p:txBody>
            <a:bodyPr wrap="square" lIns="0" tIns="0" rIns="0" bIns="0" rtlCol="0"/>
            <a:lstStyle/>
            <a:p>
              <a:endParaRPr sz="1632"/>
            </a:p>
          </p:txBody>
        </p:sp>
        <p:sp>
          <p:nvSpPr>
            <p:cNvPr id="7" name="object 7"/>
            <p:cNvSpPr/>
            <p:nvPr/>
          </p:nvSpPr>
          <p:spPr>
            <a:xfrm>
              <a:off x="109727" y="1560576"/>
              <a:ext cx="273050" cy="382905"/>
            </a:xfrm>
            <a:custGeom>
              <a:avLst/>
              <a:gdLst/>
              <a:ahLst/>
              <a:cxnLst/>
              <a:rect l="l" t="t" r="r" b="b"/>
              <a:pathLst>
                <a:path w="273050" h="382905">
                  <a:moveTo>
                    <a:pt x="134886" y="100584"/>
                  </a:moveTo>
                  <a:lnTo>
                    <a:pt x="128016" y="100584"/>
                  </a:lnTo>
                  <a:lnTo>
                    <a:pt x="123478" y="96744"/>
                  </a:lnTo>
                  <a:lnTo>
                    <a:pt x="201168" y="0"/>
                  </a:lnTo>
                  <a:lnTo>
                    <a:pt x="198742" y="18288"/>
                  </a:lnTo>
                  <a:lnTo>
                    <a:pt x="187452" y="18288"/>
                  </a:lnTo>
                  <a:lnTo>
                    <a:pt x="184514" y="39583"/>
                  </a:lnTo>
                  <a:lnTo>
                    <a:pt x="134886" y="100584"/>
                  </a:lnTo>
                  <a:close/>
                </a:path>
                <a:path w="273050" h="382905">
                  <a:moveTo>
                    <a:pt x="75565" y="156591"/>
                  </a:moveTo>
                  <a:lnTo>
                    <a:pt x="28956" y="16764"/>
                  </a:lnTo>
                  <a:lnTo>
                    <a:pt x="46966" y="32004"/>
                  </a:lnTo>
                  <a:lnTo>
                    <a:pt x="45720" y="32004"/>
                  </a:lnTo>
                  <a:lnTo>
                    <a:pt x="36576" y="38100"/>
                  </a:lnTo>
                  <a:lnTo>
                    <a:pt x="52241" y="51334"/>
                  </a:lnTo>
                  <a:lnTo>
                    <a:pt x="86849" y="153924"/>
                  </a:lnTo>
                  <a:lnTo>
                    <a:pt x="77724" y="153924"/>
                  </a:lnTo>
                  <a:lnTo>
                    <a:pt x="75565" y="156591"/>
                  </a:lnTo>
                  <a:close/>
                </a:path>
                <a:path w="273050" h="382905">
                  <a:moveTo>
                    <a:pt x="184514" y="39583"/>
                  </a:moveTo>
                  <a:lnTo>
                    <a:pt x="187452" y="18288"/>
                  </a:lnTo>
                  <a:lnTo>
                    <a:pt x="198120" y="22860"/>
                  </a:lnTo>
                  <a:lnTo>
                    <a:pt x="184514" y="39583"/>
                  </a:lnTo>
                  <a:close/>
                </a:path>
                <a:path w="273050" h="382905">
                  <a:moveTo>
                    <a:pt x="244916" y="214667"/>
                  </a:moveTo>
                  <a:lnTo>
                    <a:pt x="169164" y="150876"/>
                  </a:lnTo>
                  <a:lnTo>
                    <a:pt x="184514" y="39583"/>
                  </a:lnTo>
                  <a:lnTo>
                    <a:pt x="198120" y="22860"/>
                  </a:lnTo>
                  <a:lnTo>
                    <a:pt x="187452" y="18288"/>
                  </a:lnTo>
                  <a:lnTo>
                    <a:pt x="198742" y="18288"/>
                  </a:lnTo>
                  <a:lnTo>
                    <a:pt x="181962" y="144780"/>
                  </a:lnTo>
                  <a:lnTo>
                    <a:pt x="179832" y="144780"/>
                  </a:lnTo>
                  <a:lnTo>
                    <a:pt x="181356" y="149352"/>
                  </a:lnTo>
                  <a:lnTo>
                    <a:pt x="185195" y="149352"/>
                  </a:lnTo>
                  <a:lnTo>
                    <a:pt x="260281" y="213360"/>
                  </a:lnTo>
                  <a:lnTo>
                    <a:pt x="259080" y="213360"/>
                  </a:lnTo>
                  <a:lnTo>
                    <a:pt x="244916" y="214667"/>
                  </a:lnTo>
                  <a:close/>
                </a:path>
                <a:path w="273050" h="382905">
                  <a:moveTo>
                    <a:pt x="52241" y="51334"/>
                  </a:moveTo>
                  <a:lnTo>
                    <a:pt x="36576" y="38100"/>
                  </a:lnTo>
                  <a:lnTo>
                    <a:pt x="45720" y="32004"/>
                  </a:lnTo>
                  <a:lnTo>
                    <a:pt x="52241" y="51334"/>
                  </a:lnTo>
                  <a:close/>
                </a:path>
                <a:path w="273050" h="382905">
                  <a:moveTo>
                    <a:pt x="124968" y="112776"/>
                  </a:moveTo>
                  <a:lnTo>
                    <a:pt x="52241" y="51334"/>
                  </a:lnTo>
                  <a:lnTo>
                    <a:pt x="45720" y="32004"/>
                  </a:lnTo>
                  <a:lnTo>
                    <a:pt x="46966" y="32004"/>
                  </a:lnTo>
                  <a:lnTo>
                    <a:pt x="123478" y="96744"/>
                  </a:lnTo>
                  <a:lnTo>
                    <a:pt x="120396" y="100584"/>
                  </a:lnTo>
                  <a:lnTo>
                    <a:pt x="134886" y="100584"/>
                  </a:lnTo>
                  <a:lnTo>
                    <a:pt x="124968" y="112776"/>
                  </a:lnTo>
                  <a:close/>
                </a:path>
                <a:path w="273050" h="382905">
                  <a:moveTo>
                    <a:pt x="128016" y="100584"/>
                  </a:moveTo>
                  <a:lnTo>
                    <a:pt x="120396" y="100584"/>
                  </a:lnTo>
                  <a:lnTo>
                    <a:pt x="123478" y="96744"/>
                  </a:lnTo>
                  <a:lnTo>
                    <a:pt x="128016" y="100584"/>
                  </a:lnTo>
                  <a:close/>
                </a:path>
                <a:path w="273050" h="382905">
                  <a:moveTo>
                    <a:pt x="181356" y="149352"/>
                  </a:moveTo>
                  <a:lnTo>
                    <a:pt x="179832" y="144780"/>
                  </a:lnTo>
                  <a:lnTo>
                    <a:pt x="181746" y="146411"/>
                  </a:lnTo>
                  <a:lnTo>
                    <a:pt x="181356" y="149352"/>
                  </a:lnTo>
                  <a:close/>
                </a:path>
                <a:path w="273050" h="382905">
                  <a:moveTo>
                    <a:pt x="181746" y="146411"/>
                  </a:moveTo>
                  <a:lnTo>
                    <a:pt x="179832" y="144780"/>
                  </a:lnTo>
                  <a:lnTo>
                    <a:pt x="181962" y="144780"/>
                  </a:lnTo>
                  <a:lnTo>
                    <a:pt x="181746" y="146411"/>
                  </a:lnTo>
                  <a:close/>
                </a:path>
                <a:path w="273050" h="382905">
                  <a:moveTo>
                    <a:pt x="185195" y="149352"/>
                  </a:moveTo>
                  <a:lnTo>
                    <a:pt x="181356" y="149352"/>
                  </a:lnTo>
                  <a:lnTo>
                    <a:pt x="181746" y="146411"/>
                  </a:lnTo>
                  <a:lnTo>
                    <a:pt x="185195" y="149352"/>
                  </a:lnTo>
                  <a:close/>
                </a:path>
                <a:path w="273050" h="382905">
                  <a:moveTo>
                    <a:pt x="76200" y="158496"/>
                  </a:moveTo>
                  <a:lnTo>
                    <a:pt x="75565" y="156591"/>
                  </a:lnTo>
                  <a:lnTo>
                    <a:pt x="77724" y="153924"/>
                  </a:lnTo>
                  <a:lnTo>
                    <a:pt x="76200" y="158496"/>
                  </a:lnTo>
                  <a:close/>
                </a:path>
                <a:path w="273050" h="382905">
                  <a:moveTo>
                    <a:pt x="88392" y="158496"/>
                  </a:moveTo>
                  <a:lnTo>
                    <a:pt x="76200" y="158496"/>
                  </a:lnTo>
                  <a:lnTo>
                    <a:pt x="77724" y="153924"/>
                  </a:lnTo>
                  <a:lnTo>
                    <a:pt x="86849" y="153924"/>
                  </a:lnTo>
                  <a:lnTo>
                    <a:pt x="88392" y="158496"/>
                  </a:lnTo>
                  <a:close/>
                </a:path>
                <a:path w="273050" h="382905">
                  <a:moveTo>
                    <a:pt x="0" y="249936"/>
                  </a:moveTo>
                  <a:lnTo>
                    <a:pt x="75565" y="156591"/>
                  </a:lnTo>
                  <a:lnTo>
                    <a:pt x="76200" y="158496"/>
                  </a:lnTo>
                  <a:lnTo>
                    <a:pt x="88392" y="158496"/>
                  </a:lnTo>
                  <a:lnTo>
                    <a:pt x="25301" y="235009"/>
                  </a:lnTo>
                  <a:lnTo>
                    <a:pt x="12192" y="236220"/>
                  </a:lnTo>
                  <a:lnTo>
                    <a:pt x="16764" y="245364"/>
                  </a:lnTo>
                  <a:lnTo>
                    <a:pt x="46373" y="245364"/>
                  </a:lnTo>
                  <a:lnTo>
                    <a:pt x="0" y="249936"/>
                  </a:lnTo>
                  <a:close/>
                </a:path>
                <a:path w="273050" h="382905">
                  <a:moveTo>
                    <a:pt x="256032" y="224028"/>
                  </a:moveTo>
                  <a:lnTo>
                    <a:pt x="244916" y="214667"/>
                  </a:lnTo>
                  <a:lnTo>
                    <a:pt x="259080" y="213360"/>
                  </a:lnTo>
                  <a:lnTo>
                    <a:pt x="256032" y="224028"/>
                  </a:lnTo>
                  <a:close/>
                </a:path>
                <a:path w="273050" h="382905">
                  <a:moveTo>
                    <a:pt x="272796" y="224028"/>
                  </a:moveTo>
                  <a:lnTo>
                    <a:pt x="256032" y="224028"/>
                  </a:lnTo>
                  <a:lnTo>
                    <a:pt x="259080" y="213360"/>
                  </a:lnTo>
                  <a:lnTo>
                    <a:pt x="260281" y="213360"/>
                  </a:lnTo>
                  <a:lnTo>
                    <a:pt x="272796" y="224028"/>
                  </a:lnTo>
                  <a:close/>
                </a:path>
                <a:path w="273050" h="382905">
                  <a:moveTo>
                    <a:pt x="150876" y="382524"/>
                  </a:moveTo>
                  <a:lnTo>
                    <a:pt x="142302" y="356534"/>
                  </a:lnTo>
                  <a:lnTo>
                    <a:pt x="152400" y="355092"/>
                  </a:lnTo>
                  <a:lnTo>
                    <a:pt x="145055" y="332242"/>
                  </a:lnTo>
                  <a:lnTo>
                    <a:pt x="160020" y="222504"/>
                  </a:lnTo>
                  <a:lnTo>
                    <a:pt x="244916" y="214667"/>
                  </a:lnTo>
                  <a:lnTo>
                    <a:pt x="256032" y="224028"/>
                  </a:lnTo>
                  <a:lnTo>
                    <a:pt x="272796" y="224028"/>
                  </a:lnTo>
                  <a:lnTo>
                    <a:pt x="219456" y="228600"/>
                  </a:lnTo>
                  <a:lnTo>
                    <a:pt x="170688" y="228600"/>
                  </a:lnTo>
                  <a:lnTo>
                    <a:pt x="166116" y="233172"/>
                  </a:lnTo>
                  <a:lnTo>
                    <a:pt x="170099" y="233172"/>
                  </a:lnTo>
                  <a:lnTo>
                    <a:pt x="150876" y="382524"/>
                  </a:lnTo>
                  <a:close/>
                </a:path>
                <a:path w="273050" h="382905">
                  <a:moveTo>
                    <a:pt x="46373" y="245364"/>
                  </a:moveTo>
                  <a:lnTo>
                    <a:pt x="16764" y="245364"/>
                  </a:lnTo>
                  <a:lnTo>
                    <a:pt x="25301" y="235009"/>
                  </a:lnTo>
                  <a:lnTo>
                    <a:pt x="111252" y="227076"/>
                  </a:lnTo>
                  <a:lnTo>
                    <a:pt x="113701" y="234696"/>
                  </a:lnTo>
                  <a:lnTo>
                    <a:pt x="102108" y="234696"/>
                  </a:lnTo>
                  <a:lnTo>
                    <a:pt x="103760" y="239706"/>
                  </a:lnTo>
                  <a:lnTo>
                    <a:pt x="46373" y="245364"/>
                  </a:lnTo>
                  <a:close/>
                </a:path>
                <a:path w="273050" h="382905">
                  <a:moveTo>
                    <a:pt x="166116" y="233172"/>
                  </a:moveTo>
                  <a:lnTo>
                    <a:pt x="170688" y="228600"/>
                  </a:lnTo>
                  <a:lnTo>
                    <a:pt x="170143" y="232826"/>
                  </a:lnTo>
                  <a:lnTo>
                    <a:pt x="166116" y="233172"/>
                  </a:lnTo>
                  <a:close/>
                </a:path>
                <a:path w="273050" h="382905">
                  <a:moveTo>
                    <a:pt x="170143" y="232826"/>
                  </a:moveTo>
                  <a:lnTo>
                    <a:pt x="170688" y="228600"/>
                  </a:lnTo>
                  <a:lnTo>
                    <a:pt x="219456" y="228600"/>
                  </a:lnTo>
                  <a:lnTo>
                    <a:pt x="170143" y="232826"/>
                  </a:lnTo>
                  <a:close/>
                </a:path>
                <a:path w="273050" h="382905">
                  <a:moveTo>
                    <a:pt x="170099" y="233172"/>
                  </a:moveTo>
                  <a:lnTo>
                    <a:pt x="166116" y="233172"/>
                  </a:lnTo>
                  <a:lnTo>
                    <a:pt x="170143" y="232826"/>
                  </a:lnTo>
                  <a:lnTo>
                    <a:pt x="170099" y="233172"/>
                  </a:lnTo>
                  <a:close/>
                </a:path>
                <a:path w="273050" h="382905">
                  <a:moveTo>
                    <a:pt x="103760" y="239706"/>
                  </a:moveTo>
                  <a:lnTo>
                    <a:pt x="102108" y="234696"/>
                  </a:lnTo>
                  <a:lnTo>
                    <a:pt x="108204" y="239268"/>
                  </a:lnTo>
                  <a:lnTo>
                    <a:pt x="103760" y="239706"/>
                  </a:lnTo>
                  <a:close/>
                </a:path>
                <a:path w="273050" h="382905">
                  <a:moveTo>
                    <a:pt x="141906" y="355335"/>
                  </a:moveTo>
                  <a:lnTo>
                    <a:pt x="103760" y="239706"/>
                  </a:lnTo>
                  <a:lnTo>
                    <a:pt x="108204" y="239268"/>
                  </a:lnTo>
                  <a:lnTo>
                    <a:pt x="102108" y="234696"/>
                  </a:lnTo>
                  <a:lnTo>
                    <a:pt x="113701" y="234696"/>
                  </a:lnTo>
                  <a:lnTo>
                    <a:pt x="145055" y="332242"/>
                  </a:lnTo>
                  <a:lnTo>
                    <a:pt x="141906" y="355335"/>
                  </a:lnTo>
                  <a:close/>
                </a:path>
                <a:path w="273050" h="382905">
                  <a:moveTo>
                    <a:pt x="16764" y="245364"/>
                  </a:moveTo>
                  <a:lnTo>
                    <a:pt x="12192" y="236220"/>
                  </a:lnTo>
                  <a:lnTo>
                    <a:pt x="25301" y="235009"/>
                  </a:lnTo>
                  <a:lnTo>
                    <a:pt x="16764" y="245364"/>
                  </a:lnTo>
                  <a:close/>
                </a:path>
                <a:path w="273050" h="382905">
                  <a:moveTo>
                    <a:pt x="142302" y="356534"/>
                  </a:moveTo>
                  <a:lnTo>
                    <a:pt x="141906" y="355335"/>
                  </a:lnTo>
                  <a:lnTo>
                    <a:pt x="145055" y="332242"/>
                  </a:lnTo>
                  <a:lnTo>
                    <a:pt x="152400" y="355092"/>
                  </a:lnTo>
                  <a:lnTo>
                    <a:pt x="142302" y="356534"/>
                  </a:lnTo>
                  <a:close/>
                </a:path>
                <a:path w="273050" h="382905">
                  <a:moveTo>
                    <a:pt x="141732" y="356616"/>
                  </a:moveTo>
                  <a:lnTo>
                    <a:pt x="141906" y="355335"/>
                  </a:lnTo>
                  <a:lnTo>
                    <a:pt x="142302" y="356534"/>
                  </a:lnTo>
                  <a:lnTo>
                    <a:pt x="141732" y="356616"/>
                  </a:lnTo>
                  <a:close/>
                </a:path>
              </a:pathLst>
            </a:custGeom>
            <a:solidFill>
              <a:srgbClr val="41709C"/>
            </a:solidFill>
          </p:spPr>
          <p:txBody>
            <a:bodyPr wrap="square" lIns="0" tIns="0" rIns="0" bIns="0" rtlCol="0"/>
            <a:lstStyle/>
            <a:p>
              <a:endParaRPr sz="1632"/>
            </a:p>
          </p:txBody>
        </p:sp>
      </p:grpSp>
      <p:pic>
        <p:nvPicPr>
          <p:cNvPr id="8" name="object 8"/>
          <p:cNvPicPr/>
          <p:nvPr/>
        </p:nvPicPr>
        <p:blipFill>
          <a:blip r:embed="rId5" cstate="print"/>
          <a:stretch>
            <a:fillRect/>
          </a:stretch>
        </p:blipFill>
        <p:spPr>
          <a:xfrm>
            <a:off x="4680406" y="3488079"/>
            <a:ext cx="450521" cy="265337"/>
          </a:xfrm>
          <a:prstGeom prst="rect">
            <a:avLst/>
          </a:prstGeom>
        </p:spPr>
      </p:pic>
      <p:grpSp>
        <p:nvGrpSpPr>
          <p:cNvPr id="9" name="object 9"/>
          <p:cNvGrpSpPr/>
          <p:nvPr/>
        </p:nvGrpSpPr>
        <p:grpSpPr>
          <a:xfrm>
            <a:off x="1642848" y="3902669"/>
            <a:ext cx="8927492" cy="749140"/>
            <a:chOff x="435863" y="4303776"/>
            <a:chExt cx="9845040" cy="826135"/>
          </a:xfrm>
        </p:grpSpPr>
        <p:pic>
          <p:nvPicPr>
            <p:cNvPr id="10" name="object 10"/>
            <p:cNvPicPr/>
            <p:nvPr/>
          </p:nvPicPr>
          <p:blipFill>
            <a:blip r:embed="rId6" cstate="print"/>
            <a:stretch>
              <a:fillRect/>
            </a:stretch>
          </p:blipFill>
          <p:spPr>
            <a:xfrm>
              <a:off x="435863" y="4303776"/>
              <a:ext cx="9845040" cy="283463"/>
            </a:xfrm>
            <a:prstGeom prst="rect">
              <a:avLst/>
            </a:prstGeom>
          </p:spPr>
        </p:pic>
        <p:pic>
          <p:nvPicPr>
            <p:cNvPr id="11" name="object 11"/>
            <p:cNvPicPr/>
            <p:nvPr/>
          </p:nvPicPr>
          <p:blipFill>
            <a:blip r:embed="rId7" cstate="print"/>
            <a:stretch>
              <a:fillRect/>
            </a:stretch>
          </p:blipFill>
          <p:spPr>
            <a:xfrm>
              <a:off x="1088136" y="4599432"/>
              <a:ext cx="3596640" cy="530351"/>
            </a:xfrm>
            <a:prstGeom prst="rect">
              <a:avLst/>
            </a:prstGeom>
          </p:spPr>
        </p:pic>
      </p:grpSp>
      <p:pic>
        <p:nvPicPr>
          <p:cNvPr id="12" name="object 12"/>
          <p:cNvPicPr/>
          <p:nvPr/>
        </p:nvPicPr>
        <p:blipFill>
          <a:blip r:embed="rId8" cstate="print"/>
          <a:stretch>
            <a:fillRect/>
          </a:stretch>
        </p:blipFill>
        <p:spPr>
          <a:xfrm>
            <a:off x="1642848" y="4770543"/>
            <a:ext cx="8565417" cy="268100"/>
          </a:xfrm>
          <a:prstGeom prst="rect">
            <a:avLst/>
          </a:prstGeom>
        </p:spPr>
      </p:pic>
      <p:pic>
        <p:nvPicPr>
          <p:cNvPr id="13" name="object 13"/>
          <p:cNvPicPr/>
          <p:nvPr/>
        </p:nvPicPr>
        <p:blipFill>
          <a:blip r:embed="rId9" cstate="print"/>
          <a:stretch>
            <a:fillRect/>
          </a:stretch>
        </p:blipFill>
        <p:spPr>
          <a:xfrm>
            <a:off x="1645613" y="5187896"/>
            <a:ext cx="3800403" cy="204530"/>
          </a:xfrm>
          <a:prstGeom prst="rect">
            <a:avLst/>
          </a:prstGeom>
        </p:spPr>
      </p:pic>
      <p:grpSp>
        <p:nvGrpSpPr>
          <p:cNvPr id="14" name="object 14"/>
          <p:cNvGrpSpPr/>
          <p:nvPr/>
        </p:nvGrpSpPr>
        <p:grpSpPr>
          <a:xfrm>
            <a:off x="1312558" y="4659985"/>
            <a:ext cx="295971" cy="378889"/>
            <a:chOff x="71627" y="5138928"/>
            <a:chExt cx="326390" cy="417830"/>
          </a:xfrm>
        </p:grpSpPr>
        <p:sp>
          <p:nvSpPr>
            <p:cNvPr id="15" name="object 15"/>
            <p:cNvSpPr/>
            <p:nvPr/>
          </p:nvSpPr>
          <p:spPr>
            <a:xfrm>
              <a:off x="103631" y="5183124"/>
              <a:ext cx="262255" cy="335280"/>
            </a:xfrm>
            <a:custGeom>
              <a:avLst/>
              <a:gdLst/>
              <a:ahLst/>
              <a:cxnLst/>
              <a:rect l="l" t="t" r="r" b="b"/>
              <a:pathLst>
                <a:path w="262255" h="335279">
                  <a:moveTo>
                    <a:pt x="211836" y="335280"/>
                  </a:moveTo>
                  <a:lnTo>
                    <a:pt x="131064" y="220980"/>
                  </a:lnTo>
                  <a:lnTo>
                    <a:pt x="50292" y="335280"/>
                  </a:lnTo>
                  <a:lnTo>
                    <a:pt x="106679" y="196596"/>
                  </a:lnTo>
                  <a:lnTo>
                    <a:pt x="0" y="128016"/>
                  </a:lnTo>
                  <a:lnTo>
                    <a:pt x="115824" y="156972"/>
                  </a:lnTo>
                  <a:lnTo>
                    <a:pt x="131064" y="0"/>
                  </a:lnTo>
                  <a:lnTo>
                    <a:pt x="146304" y="156972"/>
                  </a:lnTo>
                  <a:lnTo>
                    <a:pt x="262128" y="128016"/>
                  </a:lnTo>
                  <a:lnTo>
                    <a:pt x="155448" y="196596"/>
                  </a:lnTo>
                  <a:lnTo>
                    <a:pt x="211836" y="335280"/>
                  </a:lnTo>
                  <a:close/>
                </a:path>
              </a:pathLst>
            </a:custGeom>
            <a:solidFill>
              <a:srgbClr val="5B9AD4"/>
            </a:solidFill>
          </p:spPr>
          <p:txBody>
            <a:bodyPr wrap="square" lIns="0" tIns="0" rIns="0" bIns="0" rtlCol="0"/>
            <a:lstStyle/>
            <a:p>
              <a:endParaRPr sz="1632"/>
            </a:p>
          </p:txBody>
        </p:sp>
        <p:sp>
          <p:nvSpPr>
            <p:cNvPr id="16" name="object 16"/>
            <p:cNvSpPr/>
            <p:nvPr/>
          </p:nvSpPr>
          <p:spPr>
            <a:xfrm>
              <a:off x="71627" y="5138928"/>
              <a:ext cx="326390" cy="417830"/>
            </a:xfrm>
            <a:custGeom>
              <a:avLst/>
              <a:gdLst/>
              <a:ahLst/>
              <a:cxnLst/>
              <a:rect l="l" t="t" r="r" b="b"/>
              <a:pathLst>
                <a:path w="326390" h="417829">
                  <a:moveTo>
                    <a:pt x="163068" y="105017"/>
                  </a:moveTo>
                  <a:lnTo>
                    <a:pt x="157007" y="46064"/>
                  </a:lnTo>
                  <a:lnTo>
                    <a:pt x="161544" y="0"/>
                  </a:lnTo>
                  <a:lnTo>
                    <a:pt x="164592" y="0"/>
                  </a:lnTo>
                  <a:lnTo>
                    <a:pt x="169128" y="46064"/>
                  </a:lnTo>
                  <a:lnTo>
                    <a:pt x="163068" y="105017"/>
                  </a:lnTo>
                  <a:close/>
                </a:path>
                <a:path w="326390" h="417829">
                  <a:moveTo>
                    <a:pt x="157007" y="46064"/>
                  </a:moveTo>
                  <a:lnTo>
                    <a:pt x="156972" y="45720"/>
                  </a:lnTo>
                  <a:lnTo>
                    <a:pt x="157007" y="46064"/>
                  </a:lnTo>
                  <a:close/>
                </a:path>
                <a:path w="326390" h="417829">
                  <a:moveTo>
                    <a:pt x="169128" y="46064"/>
                  </a:moveTo>
                  <a:lnTo>
                    <a:pt x="169094" y="45720"/>
                  </a:lnTo>
                  <a:lnTo>
                    <a:pt x="169128" y="46064"/>
                  </a:lnTo>
                  <a:close/>
                </a:path>
                <a:path w="326390" h="417829">
                  <a:moveTo>
                    <a:pt x="153183" y="201168"/>
                  </a:moveTo>
                  <a:lnTo>
                    <a:pt x="141732" y="201168"/>
                  </a:lnTo>
                  <a:lnTo>
                    <a:pt x="149352" y="195072"/>
                  </a:lnTo>
                  <a:lnTo>
                    <a:pt x="142497" y="193393"/>
                  </a:lnTo>
                  <a:lnTo>
                    <a:pt x="157007" y="46064"/>
                  </a:lnTo>
                  <a:lnTo>
                    <a:pt x="163068" y="105017"/>
                  </a:lnTo>
                  <a:lnTo>
                    <a:pt x="153183" y="201168"/>
                  </a:lnTo>
                  <a:close/>
                </a:path>
                <a:path w="326390" h="417829">
                  <a:moveTo>
                    <a:pt x="173736" y="208788"/>
                  </a:moveTo>
                  <a:lnTo>
                    <a:pt x="163068" y="105017"/>
                  </a:lnTo>
                  <a:lnTo>
                    <a:pt x="169128" y="46064"/>
                  </a:lnTo>
                  <a:lnTo>
                    <a:pt x="183638" y="193393"/>
                  </a:lnTo>
                  <a:lnTo>
                    <a:pt x="176784" y="195072"/>
                  </a:lnTo>
                  <a:lnTo>
                    <a:pt x="184404" y="201168"/>
                  </a:lnTo>
                  <a:lnTo>
                    <a:pt x="204216" y="201168"/>
                  </a:lnTo>
                  <a:lnTo>
                    <a:pt x="173736" y="208788"/>
                  </a:lnTo>
                  <a:close/>
                </a:path>
                <a:path w="326390" h="417829">
                  <a:moveTo>
                    <a:pt x="30577" y="178079"/>
                  </a:moveTo>
                  <a:lnTo>
                    <a:pt x="0" y="158496"/>
                  </a:lnTo>
                  <a:lnTo>
                    <a:pt x="37338" y="167640"/>
                  </a:lnTo>
                  <a:lnTo>
                    <a:pt x="35052" y="167640"/>
                  </a:lnTo>
                  <a:lnTo>
                    <a:pt x="30577" y="178079"/>
                  </a:lnTo>
                  <a:close/>
                </a:path>
                <a:path w="326390" h="417829">
                  <a:moveTo>
                    <a:pt x="204216" y="201168"/>
                  </a:moveTo>
                  <a:lnTo>
                    <a:pt x="184404" y="201168"/>
                  </a:lnTo>
                  <a:lnTo>
                    <a:pt x="183638" y="193393"/>
                  </a:lnTo>
                  <a:lnTo>
                    <a:pt x="326136" y="158496"/>
                  </a:lnTo>
                  <a:lnTo>
                    <a:pt x="311858" y="167640"/>
                  </a:lnTo>
                  <a:lnTo>
                    <a:pt x="291084" y="167640"/>
                  </a:lnTo>
                  <a:lnTo>
                    <a:pt x="260712" y="187043"/>
                  </a:lnTo>
                  <a:lnTo>
                    <a:pt x="204216" y="201168"/>
                  </a:lnTo>
                  <a:close/>
                </a:path>
                <a:path w="326390" h="417829">
                  <a:moveTo>
                    <a:pt x="65423" y="187043"/>
                  </a:moveTo>
                  <a:lnTo>
                    <a:pt x="31225" y="178494"/>
                  </a:lnTo>
                  <a:lnTo>
                    <a:pt x="30577" y="178079"/>
                  </a:lnTo>
                  <a:lnTo>
                    <a:pt x="35052" y="167640"/>
                  </a:lnTo>
                  <a:lnTo>
                    <a:pt x="65423" y="187043"/>
                  </a:lnTo>
                  <a:close/>
                </a:path>
                <a:path w="326390" h="417829">
                  <a:moveTo>
                    <a:pt x="152400" y="208788"/>
                  </a:moveTo>
                  <a:lnTo>
                    <a:pt x="65423" y="187043"/>
                  </a:lnTo>
                  <a:lnTo>
                    <a:pt x="35052" y="167640"/>
                  </a:lnTo>
                  <a:lnTo>
                    <a:pt x="37338" y="167640"/>
                  </a:lnTo>
                  <a:lnTo>
                    <a:pt x="142497" y="193393"/>
                  </a:lnTo>
                  <a:lnTo>
                    <a:pt x="141732" y="201168"/>
                  </a:lnTo>
                  <a:lnTo>
                    <a:pt x="153183" y="201168"/>
                  </a:lnTo>
                  <a:lnTo>
                    <a:pt x="152400" y="208788"/>
                  </a:lnTo>
                  <a:close/>
                </a:path>
                <a:path w="326390" h="417829">
                  <a:moveTo>
                    <a:pt x="260712" y="187043"/>
                  </a:moveTo>
                  <a:lnTo>
                    <a:pt x="291084" y="167640"/>
                  </a:lnTo>
                  <a:lnTo>
                    <a:pt x="295558" y="178079"/>
                  </a:lnTo>
                  <a:lnTo>
                    <a:pt x="294910" y="178494"/>
                  </a:lnTo>
                  <a:lnTo>
                    <a:pt x="260712" y="187043"/>
                  </a:lnTo>
                  <a:close/>
                </a:path>
                <a:path w="326390" h="417829">
                  <a:moveTo>
                    <a:pt x="295558" y="178079"/>
                  </a:moveTo>
                  <a:lnTo>
                    <a:pt x="291084" y="167640"/>
                  </a:lnTo>
                  <a:lnTo>
                    <a:pt x="311858" y="167640"/>
                  </a:lnTo>
                  <a:lnTo>
                    <a:pt x="295558" y="178079"/>
                  </a:lnTo>
                  <a:close/>
                </a:path>
                <a:path w="326390" h="417829">
                  <a:moveTo>
                    <a:pt x="31225" y="178494"/>
                  </a:moveTo>
                  <a:lnTo>
                    <a:pt x="30480" y="178308"/>
                  </a:lnTo>
                  <a:lnTo>
                    <a:pt x="30577" y="178079"/>
                  </a:lnTo>
                  <a:lnTo>
                    <a:pt x="31225" y="178494"/>
                  </a:lnTo>
                  <a:close/>
                </a:path>
                <a:path w="326390" h="417829">
                  <a:moveTo>
                    <a:pt x="294910" y="178494"/>
                  </a:moveTo>
                  <a:lnTo>
                    <a:pt x="295558" y="178079"/>
                  </a:lnTo>
                  <a:lnTo>
                    <a:pt x="295656" y="178308"/>
                  </a:lnTo>
                  <a:lnTo>
                    <a:pt x="294910" y="178494"/>
                  </a:lnTo>
                  <a:close/>
                </a:path>
                <a:path w="326390" h="417829">
                  <a:moveTo>
                    <a:pt x="130758" y="242240"/>
                  </a:moveTo>
                  <a:lnTo>
                    <a:pt x="31225" y="178494"/>
                  </a:lnTo>
                  <a:lnTo>
                    <a:pt x="65423" y="187043"/>
                  </a:lnTo>
                  <a:lnTo>
                    <a:pt x="144780" y="237744"/>
                  </a:lnTo>
                  <a:lnTo>
                    <a:pt x="132588" y="237744"/>
                  </a:lnTo>
                  <a:lnTo>
                    <a:pt x="130758" y="242240"/>
                  </a:lnTo>
                  <a:close/>
                </a:path>
                <a:path w="326390" h="417829">
                  <a:moveTo>
                    <a:pt x="250607" y="381000"/>
                  </a:moveTo>
                  <a:lnTo>
                    <a:pt x="239268" y="381000"/>
                  </a:lnTo>
                  <a:lnTo>
                    <a:pt x="248412" y="376428"/>
                  </a:lnTo>
                  <a:lnTo>
                    <a:pt x="222394" y="339259"/>
                  </a:lnTo>
                  <a:lnTo>
                    <a:pt x="181356" y="237744"/>
                  </a:lnTo>
                  <a:lnTo>
                    <a:pt x="260712" y="187043"/>
                  </a:lnTo>
                  <a:lnTo>
                    <a:pt x="294910" y="178494"/>
                  </a:lnTo>
                  <a:lnTo>
                    <a:pt x="202397" y="237744"/>
                  </a:lnTo>
                  <a:lnTo>
                    <a:pt x="193548" y="237744"/>
                  </a:lnTo>
                  <a:lnTo>
                    <a:pt x="190500" y="245364"/>
                  </a:lnTo>
                  <a:lnTo>
                    <a:pt x="196583" y="245364"/>
                  </a:lnTo>
                  <a:lnTo>
                    <a:pt x="250607" y="381000"/>
                  </a:lnTo>
                  <a:close/>
                </a:path>
                <a:path w="326390" h="417829">
                  <a:moveTo>
                    <a:pt x="141732" y="201168"/>
                  </a:moveTo>
                  <a:lnTo>
                    <a:pt x="142497" y="193393"/>
                  </a:lnTo>
                  <a:lnTo>
                    <a:pt x="149352" y="195072"/>
                  </a:lnTo>
                  <a:lnTo>
                    <a:pt x="141732" y="201168"/>
                  </a:lnTo>
                  <a:close/>
                </a:path>
                <a:path w="326390" h="417829">
                  <a:moveTo>
                    <a:pt x="184404" y="201168"/>
                  </a:moveTo>
                  <a:lnTo>
                    <a:pt x="176784" y="195072"/>
                  </a:lnTo>
                  <a:lnTo>
                    <a:pt x="183638" y="193393"/>
                  </a:lnTo>
                  <a:lnTo>
                    <a:pt x="184404" y="201168"/>
                  </a:lnTo>
                  <a:close/>
                </a:path>
                <a:path w="326390" h="417829">
                  <a:moveTo>
                    <a:pt x="135636" y="245364"/>
                  </a:moveTo>
                  <a:lnTo>
                    <a:pt x="130758" y="242240"/>
                  </a:lnTo>
                  <a:lnTo>
                    <a:pt x="132588" y="237744"/>
                  </a:lnTo>
                  <a:lnTo>
                    <a:pt x="135636" y="245364"/>
                  </a:lnTo>
                  <a:close/>
                </a:path>
                <a:path w="326390" h="417829">
                  <a:moveTo>
                    <a:pt x="141699" y="245364"/>
                  </a:moveTo>
                  <a:lnTo>
                    <a:pt x="135636" y="245364"/>
                  </a:lnTo>
                  <a:lnTo>
                    <a:pt x="132588" y="237744"/>
                  </a:lnTo>
                  <a:lnTo>
                    <a:pt x="144780" y="237744"/>
                  </a:lnTo>
                  <a:lnTo>
                    <a:pt x="141699" y="245364"/>
                  </a:lnTo>
                  <a:close/>
                </a:path>
                <a:path w="326390" h="417829">
                  <a:moveTo>
                    <a:pt x="190500" y="245364"/>
                  </a:moveTo>
                  <a:lnTo>
                    <a:pt x="193548" y="237744"/>
                  </a:lnTo>
                  <a:lnTo>
                    <a:pt x="195346" y="242259"/>
                  </a:lnTo>
                  <a:lnTo>
                    <a:pt x="190500" y="245364"/>
                  </a:lnTo>
                  <a:close/>
                </a:path>
                <a:path w="326390" h="417829">
                  <a:moveTo>
                    <a:pt x="195346" y="242259"/>
                  </a:moveTo>
                  <a:lnTo>
                    <a:pt x="193548" y="237744"/>
                  </a:lnTo>
                  <a:lnTo>
                    <a:pt x="202397" y="237744"/>
                  </a:lnTo>
                  <a:lnTo>
                    <a:pt x="195346" y="242259"/>
                  </a:lnTo>
                  <a:close/>
                </a:path>
                <a:path w="326390" h="417829">
                  <a:moveTo>
                    <a:pt x="60960" y="417576"/>
                  </a:moveTo>
                  <a:lnTo>
                    <a:pt x="59436" y="417576"/>
                  </a:lnTo>
                  <a:lnTo>
                    <a:pt x="130758" y="242240"/>
                  </a:lnTo>
                  <a:lnTo>
                    <a:pt x="135636" y="245364"/>
                  </a:lnTo>
                  <a:lnTo>
                    <a:pt x="141699" y="245364"/>
                  </a:lnTo>
                  <a:lnTo>
                    <a:pt x="103741" y="339259"/>
                  </a:lnTo>
                  <a:lnTo>
                    <a:pt x="77724" y="376428"/>
                  </a:lnTo>
                  <a:lnTo>
                    <a:pt x="86868" y="381000"/>
                  </a:lnTo>
                  <a:lnTo>
                    <a:pt x="87085" y="381000"/>
                  </a:lnTo>
                  <a:lnTo>
                    <a:pt x="60960" y="417576"/>
                  </a:lnTo>
                  <a:close/>
                </a:path>
                <a:path w="326390" h="417829">
                  <a:moveTo>
                    <a:pt x="196583" y="245364"/>
                  </a:moveTo>
                  <a:lnTo>
                    <a:pt x="190500" y="245364"/>
                  </a:lnTo>
                  <a:lnTo>
                    <a:pt x="195346" y="242259"/>
                  </a:lnTo>
                  <a:lnTo>
                    <a:pt x="196583" y="245364"/>
                  </a:lnTo>
                  <a:close/>
                </a:path>
                <a:path w="326390" h="417829">
                  <a:moveTo>
                    <a:pt x="87085" y="381000"/>
                  </a:moveTo>
                  <a:lnTo>
                    <a:pt x="86868" y="381000"/>
                  </a:lnTo>
                  <a:lnTo>
                    <a:pt x="103741" y="339259"/>
                  </a:lnTo>
                  <a:lnTo>
                    <a:pt x="163068" y="254508"/>
                  </a:lnTo>
                  <a:lnTo>
                    <a:pt x="172669" y="268224"/>
                  </a:lnTo>
                  <a:lnTo>
                    <a:pt x="158496" y="268224"/>
                  </a:lnTo>
                  <a:lnTo>
                    <a:pt x="163068" y="274624"/>
                  </a:lnTo>
                  <a:lnTo>
                    <a:pt x="87085" y="381000"/>
                  </a:lnTo>
                  <a:close/>
                </a:path>
                <a:path w="326390" h="417829">
                  <a:moveTo>
                    <a:pt x="163068" y="274624"/>
                  </a:moveTo>
                  <a:lnTo>
                    <a:pt x="158496" y="268224"/>
                  </a:lnTo>
                  <a:lnTo>
                    <a:pt x="167640" y="268224"/>
                  </a:lnTo>
                  <a:lnTo>
                    <a:pt x="163068" y="274624"/>
                  </a:lnTo>
                  <a:close/>
                </a:path>
                <a:path w="326390" h="417829">
                  <a:moveTo>
                    <a:pt x="265176" y="417576"/>
                  </a:moveTo>
                  <a:lnTo>
                    <a:pt x="163068" y="274624"/>
                  </a:lnTo>
                  <a:lnTo>
                    <a:pt x="167640" y="268224"/>
                  </a:lnTo>
                  <a:lnTo>
                    <a:pt x="172669" y="268224"/>
                  </a:lnTo>
                  <a:lnTo>
                    <a:pt x="222394" y="339259"/>
                  </a:lnTo>
                  <a:lnTo>
                    <a:pt x="239268" y="381000"/>
                  </a:lnTo>
                  <a:lnTo>
                    <a:pt x="250607" y="381000"/>
                  </a:lnTo>
                  <a:lnTo>
                    <a:pt x="265176" y="417576"/>
                  </a:lnTo>
                  <a:close/>
                </a:path>
                <a:path w="326390" h="417829">
                  <a:moveTo>
                    <a:pt x="86868" y="381000"/>
                  </a:moveTo>
                  <a:lnTo>
                    <a:pt x="77724" y="376428"/>
                  </a:lnTo>
                  <a:lnTo>
                    <a:pt x="103741" y="339259"/>
                  </a:lnTo>
                  <a:lnTo>
                    <a:pt x="86868" y="381000"/>
                  </a:lnTo>
                  <a:close/>
                </a:path>
                <a:path w="326390" h="417829">
                  <a:moveTo>
                    <a:pt x="239268" y="381000"/>
                  </a:moveTo>
                  <a:lnTo>
                    <a:pt x="222394" y="339259"/>
                  </a:lnTo>
                  <a:lnTo>
                    <a:pt x="248412" y="376428"/>
                  </a:lnTo>
                  <a:lnTo>
                    <a:pt x="239268" y="381000"/>
                  </a:lnTo>
                  <a:close/>
                </a:path>
              </a:pathLst>
            </a:custGeom>
            <a:solidFill>
              <a:srgbClr val="41709C"/>
            </a:solidFill>
          </p:spPr>
          <p:txBody>
            <a:bodyPr wrap="square" lIns="0" tIns="0" rIns="0" bIns="0" rtlCol="0"/>
            <a:lstStyle/>
            <a:p>
              <a:endParaRPr sz="1632"/>
            </a:p>
          </p:txBody>
        </p:sp>
      </p:grpSp>
      <p:sp>
        <p:nvSpPr>
          <p:cNvPr id="17" name="object 17"/>
          <p:cNvSpPr txBox="1">
            <a:spLocks noGrp="1"/>
          </p:cNvSpPr>
          <p:nvPr>
            <p:ph type="sldNum" sz="quarter" idx="7"/>
          </p:nvPr>
        </p:nvSpPr>
        <p:spPr>
          <a:xfrm>
            <a:off x="9655592" y="6438383"/>
            <a:ext cx="269270" cy="161616"/>
          </a:xfrm>
          <a:prstGeom prst="rect">
            <a:avLst/>
          </a:prstGeom>
        </p:spPr>
        <p:txBody>
          <a:bodyPr vert="horz" wrap="square" lIns="0" tIns="0" rIns="0" bIns="0" rtlCol="0">
            <a:spAutoFit/>
          </a:bodyPr>
          <a:lstStyle>
            <a:defPPr>
              <a:defRPr kern="0"/>
            </a:defPPr>
            <a:lvl1pPr>
              <a:defRPr sz="1050" b="0" i="0">
                <a:solidFill>
                  <a:srgbClr val="898989"/>
                </a:solidFill>
                <a:latin typeface="Carlito"/>
                <a:cs typeface="Carlito"/>
              </a:defRPr>
            </a:lvl1pPr>
          </a:lstStyle>
          <a:p>
            <a:pPr marL="149860">
              <a:lnSpc>
                <a:spcPts val="1115"/>
              </a:lnSpc>
            </a:pPr>
            <a:fld id="{81D60167-4931-47E6-BA6A-407CBD079E47}" type="slidenum">
              <a:rPr lang="en-US" spc="-50" smtClean="0"/>
              <a:pPr marL="149860">
                <a:lnSpc>
                  <a:spcPts val="1115"/>
                </a:lnSpc>
              </a:pPr>
              <a:t>118</a:t>
            </a:fld>
            <a:endParaRPr spc="-23" dirty="0"/>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980048" y="1075169"/>
            <a:ext cx="1241004" cy="240461"/>
          </a:xfrm>
          <a:prstGeom prst="rect">
            <a:avLst/>
          </a:prstGeom>
        </p:spPr>
      </p:pic>
      <p:pic>
        <p:nvPicPr>
          <p:cNvPr id="3" name="object 3"/>
          <p:cNvPicPr/>
          <p:nvPr/>
        </p:nvPicPr>
        <p:blipFill>
          <a:blip r:embed="rId3" cstate="print"/>
          <a:stretch>
            <a:fillRect/>
          </a:stretch>
        </p:blipFill>
        <p:spPr>
          <a:xfrm>
            <a:off x="1980048" y="1481466"/>
            <a:ext cx="8222689" cy="262573"/>
          </a:xfrm>
          <a:prstGeom prst="rect">
            <a:avLst/>
          </a:prstGeom>
        </p:spPr>
      </p:pic>
      <p:pic>
        <p:nvPicPr>
          <p:cNvPr id="4" name="object 4"/>
          <p:cNvPicPr/>
          <p:nvPr/>
        </p:nvPicPr>
        <p:blipFill>
          <a:blip r:embed="rId4" cstate="print"/>
          <a:stretch>
            <a:fillRect/>
          </a:stretch>
        </p:blipFill>
        <p:spPr>
          <a:xfrm>
            <a:off x="1991103" y="1788263"/>
            <a:ext cx="8239274" cy="259809"/>
          </a:xfrm>
          <a:prstGeom prst="rect">
            <a:avLst/>
          </a:prstGeom>
        </p:spPr>
      </p:pic>
      <p:pic>
        <p:nvPicPr>
          <p:cNvPr id="5" name="object 5"/>
          <p:cNvPicPr/>
          <p:nvPr/>
        </p:nvPicPr>
        <p:blipFill>
          <a:blip r:embed="rId5" cstate="print"/>
          <a:stretch>
            <a:fillRect/>
          </a:stretch>
        </p:blipFill>
        <p:spPr>
          <a:xfrm>
            <a:off x="1985576" y="2092295"/>
            <a:ext cx="3471495" cy="262573"/>
          </a:xfrm>
          <a:prstGeom prst="rect">
            <a:avLst/>
          </a:prstGeom>
        </p:spPr>
      </p:pic>
      <p:pic>
        <p:nvPicPr>
          <p:cNvPr id="6" name="object 6"/>
          <p:cNvPicPr/>
          <p:nvPr/>
        </p:nvPicPr>
        <p:blipFill>
          <a:blip r:embed="rId6" cstate="print"/>
          <a:stretch>
            <a:fillRect/>
          </a:stretch>
        </p:blipFill>
        <p:spPr>
          <a:xfrm>
            <a:off x="1980048" y="2645081"/>
            <a:ext cx="1014362" cy="243225"/>
          </a:xfrm>
          <a:prstGeom prst="rect">
            <a:avLst/>
          </a:prstGeom>
        </p:spPr>
      </p:pic>
      <p:pic>
        <p:nvPicPr>
          <p:cNvPr id="7" name="object 7"/>
          <p:cNvPicPr/>
          <p:nvPr/>
        </p:nvPicPr>
        <p:blipFill>
          <a:blip r:embed="rId7" cstate="print"/>
          <a:stretch>
            <a:fillRect/>
          </a:stretch>
        </p:blipFill>
        <p:spPr>
          <a:xfrm>
            <a:off x="1985576" y="3054142"/>
            <a:ext cx="2158629" cy="245989"/>
          </a:xfrm>
          <a:prstGeom prst="rect">
            <a:avLst/>
          </a:prstGeom>
        </p:spPr>
      </p:pic>
      <p:pic>
        <p:nvPicPr>
          <p:cNvPr id="8" name="object 8"/>
          <p:cNvPicPr/>
          <p:nvPr/>
        </p:nvPicPr>
        <p:blipFill>
          <a:blip r:embed="rId8" cstate="print"/>
          <a:stretch>
            <a:fillRect/>
          </a:stretch>
        </p:blipFill>
        <p:spPr>
          <a:xfrm>
            <a:off x="1985576" y="3460440"/>
            <a:ext cx="3059670" cy="262573"/>
          </a:xfrm>
          <a:prstGeom prst="rect">
            <a:avLst/>
          </a:prstGeom>
        </p:spPr>
      </p:pic>
      <p:pic>
        <p:nvPicPr>
          <p:cNvPr id="9" name="object 9"/>
          <p:cNvPicPr/>
          <p:nvPr/>
        </p:nvPicPr>
        <p:blipFill>
          <a:blip r:embed="rId9" cstate="print"/>
          <a:stretch>
            <a:fillRect/>
          </a:stretch>
        </p:blipFill>
        <p:spPr>
          <a:xfrm>
            <a:off x="1985576" y="3863974"/>
            <a:ext cx="2230491" cy="262573"/>
          </a:xfrm>
          <a:prstGeom prst="rect">
            <a:avLst/>
          </a:prstGeom>
        </p:spPr>
      </p:pic>
      <p:pic>
        <p:nvPicPr>
          <p:cNvPr id="10" name="object 10"/>
          <p:cNvPicPr/>
          <p:nvPr/>
        </p:nvPicPr>
        <p:blipFill>
          <a:blip r:embed="rId10" cstate="print"/>
          <a:stretch>
            <a:fillRect/>
          </a:stretch>
        </p:blipFill>
        <p:spPr>
          <a:xfrm>
            <a:off x="1985576" y="4267507"/>
            <a:ext cx="1882236" cy="265336"/>
          </a:xfrm>
          <a:prstGeom prst="rect">
            <a:avLst/>
          </a:prstGeom>
        </p:spPr>
      </p:pic>
      <p:pic>
        <p:nvPicPr>
          <p:cNvPr id="11" name="object 11"/>
          <p:cNvPicPr/>
          <p:nvPr/>
        </p:nvPicPr>
        <p:blipFill>
          <a:blip r:embed="rId11" cstate="print"/>
          <a:stretch>
            <a:fillRect/>
          </a:stretch>
        </p:blipFill>
        <p:spPr>
          <a:xfrm>
            <a:off x="2905965" y="4640638"/>
            <a:ext cx="1232713" cy="480923"/>
          </a:xfrm>
          <a:prstGeom prst="rect">
            <a:avLst/>
          </a:prstGeom>
        </p:spPr>
      </p:pic>
      <p:pic>
        <p:nvPicPr>
          <p:cNvPr id="12" name="object 12"/>
          <p:cNvPicPr/>
          <p:nvPr/>
        </p:nvPicPr>
        <p:blipFill>
          <a:blip r:embed="rId12" cstate="print"/>
          <a:stretch>
            <a:fillRect/>
          </a:stretch>
        </p:blipFill>
        <p:spPr>
          <a:xfrm>
            <a:off x="2057437" y="5212771"/>
            <a:ext cx="2280242" cy="480923"/>
          </a:xfrm>
          <a:prstGeom prst="rect">
            <a:avLst/>
          </a:prstGeom>
        </p:spPr>
      </p:pic>
      <p:sp>
        <p:nvSpPr>
          <p:cNvPr id="13" name="object 13"/>
          <p:cNvSpPr txBox="1">
            <a:spLocks noGrp="1"/>
          </p:cNvSpPr>
          <p:nvPr>
            <p:ph type="sldNum" sz="quarter" idx="7"/>
          </p:nvPr>
        </p:nvSpPr>
        <p:spPr>
          <a:xfrm>
            <a:off x="9655592" y="6438383"/>
            <a:ext cx="269270" cy="161616"/>
          </a:xfrm>
          <a:prstGeom prst="rect">
            <a:avLst/>
          </a:prstGeom>
        </p:spPr>
        <p:txBody>
          <a:bodyPr vert="horz" wrap="square" lIns="0" tIns="0" rIns="0" bIns="0" rtlCol="0">
            <a:spAutoFit/>
          </a:bodyPr>
          <a:lstStyle>
            <a:defPPr>
              <a:defRPr kern="0"/>
            </a:defPPr>
            <a:lvl1pPr>
              <a:defRPr sz="1050" b="0" i="0">
                <a:solidFill>
                  <a:srgbClr val="898989"/>
                </a:solidFill>
                <a:latin typeface="Carlito"/>
                <a:cs typeface="Carlito"/>
              </a:defRPr>
            </a:lvl1pPr>
          </a:lstStyle>
          <a:p>
            <a:pPr marL="149860">
              <a:lnSpc>
                <a:spcPts val="1115"/>
              </a:lnSpc>
            </a:pPr>
            <a:fld id="{81D60167-4931-47E6-BA6A-407CBD079E47}" type="slidenum">
              <a:rPr lang="en-US" spc="-50" smtClean="0"/>
              <a:pPr marL="149860">
                <a:lnSpc>
                  <a:spcPts val="1115"/>
                </a:lnSpc>
              </a:pPr>
              <a:t>119</a:t>
            </a:fld>
            <a:endParaRPr spc="-23"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3FDC91A-2680-9171-8D37-4417D4560549}"/>
              </a:ext>
            </a:extLst>
          </p:cNvPr>
          <p:cNvSpPr>
            <a:spLocks noGrp="1"/>
          </p:cNvSpPr>
          <p:nvPr>
            <p:ph type="sldNum" sz="quarter" idx="12"/>
          </p:nvPr>
        </p:nvSpPr>
        <p:spPr/>
        <p:txBody>
          <a:bodyPr/>
          <a:lstStyle/>
          <a:p>
            <a:fld id="{34216374-E7D6-4C74-ADA3-2C9987A1DEB2}" type="slidenum">
              <a:rPr lang="en-US" smtClean="0"/>
              <a:t>12</a:t>
            </a:fld>
            <a:endParaRPr lang="en-US"/>
          </a:p>
        </p:txBody>
      </p:sp>
      <p:sp>
        <p:nvSpPr>
          <p:cNvPr id="6" name="TextBox 5">
            <a:extLst>
              <a:ext uri="{FF2B5EF4-FFF2-40B4-BE49-F238E27FC236}">
                <a16:creationId xmlns:a16="http://schemas.microsoft.com/office/drawing/2014/main" id="{5F411FF7-8F8B-7744-0C46-E124A8046544}"/>
              </a:ext>
            </a:extLst>
          </p:cNvPr>
          <p:cNvSpPr txBox="1"/>
          <p:nvPr/>
        </p:nvSpPr>
        <p:spPr>
          <a:xfrm>
            <a:off x="3048000" y="1879563"/>
            <a:ext cx="6096000" cy="2697662"/>
          </a:xfrm>
          <a:prstGeom prst="rect">
            <a:avLst/>
          </a:prstGeom>
          <a:noFill/>
        </p:spPr>
        <p:txBody>
          <a:bodyPr wrap="square">
            <a:spAutoFit/>
          </a:bodyPr>
          <a:lstStyle/>
          <a:p>
            <a:pPr marL="0" marR="0" algn="ctr">
              <a:lnSpc>
                <a:spcPct val="107000"/>
              </a:lnSpc>
              <a:spcBef>
                <a:spcPts val="0"/>
              </a:spcBef>
              <a:spcAft>
                <a:spcPts val="0"/>
              </a:spcAft>
            </a:pPr>
            <a:r>
              <a:rPr lang="en-US" sz="4000" dirty="0">
                <a:effectLst/>
                <a:latin typeface="Calibri" panose="020F0502020204030204" pitchFamily="34" charset="0"/>
                <a:ea typeface="Calibri" panose="020F0502020204030204" pitchFamily="34" charset="0"/>
                <a:cs typeface="Times New Roman" panose="02020603050405020304" pitchFamily="18" charset="0"/>
              </a:rPr>
              <a:t>Classification and details of different types of irrigation system</a:t>
            </a:r>
          </a:p>
          <a:p>
            <a:pPr marL="0" marR="0" algn="ctr">
              <a:lnSpc>
                <a:spcPct val="107000"/>
              </a:lnSpc>
              <a:spcBef>
                <a:spcPts val="0"/>
              </a:spcBef>
              <a:spcAft>
                <a:spcPts val="0"/>
              </a:spcAft>
            </a:pPr>
            <a:r>
              <a:rPr lang="en-US" sz="4000" dirty="0">
                <a:latin typeface="Calibri" panose="020F0502020204030204" pitchFamily="34" charset="0"/>
                <a:ea typeface="Calibri" panose="020F0502020204030204" pitchFamily="34" charset="0"/>
                <a:cs typeface="Times New Roman" panose="02020603050405020304" pitchFamily="18" charset="0"/>
              </a:rPr>
              <a:t>Week 2</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87323202"/>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863963" y="1749568"/>
            <a:ext cx="1998321" cy="480923"/>
          </a:xfrm>
          <a:prstGeom prst="rect">
            <a:avLst/>
          </a:prstGeom>
        </p:spPr>
      </p:pic>
      <p:pic>
        <p:nvPicPr>
          <p:cNvPr id="3" name="object 3"/>
          <p:cNvPicPr/>
          <p:nvPr/>
        </p:nvPicPr>
        <p:blipFill>
          <a:blip r:embed="rId3" cstate="print"/>
          <a:stretch>
            <a:fillRect/>
          </a:stretch>
        </p:blipFill>
        <p:spPr>
          <a:xfrm>
            <a:off x="1863963" y="2321701"/>
            <a:ext cx="2943585" cy="480923"/>
          </a:xfrm>
          <a:prstGeom prst="rect">
            <a:avLst/>
          </a:prstGeom>
        </p:spPr>
      </p:pic>
      <p:pic>
        <p:nvPicPr>
          <p:cNvPr id="4" name="object 4"/>
          <p:cNvPicPr/>
          <p:nvPr/>
        </p:nvPicPr>
        <p:blipFill>
          <a:blip r:embed="rId4" cstate="print"/>
          <a:stretch>
            <a:fillRect/>
          </a:stretch>
        </p:blipFill>
        <p:spPr>
          <a:xfrm>
            <a:off x="1863963" y="2932529"/>
            <a:ext cx="3720249" cy="257045"/>
          </a:xfrm>
          <a:prstGeom prst="rect">
            <a:avLst/>
          </a:prstGeom>
        </p:spPr>
      </p:pic>
      <p:pic>
        <p:nvPicPr>
          <p:cNvPr id="5" name="object 5"/>
          <p:cNvPicPr/>
          <p:nvPr/>
        </p:nvPicPr>
        <p:blipFill>
          <a:blip r:embed="rId5" cstate="print"/>
          <a:stretch>
            <a:fillRect/>
          </a:stretch>
        </p:blipFill>
        <p:spPr>
          <a:xfrm>
            <a:off x="1850143" y="3747889"/>
            <a:ext cx="3156407" cy="254281"/>
          </a:xfrm>
          <a:prstGeom prst="rect">
            <a:avLst/>
          </a:prstGeom>
        </p:spPr>
      </p:pic>
      <p:pic>
        <p:nvPicPr>
          <p:cNvPr id="6" name="object 6"/>
          <p:cNvPicPr/>
          <p:nvPr/>
        </p:nvPicPr>
        <p:blipFill>
          <a:blip r:embed="rId6" cstate="print"/>
          <a:stretch>
            <a:fillRect/>
          </a:stretch>
        </p:blipFill>
        <p:spPr>
          <a:xfrm>
            <a:off x="1863963" y="4151422"/>
            <a:ext cx="7012089" cy="257045"/>
          </a:xfrm>
          <a:prstGeom prst="rect">
            <a:avLst/>
          </a:prstGeom>
        </p:spPr>
      </p:pic>
      <p:pic>
        <p:nvPicPr>
          <p:cNvPr id="7" name="object 7"/>
          <p:cNvPicPr/>
          <p:nvPr/>
        </p:nvPicPr>
        <p:blipFill>
          <a:blip r:embed="rId7" cstate="print"/>
          <a:stretch>
            <a:fillRect/>
          </a:stretch>
        </p:blipFill>
        <p:spPr>
          <a:xfrm>
            <a:off x="1869491" y="4557720"/>
            <a:ext cx="4659985" cy="257045"/>
          </a:xfrm>
          <a:prstGeom prst="rect">
            <a:avLst/>
          </a:prstGeom>
        </p:spPr>
      </p:pic>
      <p:pic>
        <p:nvPicPr>
          <p:cNvPr id="8" name="object 8"/>
          <p:cNvPicPr/>
          <p:nvPr/>
        </p:nvPicPr>
        <p:blipFill>
          <a:blip r:embed="rId8" cstate="print"/>
          <a:stretch>
            <a:fillRect/>
          </a:stretch>
        </p:blipFill>
        <p:spPr>
          <a:xfrm>
            <a:off x="1858435" y="4966781"/>
            <a:ext cx="8128717" cy="257045"/>
          </a:xfrm>
          <a:prstGeom prst="rect">
            <a:avLst/>
          </a:prstGeom>
        </p:spPr>
      </p:pic>
      <p:sp>
        <p:nvSpPr>
          <p:cNvPr id="9" name="object 9"/>
          <p:cNvSpPr txBox="1">
            <a:spLocks noGrp="1"/>
          </p:cNvSpPr>
          <p:nvPr>
            <p:ph type="sldNum" sz="quarter" idx="7"/>
          </p:nvPr>
        </p:nvSpPr>
        <p:spPr>
          <a:xfrm>
            <a:off x="9655592" y="6438383"/>
            <a:ext cx="269270" cy="161616"/>
          </a:xfrm>
          <a:prstGeom prst="rect">
            <a:avLst/>
          </a:prstGeom>
        </p:spPr>
        <p:txBody>
          <a:bodyPr vert="horz" wrap="square" lIns="0" tIns="0" rIns="0" bIns="0" rtlCol="0">
            <a:spAutoFit/>
          </a:bodyPr>
          <a:lstStyle>
            <a:defPPr>
              <a:defRPr kern="0"/>
            </a:defPPr>
            <a:lvl1pPr>
              <a:defRPr sz="1050" b="0" i="0">
                <a:solidFill>
                  <a:srgbClr val="898989"/>
                </a:solidFill>
                <a:latin typeface="Carlito"/>
                <a:cs typeface="Carlito"/>
              </a:defRPr>
            </a:lvl1pPr>
          </a:lstStyle>
          <a:p>
            <a:pPr marL="149860">
              <a:lnSpc>
                <a:spcPts val="1115"/>
              </a:lnSpc>
            </a:pPr>
            <a:fld id="{81D60167-4931-47E6-BA6A-407CBD079E47}" type="slidenum">
              <a:rPr lang="en-US" spc="-50" smtClean="0"/>
              <a:pPr marL="149860">
                <a:lnSpc>
                  <a:spcPts val="1115"/>
                </a:lnSpc>
              </a:pPr>
              <a:t>120</a:t>
            </a:fld>
            <a:endParaRPr spc="-23" dirty="0"/>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803157" y="1152559"/>
            <a:ext cx="1014362" cy="240461"/>
          </a:xfrm>
          <a:prstGeom prst="rect">
            <a:avLst/>
          </a:prstGeom>
        </p:spPr>
      </p:pic>
      <p:pic>
        <p:nvPicPr>
          <p:cNvPr id="3" name="object 3"/>
          <p:cNvPicPr/>
          <p:nvPr/>
        </p:nvPicPr>
        <p:blipFill>
          <a:blip r:embed="rId3" cstate="print"/>
          <a:stretch>
            <a:fillRect/>
          </a:stretch>
        </p:blipFill>
        <p:spPr>
          <a:xfrm>
            <a:off x="1814212" y="1777207"/>
            <a:ext cx="3421745" cy="262573"/>
          </a:xfrm>
          <a:prstGeom prst="rect">
            <a:avLst/>
          </a:prstGeom>
        </p:spPr>
      </p:pic>
      <p:pic>
        <p:nvPicPr>
          <p:cNvPr id="4" name="object 4"/>
          <p:cNvPicPr/>
          <p:nvPr/>
        </p:nvPicPr>
        <p:blipFill>
          <a:blip r:embed="rId4" cstate="print"/>
          <a:stretch>
            <a:fillRect/>
          </a:stretch>
        </p:blipFill>
        <p:spPr>
          <a:xfrm>
            <a:off x="2162468" y="2144810"/>
            <a:ext cx="5464288" cy="480923"/>
          </a:xfrm>
          <a:prstGeom prst="rect">
            <a:avLst/>
          </a:prstGeom>
        </p:spPr>
      </p:pic>
      <p:pic>
        <p:nvPicPr>
          <p:cNvPr id="5" name="object 5"/>
          <p:cNvPicPr/>
          <p:nvPr/>
        </p:nvPicPr>
        <p:blipFill>
          <a:blip r:embed="rId5" cstate="print"/>
          <a:stretch>
            <a:fillRect/>
          </a:stretch>
        </p:blipFill>
        <p:spPr>
          <a:xfrm>
            <a:off x="1800393" y="3159172"/>
            <a:ext cx="6978922" cy="262573"/>
          </a:xfrm>
          <a:prstGeom prst="rect">
            <a:avLst/>
          </a:prstGeom>
        </p:spPr>
      </p:pic>
      <p:pic>
        <p:nvPicPr>
          <p:cNvPr id="6" name="object 6"/>
          <p:cNvPicPr/>
          <p:nvPr/>
        </p:nvPicPr>
        <p:blipFill>
          <a:blip r:embed="rId6" cstate="print"/>
          <a:stretch>
            <a:fillRect/>
          </a:stretch>
        </p:blipFill>
        <p:spPr>
          <a:xfrm>
            <a:off x="4426126" y="3526774"/>
            <a:ext cx="1420660" cy="478159"/>
          </a:xfrm>
          <a:prstGeom prst="rect">
            <a:avLst/>
          </a:prstGeom>
        </p:spPr>
      </p:pic>
      <p:pic>
        <p:nvPicPr>
          <p:cNvPr id="7" name="object 7"/>
          <p:cNvPicPr/>
          <p:nvPr/>
        </p:nvPicPr>
        <p:blipFill>
          <a:blip r:embed="rId7" cstate="print"/>
          <a:stretch>
            <a:fillRect/>
          </a:stretch>
        </p:blipFill>
        <p:spPr>
          <a:xfrm>
            <a:off x="4636184" y="4098908"/>
            <a:ext cx="1351561" cy="439464"/>
          </a:xfrm>
          <a:prstGeom prst="rect">
            <a:avLst/>
          </a:prstGeom>
        </p:spPr>
      </p:pic>
      <p:pic>
        <p:nvPicPr>
          <p:cNvPr id="8" name="object 8"/>
          <p:cNvPicPr/>
          <p:nvPr/>
        </p:nvPicPr>
        <p:blipFill>
          <a:blip r:embed="rId8" cstate="print"/>
          <a:stretch>
            <a:fillRect/>
          </a:stretch>
        </p:blipFill>
        <p:spPr>
          <a:xfrm>
            <a:off x="4636184" y="4665512"/>
            <a:ext cx="1627954" cy="257045"/>
          </a:xfrm>
          <a:prstGeom prst="rect">
            <a:avLst/>
          </a:prstGeom>
        </p:spPr>
      </p:pic>
      <p:sp>
        <p:nvSpPr>
          <p:cNvPr id="9" name="object 9"/>
          <p:cNvSpPr txBox="1">
            <a:spLocks noGrp="1"/>
          </p:cNvSpPr>
          <p:nvPr>
            <p:ph type="sldNum" sz="quarter" idx="7"/>
          </p:nvPr>
        </p:nvSpPr>
        <p:spPr>
          <a:xfrm>
            <a:off x="9655592" y="6438383"/>
            <a:ext cx="269270" cy="161616"/>
          </a:xfrm>
          <a:prstGeom prst="rect">
            <a:avLst/>
          </a:prstGeom>
        </p:spPr>
        <p:txBody>
          <a:bodyPr vert="horz" wrap="square" lIns="0" tIns="0" rIns="0" bIns="0" rtlCol="0">
            <a:spAutoFit/>
          </a:bodyPr>
          <a:lstStyle>
            <a:defPPr>
              <a:defRPr kern="0"/>
            </a:defPPr>
            <a:lvl1pPr>
              <a:defRPr sz="1050" b="0" i="0">
                <a:solidFill>
                  <a:srgbClr val="898989"/>
                </a:solidFill>
                <a:latin typeface="Carlito"/>
                <a:cs typeface="Carlito"/>
              </a:defRPr>
            </a:lvl1pPr>
          </a:lstStyle>
          <a:p>
            <a:pPr marL="149860">
              <a:lnSpc>
                <a:spcPts val="1115"/>
              </a:lnSpc>
            </a:pPr>
            <a:fld id="{81D60167-4931-47E6-BA6A-407CBD079E47}" type="slidenum">
              <a:rPr lang="en-US" spc="-50" smtClean="0"/>
              <a:pPr marL="149860">
                <a:lnSpc>
                  <a:spcPts val="1115"/>
                </a:lnSpc>
              </a:pPr>
              <a:t>121</a:t>
            </a:fld>
            <a:endParaRPr spc="-23" dirty="0"/>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980047" y="1094516"/>
            <a:ext cx="2517940" cy="243226"/>
          </a:xfrm>
          <a:prstGeom prst="rect">
            <a:avLst/>
          </a:prstGeom>
        </p:spPr>
      </p:pic>
      <p:pic>
        <p:nvPicPr>
          <p:cNvPr id="3" name="object 3"/>
          <p:cNvPicPr/>
          <p:nvPr/>
        </p:nvPicPr>
        <p:blipFill>
          <a:blip r:embed="rId3" cstate="print"/>
          <a:stretch>
            <a:fillRect/>
          </a:stretch>
        </p:blipFill>
        <p:spPr>
          <a:xfrm>
            <a:off x="2004924" y="1401312"/>
            <a:ext cx="7877199" cy="257045"/>
          </a:xfrm>
          <a:prstGeom prst="rect">
            <a:avLst/>
          </a:prstGeom>
        </p:spPr>
      </p:pic>
      <p:pic>
        <p:nvPicPr>
          <p:cNvPr id="4" name="object 4"/>
          <p:cNvPicPr/>
          <p:nvPr/>
        </p:nvPicPr>
        <p:blipFill>
          <a:blip r:embed="rId4" cstate="print"/>
          <a:stretch>
            <a:fillRect/>
          </a:stretch>
        </p:blipFill>
        <p:spPr>
          <a:xfrm>
            <a:off x="1985576" y="1766151"/>
            <a:ext cx="1252060" cy="199002"/>
          </a:xfrm>
          <a:prstGeom prst="rect">
            <a:avLst/>
          </a:prstGeom>
        </p:spPr>
      </p:pic>
      <p:sp>
        <p:nvSpPr>
          <p:cNvPr id="5" name="object 5"/>
          <p:cNvSpPr txBox="1"/>
          <p:nvPr/>
        </p:nvSpPr>
        <p:spPr>
          <a:xfrm>
            <a:off x="1975475" y="2380740"/>
            <a:ext cx="4194839" cy="2441779"/>
          </a:xfrm>
          <a:prstGeom prst="rect">
            <a:avLst/>
          </a:prstGeom>
        </p:spPr>
        <p:txBody>
          <a:bodyPr vert="horz" wrap="square" lIns="0" tIns="78887" rIns="0" bIns="0" rtlCol="0">
            <a:spAutoFit/>
          </a:bodyPr>
          <a:lstStyle/>
          <a:p>
            <a:pPr marL="11516">
              <a:spcBef>
                <a:spcPts val="621"/>
              </a:spcBef>
            </a:pPr>
            <a:r>
              <a:rPr sz="2222" u="sng" dirty="0">
                <a:solidFill>
                  <a:srgbClr val="0070BF"/>
                </a:solidFill>
                <a:uFill>
                  <a:solidFill>
                    <a:srgbClr val="0070BF"/>
                  </a:solidFill>
                </a:uFill>
                <a:latin typeface="Carlito"/>
                <a:cs typeface="Carlito"/>
              </a:rPr>
              <a:t>Annual</a:t>
            </a:r>
            <a:r>
              <a:rPr sz="2222" u="sng" spc="-68" dirty="0">
                <a:solidFill>
                  <a:srgbClr val="0070BF"/>
                </a:solidFill>
                <a:uFill>
                  <a:solidFill>
                    <a:srgbClr val="0070BF"/>
                  </a:solidFill>
                </a:uFill>
                <a:latin typeface="Carlito"/>
                <a:cs typeface="Carlito"/>
              </a:rPr>
              <a:t> </a:t>
            </a:r>
            <a:r>
              <a:rPr sz="2222" u="sng" dirty="0">
                <a:solidFill>
                  <a:srgbClr val="0070BF"/>
                </a:solidFill>
                <a:uFill>
                  <a:solidFill>
                    <a:srgbClr val="0070BF"/>
                  </a:solidFill>
                </a:uFill>
                <a:latin typeface="Carlito"/>
                <a:cs typeface="Carlito"/>
              </a:rPr>
              <a:t>Series</a:t>
            </a:r>
            <a:r>
              <a:rPr sz="2222" u="sng" spc="-45" dirty="0">
                <a:solidFill>
                  <a:srgbClr val="0070BF"/>
                </a:solidFill>
                <a:uFill>
                  <a:solidFill>
                    <a:srgbClr val="0070BF"/>
                  </a:solidFill>
                </a:uFill>
                <a:latin typeface="Carlito"/>
                <a:cs typeface="Carlito"/>
              </a:rPr>
              <a:t> </a:t>
            </a:r>
            <a:r>
              <a:rPr sz="2222" u="sng" dirty="0">
                <a:solidFill>
                  <a:srgbClr val="0070BF"/>
                </a:solidFill>
                <a:uFill>
                  <a:solidFill>
                    <a:srgbClr val="0070BF"/>
                  </a:solidFill>
                </a:uFill>
                <a:latin typeface="Carlito"/>
                <a:cs typeface="Carlito"/>
              </a:rPr>
              <a:t>and</a:t>
            </a:r>
            <a:r>
              <a:rPr sz="2222" u="sng" spc="-36" dirty="0">
                <a:solidFill>
                  <a:srgbClr val="0070BF"/>
                </a:solidFill>
                <a:uFill>
                  <a:solidFill>
                    <a:srgbClr val="0070BF"/>
                  </a:solidFill>
                </a:uFill>
                <a:latin typeface="Carlito"/>
                <a:cs typeface="Carlito"/>
              </a:rPr>
              <a:t> </a:t>
            </a:r>
            <a:r>
              <a:rPr sz="2222" u="sng" dirty="0">
                <a:solidFill>
                  <a:srgbClr val="0070BF"/>
                </a:solidFill>
                <a:uFill>
                  <a:solidFill>
                    <a:srgbClr val="0070BF"/>
                  </a:solidFill>
                </a:uFill>
                <a:latin typeface="Carlito"/>
                <a:cs typeface="Carlito"/>
              </a:rPr>
              <a:t>Partial</a:t>
            </a:r>
            <a:r>
              <a:rPr sz="2222" u="sng" spc="-41" dirty="0">
                <a:solidFill>
                  <a:srgbClr val="0070BF"/>
                </a:solidFill>
                <a:uFill>
                  <a:solidFill>
                    <a:srgbClr val="0070BF"/>
                  </a:solidFill>
                </a:uFill>
                <a:latin typeface="Carlito"/>
                <a:cs typeface="Carlito"/>
              </a:rPr>
              <a:t> </a:t>
            </a:r>
            <a:r>
              <a:rPr sz="2222" u="sng" spc="-9" dirty="0">
                <a:solidFill>
                  <a:srgbClr val="0070BF"/>
                </a:solidFill>
                <a:uFill>
                  <a:solidFill>
                    <a:srgbClr val="0070BF"/>
                  </a:solidFill>
                </a:uFill>
                <a:latin typeface="Carlito"/>
                <a:cs typeface="Carlito"/>
              </a:rPr>
              <a:t>Series:</a:t>
            </a:r>
            <a:endParaRPr sz="2222">
              <a:latin typeface="Carlito"/>
              <a:cs typeface="Carlito"/>
            </a:endParaRPr>
          </a:p>
          <a:p>
            <a:pPr marL="74856" marR="4607" indent="-63916">
              <a:lnSpc>
                <a:spcPct val="120000"/>
              </a:lnSpc>
            </a:pPr>
            <a:r>
              <a:rPr sz="2222" dirty="0">
                <a:latin typeface="Carlito"/>
                <a:cs typeface="Carlito"/>
              </a:rPr>
              <a:t>The</a:t>
            </a:r>
            <a:r>
              <a:rPr sz="2222" spc="-54" dirty="0">
                <a:latin typeface="Carlito"/>
                <a:cs typeface="Carlito"/>
              </a:rPr>
              <a:t> </a:t>
            </a:r>
            <a:r>
              <a:rPr sz="2222" dirty="0">
                <a:latin typeface="Carlito"/>
                <a:cs typeface="Carlito"/>
              </a:rPr>
              <a:t>figure</a:t>
            </a:r>
            <a:r>
              <a:rPr sz="2222" spc="-73" dirty="0">
                <a:latin typeface="Carlito"/>
                <a:cs typeface="Carlito"/>
              </a:rPr>
              <a:t> </a:t>
            </a:r>
            <a:r>
              <a:rPr sz="2222" dirty="0">
                <a:latin typeface="Carlito"/>
                <a:cs typeface="Carlito"/>
              </a:rPr>
              <a:t>shows</a:t>
            </a:r>
            <a:r>
              <a:rPr sz="2222" spc="-36" dirty="0">
                <a:latin typeface="Carlito"/>
                <a:cs typeface="Carlito"/>
              </a:rPr>
              <a:t> </a:t>
            </a:r>
            <a:r>
              <a:rPr sz="2222" dirty="0">
                <a:latin typeface="Carlito"/>
                <a:cs typeface="Carlito"/>
              </a:rPr>
              <a:t>the</a:t>
            </a:r>
            <a:r>
              <a:rPr sz="2222" spc="-50" dirty="0">
                <a:latin typeface="Carlito"/>
                <a:cs typeface="Carlito"/>
              </a:rPr>
              <a:t> </a:t>
            </a:r>
            <a:r>
              <a:rPr sz="2222" dirty="0">
                <a:latin typeface="Carlito"/>
                <a:cs typeface="Carlito"/>
              </a:rPr>
              <a:t>composition</a:t>
            </a:r>
            <a:r>
              <a:rPr sz="2222" spc="-68" dirty="0">
                <a:latin typeface="Carlito"/>
                <a:cs typeface="Carlito"/>
              </a:rPr>
              <a:t> </a:t>
            </a:r>
            <a:r>
              <a:rPr sz="2222" spc="-23" dirty="0">
                <a:latin typeface="Carlito"/>
                <a:cs typeface="Carlito"/>
              </a:rPr>
              <a:t>of </a:t>
            </a:r>
            <a:r>
              <a:rPr sz="2222" dirty="0">
                <a:latin typeface="Carlito"/>
                <a:cs typeface="Carlito"/>
              </a:rPr>
              <a:t>annual</a:t>
            </a:r>
            <a:r>
              <a:rPr sz="2222" spc="-45" dirty="0">
                <a:latin typeface="Carlito"/>
                <a:cs typeface="Carlito"/>
              </a:rPr>
              <a:t> </a:t>
            </a:r>
            <a:r>
              <a:rPr sz="2222" dirty="0">
                <a:latin typeface="Carlito"/>
                <a:cs typeface="Carlito"/>
              </a:rPr>
              <a:t>and</a:t>
            </a:r>
            <a:r>
              <a:rPr sz="2222" spc="-14" dirty="0">
                <a:latin typeface="Carlito"/>
                <a:cs typeface="Carlito"/>
              </a:rPr>
              <a:t> </a:t>
            </a:r>
            <a:r>
              <a:rPr sz="2222" dirty="0">
                <a:latin typeface="Carlito"/>
                <a:cs typeface="Carlito"/>
              </a:rPr>
              <a:t>partial</a:t>
            </a:r>
            <a:r>
              <a:rPr sz="2222" spc="-18" dirty="0">
                <a:latin typeface="Carlito"/>
                <a:cs typeface="Carlito"/>
              </a:rPr>
              <a:t> </a:t>
            </a:r>
            <a:r>
              <a:rPr sz="2222" spc="-9" dirty="0">
                <a:latin typeface="Carlito"/>
                <a:cs typeface="Carlito"/>
              </a:rPr>
              <a:t>series.</a:t>
            </a:r>
            <a:endParaRPr sz="2222">
              <a:latin typeface="Carlito"/>
              <a:cs typeface="Carlito"/>
            </a:endParaRPr>
          </a:p>
          <a:p>
            <a:pPr>
              <a:spcBef>
                <a:spcPts val="485"/>
              </a:spcBef>
            </a:pPr>
            <a:endParaRPr sz="2222">
              <a:latin typeface="Carlito"/>
              <a:cs typeface="Carlito"/>
            </a:endParaRPr>
          </a:p>
          <a:p>
            <a:pPr marL="74856" marR="558543" indent="-63916">
              <a:lnSpc>
                <a:spcPct val="120000"/>
              </a:lnSpc>
            </a:pPr>
            <a:r>
              <a:rPr sz="2222" spc="-23" dirty="0">
                <a:latin typeface="Carlito"/>
                <a:cs typeface="Carlito"/>
              </a:rPr>
              <a:t>Taking</a:t>
            </a:r>
            <a:r>
              <a:rPr sz="2222" spc="-63" dirty="0">
                <a:latin typeface="Carlito"/>
                <a:cs typeface="Carlito"/>
              </a:rPr>
              <a:t> </a:t>
            </a:r>
            <a:r>
              <a:rPr sz="2222" dirty="0">
                <a:latin typeface="Carlito"/>
                <a:cs typeface="Carlito"/>
              </a:rPr>
              <a:t>the</a:t>
            </a:r>
            <a:r>
              <a:rPr sz="2222" spc="-36" dirty="0">
                <a:latin typeface="Carlito"/>
                <a:cs typeface="Carlito"/>
              </a:rPr>
              <a:t> </a:t>
            </a:r>
            <a:r>
              <a:rPr sz="2222" dirty="0">
                <a:latin typeface="Carlito"/>
                <a:cs typeface="Carlito"/>
              </a:rPr>
              <a:t>maximum</a:t>
            </a:r>
            <a:r>
              <a:rPr sz="2222" spc="-59" dirty="0">
                <a:latin typeface="Carlito"/>
                <a:cs typeface="Carlito"/>
              </a:rPr>
              <a:t> </a:t>
            </a:r>
            <a:r>
              <a:rPr sz="2222" dirty="0">
                <a:latin typeface="Carlito"/>
                <a:cs typeface="Carlito"/>
              </a:rPr>
              <a:t>flood</a:t>
            </a:r>
            <a:r>
              <a:rPr sz="2222" spc="-32" dirty="0">
                <a:latin typeface="Carlito"/>
                <a:cs typeface="Carlito"/>
              </a:rPr>
              <a:t> </a:t>
            </a:r>
            <a:r>
              <a:rPr sz="2222" spc="-18" dirty="0">
                <a:latin typeface="Carlito"/>
                <a:cs typeface="Carlito"/>
              </a:rPr>
              <a:t>data </a:t>
            </a:r>
            <a:r>
              <a:rPr sz="2222" dirty="0">
                <a:latin typeface="Carlito"/>
                <a:cs typeface="Carlito"/>
              </a:rPr>
              <a:t>annual</a:t>
            </a:r>
            <a:r>
              <a:rPr sz="2222" spc="-59" dirty="0">
                <a:latin typeface="Carlito"/>
                <a:cs typeface="Carlito"/>
              </a:rPr>
              <a:t> </a:t>
            </a:r>
            <a:r>
              <a:rPr sz="2222" dirty="0">
                <a:latin typeface="Carlito"/>
                <a:cs typeface="Carlito"/>
              </a:rPr>
              <a:t>series</a:t>
            </a:r>
            <a:r>
              <a:rPr sz="2222" spc="-14" dirty="0">
                <a:latin typeface="Carlito"/>
                <a:cs typeface="Carlito"/>
              </a:rPr>
              <a:t> </a:t>
            </a:r>
            <a:r>
              <a:rPr sz="2222" dirty="0">
                <a:latin typeface="Carlito"/>
                <a:cs typeface="Carlito"/>
              </a:rPr>
              <a:t>is</a:t>
            </a:r>
            <a:r>
              <a:rPr sz="2222" spc="-18" dirty="0">
                <a:latin typeface="Carlito"/>
                <a:cs typeface="Carlito"/>
              </a:rPr>
              <a:t> </a:t>
            </a:r>
            <a:r>
              <a:rPr sz="2222" spc="-9" dirty="0">
                <a:latin typeface="Carlito"/>
                <a:cs typeface="Carlito"/>
              </a:rPr>
              <a:t>prepared.</a:t>
            </a:r>
            <a:endParaRPr sz="2222">
              <a:latin typeface="Carlito"/>
              <a:cs typeface="Carlito"/>
            </a:endParaRPr>
          </a:p>
        </p:txBody>
      </p:sp>
      <p:pic>
        <p:nvPicPr>
          <p:cNvPr id="6" name="object 6"/>
          <p:cNvPicPr/>
          <p:nvPr/>
        </p:nvPicPr>
        <p:blipFill>
          <a:blip r:embed="rId5" cstate="print"/>
          <a:stretch>
            <a:fillRect/>
          </a:stretch>
        </p:blipFill>
        <p:spPr>
          <a:xfrm>
            <a:off x="6217152" y="2277478"/>
            <a:ext cx="4604706" cy="3468731"/>
          </a:xfrm>
          <a:prstGeom prst="rect">
            <a:avLst/>
          </a:prstGeom>
        </p:spPr>
      </p:pic>
      <p:sp>
        <p:nvSpPr>
          <p:cNvPr id="7" name="object 7"/>
          <p:cNvSpPr txBox="1">
            <a:spLocks noGrp="1"/>
          </p:cNvSpPr>
          <p:nvPr>
            <p:ph type="sldNum" sz="quarter" idx="7"/>
          </p:nvPr>
        </p:nvSpPr>
        <p:spPr>
          <a:xfrm>
            <a:off x="9655592" y="6438383"/>
            <a:ext cx="269270" cy="161616"/>
          </a:xfrm>
          <a:prstGeom prst="rect">
            <a:avLst/>
          </a:prstGeom>
        </p:spPr>
        <p:txBody>
          <a:bodyPr vert="horz" wrap="square" lIns="0" tIns="0" rIns="0" bIns="0" rtlCol="0">
            <a:spAutoFit/>
          </a:bodyPr>
          <a:lstStyle>
            <a:defPPr>
              <a:defRPr kern="0"/>
            </a:defPPr>
            <a:lvl1pPr>
              <a:defRPr sz="1050" b="0" i="0">
                <a:solidFill>
                  <a:srgbClr val="898989"/>
                </a:solidFill>
                <a:latin typeface="Carlito"/>
                <a:cs typeface="Carlito"/>
              </a:defRPr>
            </a:lvl1pPr>
          </a:lstStyle>
          <a:p>
            <a:pPr marL="149860">
              <a:lnSpc>
                <a:spcPts val="1115"/>
              </a:lnSpc>
            </a:pPr>
            <a:fld id="{81D60167-4931-47E6-BA6A-407CBD079E47}" type="slidenum">
              <a:rPr lang="en-US" spc="-50" smtClean="0"/>
              <a:pPr marL="149860">
                <a:lnSpc>
                  <a:spcPts val="1115"/>
                </a:lnSpc>
              </a:pPr>
              <a:t>122</a:t>
            </a:fld>
            <a:endParaRPr spc="-23" dirty="0"/>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996632" y="1260352"/>
            <a:ext cx="8167412" cy="243226"/>
          </a:xfrm>
          <a:prstGeom prst="rect">
            <a:avLst/>
          </a:prstGeom>
        </p:spPr>
      </p:pic>
      <p:pic>
        <p:nvPicPr>
          <p:cNvPr id="3" name="object 3"/>
          <p:cNvPicPr/>
          <p:nvPr/>
        </p:nvPicPr>
        <p:blipFill>
          <a:blip r:embed="rId3" cstate="print"/>
          <a:stretch>
            <a:fillRect/>
          </a:stretch>
        </p:blipFill>
        <p:spPr>
          <a:xfrm>
            <a:off x="2184580" y="1567148"/>
            <a:ext cx="2962931" cy="199002"/>
          </a:xfrm>
          <a:prstGeom prst="rect">
            <a:avLst/>
          </a:prstGeom>
        </p:spPr>
      </p:pic>
      <p:pic>
        <p:nvPicPr>
          <p:cNvPr id="4" name="object 4"/>
          <p:cNvPicPr/>
          <p:nvPr/>
        </p:nvPicPr>
        <p:blipFill>
          <a:blip r:embed="rId4" cstate="print"/>
          <a:stretch>
            <a:fillRect/>
          </a:stretch>
        </p:blipFill>
        <p:spPr>
          <a:xfrm>
            <a:off x="1996632" y="1967918"/>
            <a:ext cx="8070674" cy="243226"/>
          </a:xfrm>
          <a:prstGeom prst="rect">
            <a:avLst/>
          </a:prstGeom>
        </p:spPr>
      </p:pic>
      <p:pic>
        <p:nvPicPr>
          <p:cNvPr id="5" name="object 5"/>
          <p:cNvPicPr/>
          <p:nvPr/>
        </p:nvPicPr>
        <p:blipFill>
          <a:blip r:embed="rId5" cstate="print"/>
          <a:stretch>
            <a:fillRect/>
          </a:stretch>
        </p:blipFill>
        <p:spPr>
          <a:xfrm>
            <a:off x="2179050" y="2274714"/>
            <a:ext cx="5870586" cy="240461"/>
          </a:xfrm>
          <a:prstGeom prst="rect">
            <a:avLst/>
          </a:prstGeom>
        </p:spPr>
      </p:pic>
      <p:pic>
        <p:nvPicPr>
          <p:cNvPr id="6" name="object 6"/>
          <p:cNvPicPr/>
          <p:nvPr/>
        </p:nvPicPr>
        <p:blipFill>
          <a:blip r:embed="rId6" cstate="print"/>
          <a:stretch>
            <a:fillRect/>
          </a:stretch>
        </p:blipFill>
        <p:spPr>
          <a:xfrm>
            <a:off x="1980048" y="3090073"/>
            <a:ext cx="2962931" cy="240462"/>
          </a:xfrm>
          <a:prstGeom prst="rect">
            <a:avLst/>
          </a:prstGeom>
        </p:spPr>
      </p:pic>
      <p:pic>
        <p:nvPicPr>
          <p:cNvPr id="7" name="object 7"/>
          <p:cNvPicPr/>
          <p:nvPr/>
        </p:nvPicPr>
        <p:blipFill>
          <a:blip r:embed="rId7" cstate="print"/>
          <a:stretch>
            <a:fillRect/>
          </a:stretch>
        </p:blipFill>
        <p:spPr>
          <a:xfrm>
            <a:off x="1980047" y="3496371"/>
            <a:ext cx="3805931" cy="254281"/>
          </a:xfrm>
          <a:prstGeom prst="rect">
            <a:avLst/>
          </a:prstGeom>
        </p:spPr>
      </p:pic>
      <p:grpSp>
        <p:nvGrpSpPr>
          <p:cNvPr id="8" name="object 8"/>
          <p:cNvGrpSpPr/>
          <p:nvPr/>
        </p:nvGrpSpPr>
        <p:grpSpPr>
          <a:xfrm>
            <a:off x="1996633" y="3910960"/>
            <a:ext cx="1494249" cy="1097510"/>
            <a:chOff x="826008" y="4312920"/>
            <a:chExt cx="1647825" cy="1210310"/>
          </a:xfrm>
        </p:grpSpPr>
        <p:pic>
          <p:nvPicPr>
            <p:cNvPr id="9" name="object 9"/>
            <p:cNvPicPr/>
            <p:nvPr/>
          </p:nvPicPr>
          <p:blipFill>
            <a:blip r:embed="rId8" cstate="print"/>
            <a:stretch>
              <a:fillRect/>
            </a:stretch>
          </p:blipFill>
          <p:spPr>
            <a:xfrm>
              <a:off x="826008" y="4312920"/>
              <a:ext cx="1469136" cy="271271"/>
            </a:xfrm>
            <a:prstGeom prst="rect">
              <a:avLst/>
            </a:prstGeom>
          </p:spPr>
        </p:pic>
        <p:sp>
          <p:nvSpPr>
            <p:cNvPr id="10" name="object 10"/>
            <p:cNvSpPr/>
            <p:nvPr/>
          </p:nvSpPr>
          <p:spPr>
            <a:xfrm>
              <a:off x="969251" y="4582667"/>
              <a:ext cx="1504315" cy="940435"/>
            </a:xfrm>
            <a:custGeom>
              <a:avLst/>
              <a:gdLst/>
              <a:ahLst/>
              <a:cxnLst/>
              <a:rect l="l" t="t" r="r" b="b"/>
              <a:pathLst>
                <a:path w="1504314" h="940435">
                  <a:moveTo>
                    <a:pt x="1504200" y="929640"/>
                  </a:moveTo>
                  <a:lnTo>
                    <a:pt x="39636" y="929640"/>
                  </a:lnTo>
                  <a:lnTo>
                    <a:pt x="39636" y="132588"/>
                  </a:lnTo>
                  <a:lnTo>
                    <a:pt x="67068" y="132588"/>
                  </a:lnTo>
                  <a:lnTo>
                    <a:pt x="61607" y="121920"/>
                  </a:lnTo>
                  <a:lnTo>
                    <a:pt x="33540" y="67056"/>
                  </a:lnTo>
                  <a:lnTo>
                    <a:pt x="0" y="132588"/>
                  </a:lnTo>
                  <a:lnTo>
                    <a:pt x="28968" y="132588"/>
                  </a:lnTo>
                  <a:lnTo>
                    <a:pt x="28968" y="935736"/>
                  </a:lnTo>
                  <a:lnTo>
                    <a:pt x="33540" y="935736"/>
                  </a:lnTo>
                  <a:lnTo>
                    <a:pt x="33540" y="940308"/>
                  </a:lnTo>
                  <a:lnTo>
                    <a:pt x="1504200" y="940308"/>
                  </a:lnTo>
                  <a:lnTo>
                    <a:pt x="1504200" y="929640"/>
                  </a:lnTo>
                  <a:close/>
                </a:path>
                <a:path w="1504314" h="940435">
                  <a:moveTo>
                    <a:pt x="1504200" y="461772"/>
                  </a:moveTo>
                  <a:lnTo>
                    <a:pt x="908316" y="461772"/>
                  </a:lnTo>
                  <a:lnTo>
                    <a:pt x="908316" y="67056"/>
                  </a:lnTo>
                  <a:lnTo>
                    <a:pt x="935748" y="67056"/>
                  </a:lnTo>
                  <a:lnTo>
                    <a:pt x="929652" y="54864"/>
                  </a:lnTo>
                  <a:lnTo>
                    <a:pt x="902220" y="0"/>
                  </a:lnTo>
                  <a:lnTo>
                    <a:pt x="868680" y="67056"/>
                  </a:lnTo>
                  <a:lnTo>
                    <a:pt x="897648" y="67056"/>
                  </a:lnTo>
                  <a:lnTo>
                    <a:pt x="897648" y="467868"/>
                  </a:lnTo>
                  <a:lnTo>
                    <a:pt x="902220" y="467868"/>
                  </a:lnTo>
                  <a:lnTo>
                    <a:pt x="902220" y="472440"/>
                  </a:lnTo>
                  <a:lnTo>
                    <a:pt x="1504200" y="472440"/>
                  </a:lnTo>
                  <a:lnTo>
                    <a:pt x="1504200" y="461772"/>
                  </a:lnTo>
                  <a:close/>
                </a:path>
              </a:pathLst>
            </a:custGeom>
            <a:solidFill>
              <a:srgbClr val="5B9AD4"/>
            </a:solidFill>
          </p:spPr>
          <p:txBody>
            <a:bodyPr wrap="square" lIns="0" tIns="0" rIns="0" bIns="0" rtlCol="0"/>
            <a:lstStyle/>
            <a:p>
              <a:endParaRPr sz="1632"/>
            </a:p>
          </p:txBody>
        </p:sp>
      </p:grpSp>
      <p:sp>
        <p:nvSpPr>
          <p:cNvPr id="11" name="object 11"/>
          <p:cNvSpPr txBox="1"/>
          <p:nvPr/>
        </p:nvSpPr>
        <p:spPr>
          <a:xfrm>
            <a:off x="3571641" y="4477077"/>
            <a:ext cx="1640506" cy="627336"/>
          </a:xfrm>
          <a:prstGeom prst="rect">
            <a:avLst/>
          </a:prstGeom>
        </p:spPr>
        <p:txBody>
          <a:bodyPr vert="horz" wrap="square" lIns="0" tIns="14971" rIns="0" bIns="0" rtlCol="0">
            <a:spAutoFit/>
          </a:bodyPr>
          <a:lstStyle/>
          <a:p>
            <a:pPr marL="11516">
              <a:spcBef>
                <a:spcPts val="118"/>
              </a:spcBef>
            </a:pPr>
            <a:r>
              <a:rPr sz="1406" spc="-9" dirty="0">
                <a:latin typeface="Carlito"/>
                <a:cs typeface="Carlito"/>
              </a:rPr>
              <a:t>Constant</a:t>
            </a:r>
            <a:endParaRPr sz="1406">
              <a:latin typeface="Carlito"/>
              <a:cs typeface="Carlito"/>
            </a:endParaRPr>
          </a:p>
          <a:p>
            <a:pPr marL="143955">
              <a:spcBef>
                <a:spcPts val="1419"/>
              </a:spcBef>
            </a:pPr>
            <a:r>
              <a:rPr sz="1406" dirty="0">
                <a:latin typeface="Carlito"/>
                <a:cs typeface="Carlito"/>
              </a:rPr>
              <a:t>Reduced</a:t>
            </a:r>
            <a:r>
              <a:rPr sz="1406" spc="5" dirty="0">
                <a:latin typeface="Carlito"/>
                <a:cs typeface="Carlito"/>
              </a:rPr>
              <a:t> </a:t>
            </a:r>
            <a:r>
              <a:rPr sz="1406" dirty="0">
                <a:latin typeface="Carlito"/>
                <a:cs typeface="Carlito"/>
              </a:rPr>
              <a:t>by</a:t>
            </a:r>
            <a:r>
              <a:rPr sz="1406" spc="68" dirty="0">
                <a:latin typeface="Carlito"/>
                <a:cs typeface="Carlito"/>
              </a:rPr>
              <a:t> </a:t>
            </a:r>
            <a:r>
              <a:rPr sz="1406" spc="-9" dirty="0">
                <a:latin typeface="Carlito"/>
                <a:cs typeface="Carlito"/>
              </a:rPr>
              <a:t>Gumbel</a:t>
            </a:r>
            <a:endParaRPr sz="1406">
              <a:latin typeface="Carlito"/>
              <a:cs typeface="Carlito"/>
            </a:endParaRPr>
          </a:p>
        </p:txBody>
      </p:sp>
      <p:sp>
        <p:nvSpPr>
          <p:cNvPr id="12" name="object 12"/>
          <p:cNvSpPr txBox="1">
            <a:spLocks noGrp="1"/>
          </p:cNvSpPr>
          <p:nvPr>
            <p:ph type="sldNum" sz="quarter" idx="7"/>
          </p:nvPr>
        </p:nvSpPr>
        <p:spPr>
          <a:xfrm>
            <a:off x="9655592" y="6438383"/>
            <a:ext cx="269270" cy="161616"/>
          </a:xfrm>
          <a:prstGeom prst="rect">
            <a:avLst/>
          </a:prstGeom>
        </p:spPr>
        <p:txBody>
          <a:bodyPr vert="horz" wrap="square" lIns="0" tIns="0" rIns="0" bIns="0" rtlCol="0">
            <a:spAutoFit/>
          </a:bodyPr>
          <a:lstStyle>
            <a:defPPr>
              <a:defRPr kern="0"/>
            </a:defPPr>
            <a:lvl1pPr>
              <a:defRPr sz="1050" b="0" i="0">
                <a:solidFill>
                  <a:srgbClr val="898989"/>
                </a:solidFill>
                <a:latin typeface="Carlito"/>
                <a:cs typeface="Carlito"/>
              </a:defRPr>
            </a:lvl1pPr>
          </a:lstStyle>
          <a:p>
            <a:pPr marL="149860">
              <a:lnSpc>
                <a:spcPts val="1115"/>
              </a:lnSpc>
            </a:pPr>
            <a:fld id="{81D60167-4931-47E6-BA6A-407CBD079E47}" type="slidenum">
              <a:rPr lang="en-US" spc="-50" smtClean="0"/>
              <a:pPr marL="149860">
                <a:lnSpc>
                  <a:spcPts val="1115"/>
                </a:lnSpc>
              </a:pPr>
              <a:t>123</a:t>
            </a:fld>
            <a:endParaRPr spc="-23" dirty="0"/>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671870" y="790484"/>
            <a:ext cx="8544688" cy="2636789"/>
          </a:xfrm>
          <a:prstGeom prst="rect">
            <a:avLst/>
          </a:prstGeom>
        </p:spPr>
      </p:pic>
      <p:sp>
        <p:nvSpPr>
          <p:cNvPr id="3" name="object 3"/>
          <p:cNvSpPr/>
          <p:nvPr/>
        </p:nvSpPr>
        <p:spPr>
          <a:xfrm>
            <a:off x="2914245" y="4155567"/>
            <a:ext cx="576394" cy="428409"/>
          </a:xfrm>
          <a:custGeom>
            <a:avLst/>
            <a:gdLst/>
            <a:ahLst/>
            <a:cxnLst/>
            <a:rect l="l" t="t" r="r" b="b"/>
            <a:pathLst>
              <a:path w="635635" h="472439">
                <a:moveTo>
                  <a:pt x="635520" y="461772"/>
                </a:moveTo>
                <a:lnTo>
                  <a:pt x="39636" y="461772"/>
                </a:lnTo>
                <a:lnTo>
                  <a:pt x="39636" y="67056"/>
                </a:lnTo>
                <a:lnTo>
                  <a:pt x="67068" y="67056"/>
                </a:lnTo>
                <a:lnTo>
                  <a:pt x="60972" y="54864"/>
                </a:lnTo>
                <a:lnTo>
                  <a:pt x="33540" y="0"/>
                </a:lnTo>
                <a:lnTo>
                  <a:pt x="0" y="67056"/>
                </a:lnTo>
                <a:lnTo>
                  <a:pt x="28968" y="67056"/>
                </a:lnTo>
                <a:lnTo>
                  <a:pt x="28968" y="467868"/>
                </a:lnTo>
                <a:lnTo>
                  <a:pt x="33540" y="467868"/>
                </a:lnTo>
                <a:lnTo>
                  <a:pt x="33540" y="472440"/>
                </a:lnTo>
                <a:lnTo>
                  <a:pt x="635520" y="472440"/>
                </a:lnTo>
                <a:lnTo>
                  <a:pt x="635520" y="461772"/>
                </a:lnTo>
                <a:close/>
              </a:path>
            </a:pathLst>
          </a:custGeom>
          <a:solidFill>
            <a:srgbClr val="5B9AD4"/>
          </a:solidFill>
        </p:spPr>
        <p:txBody>
          <a:bodyPr wrap="square" lIns="0" tIns="0" rIns="0" bIns="0" rtlCol="0"/>
          <a:lstStyle/>
          <a:p>
            <a:endParaRPr sz="1632"/>
          </a:p>
        </p:txBody>
      </p:sp>
      <p:sp>
        <p:nvSpPr>
          <p:cNvPr id="4" name="object 4"/>
          <p:cNvSpPr txBox="1"/>
          <p:nvPr/>
        </p:nvSpPr>
        <p:spPr>
          <a:xfrm>
            <a:off x="3583157" y="4532862"/>
            <a:ext cx="1617474" cy="575414"/>
          </a:xfrm>
          <a:prstGeom prst="rect">
            <a:avLst/>
          </a:prstGeom>
        </p:spPr>
        <p:txBody>
          <a:bodyPr vert="horz" wrap="square" lIns="0" tIns="0" rIns="0" bIns="0" rtlCol="0">
            <a:spAutoFit/>
          </a:bodyPr>
          <a:lstStyle/>
          <a:p>
            <a:pPr>
              <a:lnSpc>
                <a:spcPts val="1360"/>
              </a:lnSpc>
            </a:pPr>
            <a:r>
              <a:rPr sz="1406" spc="-9" dirty="0">
                <a:latin typeface="Carlito"/>
                <a:cs typeface="Carlito"/>
              </a:rPr>
              <a:t>Constant</a:t>
            </a:r>
            <a:endParaRPr sz="1406">
              <a:latin typeface="Carlito"/>
              <a:cs typeface="Carlito"/>
            </a:endParaRPr>
          </a:p>
          <a:p>
            <a:pPr marL="132438">
              <a:spcBef>
                <a:spcPts val="1415"/>
              </a:spcBef>
            </a:pPr>
            <a:r>
              <a:rPr sz="1406" dirty="0">
                <a:latin typeface="Carlito"/>
                <a:cs typeface="Carlito"/>
              </a:rPr>
              <a:t>Reduced</a:t>
            </a:r>
            <a:r>
              <a:rPr sz="1406" spc="5" dirty="0">
                <a:latin typeface="Carlito"/>
                <a:cs typeface="Carlito"/>
              </a:rPr>
              <a:t> </a:t>
            </a:r>
            <a:r>
              <a:rPr sz="1406" dirty="0">
                <a:latin typeface="Carlito"/>
                <a:cs typeface="Carlito"/>
              </a:rPr>
              <a:t>by</a:t>
            </a:r>
            <a:r>
              <a:rPr sz="1406" spc="68" dirty="0">
                <a:latin typeface="Carlito"/>
                <a:cs typeface="Carlito"/>
              </a:rPr>
              <a:t> </a:t>
            </a:r>
            <a:r>
              <a:rPr sz="1406" spc="-9" dirty="0">
                <a:latin typeface="Carlito"/>
                <a:cs typeface="Carlito"/>
              </a:rPr>
              <a:t>Gumbel</a:t>
            </a:r>
            <a:endParaRPr sz="1406">
              <a:latin typeface="Carlito"/>
              <a:cs typeface="Carlito"/>
            </a:endParaRPr>
          </a:p>
        </p:txBody>
      </p:sp>
      <p:sp>
        <p:nvSpPr>
          <p:cNvPr id="5" name="object 5"/>
          <p:cNvSpPr/>
          <p:nvPr/>
        </p:nvSpPr>
        <p:spPr>
          <a:xfrm>
            <a:off x="2126525" y="4216374"/>
            <a:ext cx="1364114" cy="792326"/>
          </a:xfrm>
          <a:custGeom>
            <a:avLst/>
            <a:gdLst/>
            <a:ahLst/>
            <a:cxnLst/>
            <a:rect l="l" t="t" r="r" b="b"/>
            <a:pathLst>
              <a:path w="1504314" h="873760">
                <a:moveTo>
                  <a:pt x="1504200" y="862584"/>
                </a:moveTo>
                <a:lnTo>
                  <a:pt x="39636" y="862584"/>
                </a:lnTo>
                <a:lnTo>
                  <a:pt x="39636" y="65532"/>
                </a:lnTo>
                <a:lnTo>
                  <a:pt x="67068" y="65532"/>
                </a:lnTo>
                <a:lnTo>
                  <a:pt x="61607" y="54864"/>
                </a:lnTo>
                <a:lnTo>
                  <a:pt x="33540" y="0"/>
                </a:lnTo>
                <a:lnTo>
                  <a:pt x="0" y="65532"/>
                </a:lnTo>
                <a:lnTo>
                  <a:pt x="28968" y="65532"/>
                </a:lnTo>
                <a:lnTo>
                  <a:pt x="28968" y="868680"/>
                </a:lnTo>
                <a:lnTo>
                  <a:pt x="33540" y="868680"/>
                </a:lnTo>
                <a:lnTo>
                  <a:pt x="33540" y="873252"/>
                </a:lnTo>
                <a:lnTo>
                  <a:pt x="1504200" y="873252"/>
                </a:lnTo>
                <a:lnTo>
                  <a:pt x="1504200" y="862584"/>
                </a:lnTo>
                <a:close/>
              </a:path>
            </a:pathLst>
          </a:custGeom>
          <a:solidFill>
            <a:srgbClr val="5B9AD4"/>
          </a:solidFill>
        </p:spPr>
        <p:txBody>
          <a:bodyPr wrap="square" lIns="0" tIns="0" rIns="0" bIns="0" rtlCol="0"/>
          <a:lstStyle/>
          <a:p>
            <a:endParaRPr sz="1632"/>
          </a:p>
        </p:txBody>
      </p:sp>
      <p:pic>
        <p:nvPicPr>
          <p:cNvPr id="6" name="object 6"/>
          <p:cNvPicPr/>
          <p:nvPr/>
        </p:nvPicPr>
        <p:blipFill>
          <a:blip r:embed="rId3" cstate="print"/>
          <a:stretch>
            <a:fillRect/>
          </a:stretch>
        </p:blipFill>
        <p:spPr>
          <a:xfrm>
            <a:off x="1671870" y="3427273"/>
            <a:ext cx="8544688" cy="2667192"/>
          </a:xfrm>
          <a:prstGeom prst="rect">
            <a:avLst/>
          </a:prstGeom>
        </p:spPr>
      </p:pic>
      <p:sp>
        <p:nvSpPr>
          <p:cNvPr id="7" name="object 7"/>
          <p:cNvSpPr txBox="1">
            <a:spLocks noGrp="1"/>
          </p:cNvSpPr>
          <p:nvPr>
            <p:ph type="sldNum" sz="quarter" idx="7"/>
          </p:nvPr>
        </p:nvSpPr>
        <p:spPr>
          <a:xfrm>
            <a:off x="9655592" y="6438383"/>
            <a:ext cx="269270" cy="161616"/>
          </a:xfrm>
          <a:prstGeom prst="rect">
            <a:avLst/>
          </a:prstGeom>
        </p:spPr>
        <p:txBody>
          <a:bodyPr vert="horz" wrap="square" lIns="0" tIns="0" rIns="0" bIns="0" rtlCol="0">
            <a:spAutoFit/>
          </a:bodyPr>
          <a:lstStyle>
            <a:defPPr>
              <a:defRPr kern="0"/>
            </a:defPPr>
            <a:lvl1pPr>
              <a:defRPr sz="1050" b="0" i="0">
                <a:solidFill>
                  <a:srgbClr val="898989"/>
                </a:solidFill>
                <a:latin typeface="Carlito"/>
                <a:cs typeface="Carlito"/>
              </a:defRPr>
            </a:lvl1pPr>
          </a:lstStyle>
          <a:p>
            <a:pPr marL="149860">
              <a:lnSpc>
                <a:spcPts val="1115"/>
              </a:lnSpc>
            </a:pPr>
            <a:fld id="{81D60167-4931-47E6-BA6A-407CBD079E47}" type="slidenum">
              <a:rPr lang="en-US" spc="-50" smtClean="0"/>
              <a:pPr marL="149860">
                <a:lnSpc>
                  <a:spcPts val="1115"/>
                </a:lnSpc>
              </a:pPr>
              <a:t>124</a:t>
            </a:fld>
            <a:endParaRPr spc="-23" dirty="0"/>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971756" y="1171906"/>
            <a:ext cx="3819751" cy="290212"/>
          </a:xfrm>
          <a:prstGeom prst="rect">
            <a:avLst/>
          </a:prstGeom>
        </p:spPr>
      </p:pic>
      <p:pic>
        <p:nvPicPr>
          <p:cNvPr id="3" name="object 3"/>
          <p:cNvPicPr/>
          <p:nvPr/>
        </p:nvPicPr>
        <p:blipFill>
          <a:blip r:embed="rId3" cstate="print"/>
          <a:stretch>
            <a:fillRect/>
          </a:stretch>
        </p:blipFill>
        <p:spPr>
          <a:xfrm>
            <a:off x="1985576" y="1511870"/>
            <a:ext cx="7498541" cy="257045"/>
          </a:xfrm>
          <a:prstGeom prst="rect">
            <a:avLst/>
          </a:prstGeom>
        </p:spPr>
      </p:pic>
      <p:pic>
        <p:nvPicPr>
          <p:cNvPr id="4" name="object 4"/>
          <p:cNvPicPr/>
          <p:nvPr/>
        </p:nvPicPr>
        <p:blipFill>
          <a:blip r:embed="rId4" cstate="print"/>
          <a:stretch>
            <a:fillRect/>
          </a:stretch>
        </p:blipFill>
        <p:spPr>
          <a:xfrm>
            <a:off x="1991103" y="1815902"/>
            <a:ext cx="1434479" cy="257045"/>
          </a:xfrm>
          <a:prstGeom prst="rect">
            <a:avLst/>
          </a:prstGeom>
        </p:spPr>
      </p:pic>
      <p:pic>
        <p:nvPicPr>
          <p:cNvPr id="5" name="object 5"/>
          <p:cNvPicPr/>
          <p:nvPr/>
        </p:nvPicPr>
        <p:blipFill>
          <a:blip r:embed="rId5" cstate="print"/>
          <a:stretch>
            <a:fillRect/>
          </a:stretch>
        </p:blipFill>
        <p:spPr>
          <a:xfrm>
            <a:off x="1980048" y="2291298"/>
            <a:ext cx="809831" cy="257045"/>
          </a:xfrm>
          <a:prstGeom prst="rect">
            <a:avLst/>
          </a:prstGeom>
        </p:spPr>
      </p:pic>
      <p:pic>
        <p:nvPicPr>
          <p:cNvPr id="6" name="object 6"/>
          <p:cNvPicPr/>
          <p:nvPr/>
        </p:nvPicPr>
        <p:blipFill>
          <a:blip r:embed="rId6" cstate="print"/>
          <a:stretch>
            <a:fillRect/>
          </a:stretch>
        </p:blipFill>
        <p:spPr>
          <a:xfrm>
            <a:off x="2911492" y="2692067"/>
            <a:ext cx="7277425" cy="262573"/>
          </a:xfrm>
          <a:prstGeom prst="rect">
            <a:avLst/>
          </a:prstGeom>
        </p:spPr>
      </p:pic>
      <p:pic>
        <p:nvPicPr>
          <p:cNvPr id="7" name="object 7"/>
          <p:cNvPicPr/>
          <p:nvPr/>
        </p:nvPicPr>
        <p:blipFill>
          <a:blip r:embed="rId7" cstate="print"/>
          <a:stretch>
            <a:fillRect/>
          </a:stretch>
        </p:blipFill>
        <p:spPr>
          <a:xfrm>
            <a:off x="1991103" y="2998863"/>
            <a:ext cx="5511275" cy="262573"/>
          </a:xfrm>
          <a:prstGeom prst="rect">
            <a:avLst/>
          </a:prstGeom>
        </p:spPr>
      </p:pic>
      <p:grpSp>
        <p:nvGrpSpPr>
          <p:cNvPr id="8" name="object 8"/>
          <p:cNvGrpSpPr/>
          <p:nvPr/>
        </p:nvGrpSpPr>
        <p:grpSpPr>
          <a:xfrm>
            <a:off x="5393501" y="3515718"/>
            <a:ext cx="1368145" cy="887337"/>
            <a:chOff x="4572000" y="3877055"/>
            <a:chExt cx="1508760" cy="978535"/>
          </a:xfrm>
        </p:grpSpPr>
        <p:pic>
          <p:nvPicPr>
            <p:cNvPr id="9" name="object 9"/>
            <p:cNvPicPr/>
            <p:nvPr/>
          </p:nvPicPr>
          <p:blipFill>
            <a:blip r:embed="rId8" cstate="print"/>
            <a:stretch>
              <a:fillRect/>
            </a:stretch>
          </p:blipFill>
          <p:spPr>
            <a:xfrm>
              <a:off x="5519927" y="3877055"/>
              <a:ext cx="137159" cy="115823"/>
            </a:xfrm>
            <a:prstGeom prst="rect">
              <a:avLst/>
            </a:prstGeom>
          </p:spPr>
        </p:pic>
        <p:pic>
          <p:nvPicPr>
            <p:cNvPr id="10" name="object 10"/>
            <p:cNvPicPr/>
            <p:nvPr/>
          </p:nvPicPr>
          <p:blipFill>
            <a:blip r:embed="rId9" cstate="print"/>
            <a:stretch>
              <a:fillRect/>
            </a:stretch>
          </p:blipFill>
          <p:spPr>
            <a:xfrm>
              <a:off x="4572000" y="4008119"/>
              <a:ext cx="1508759" cy="658367"/>
            </a:xfrm>
            <a:prstGeom prst="rect">
              <a:avLst/>
            </a:prstGeom>
          </p:spPr>
        </p:pic>
        <p:pic>
          <p:nvPicPr>
            <p:cNvPr id="11" name="object 11"/>
            <p:cNvPicPr/>
            <p:nvPr/>
          </p:nvPicPr>
          <p:blipFill>
            <a:blip r:embed="rId10" cstate="print"/>
            <a:stretch>
              <a:fillRect/>
            </a:stretch>
          </p:blipFill>
          <p:spPr>
            <a:xfrm>
              <a:off x="5416296" y="4693919"/>
              <a:ext cx="353567" cy="161543"/>
            </a:xfrm>
            <a:prstGeom prst="rect">
              <a:avLst/>
            </a:prstGeom>
          </p:spPr>
        </p:pic>
      </p:grpSp>
      <p:pic>
        <p:nvPicPr>
          <p:cNvPr id="12" name="object 12"/>
          <p:cNvPicPr/>
          <p:nvPr/>
        </p:nvPicPr>
        <p:blipFill>
          <a:blip r:embed="rId11" cstate="print"/>
          <a:stretch>
            <a:fillRect/>
          </a:stretch>
        </p:blipFill>
        <p:spPr>
          <a:xfrm>
            <a:off x="5385209" y="4897682"/>
            <a:ext cx="3673261" cy="630176"/>
          </a:xfrm>
          <a:prstGeom prst="rect">
            <a:avLst/>
          </a:prstGeom>
        </p:spPr>
      </p:pic>
      <p:sp>
        <p:nvSpPr>
          <p:cNvPr id="13" name="object 13"/>
          <p:cNvSpPr txBox="1">
            <a:spLocks noGrp="1"/>
          </p:cNvSpPr>
          <p:nvPr>
            <p:ph type="sldNum" sz="quarter" idx="7"/>
          </p:nvPr>
        </p:nvSpPr>
        <p:spPr>
          <a:xfrm>
            <a:off x="9655592" y="6438383"/>
            <a:ext cx="269270" cy="161616"/>
          </a:xfrm>
          <a:prstGeom prst="rect">
            <a:avLst/>
          </a:prstGeom>
        </p:spPr>
        <p:txBody>
          <a:bodyPr vert="horz" wrap="square" lIns="0" tIns="0" rIns="0" bIns="0" rtlCol="0">
            <a:spAutoFit/>
          </a:bodyPr>
          <a:lstStyle>
            <a:defPPr>
              <a:defRPr kern="0"/>
            </a:defPPr>
            <a:lvl1pPr>
              <a:defRPr sz="1050" b="0" i="0">
                <a:solidFill>
                  <a:srgbClr val="898989"/>
                </a:solidFill>
                <a:latin typeface="Carlito"/>
                <a:cs typeface="Carlito"/>
              </a:defRPr>
            </a:lvl1pPr>
          </a:lstStyle>
          <a:p>
            <a:pPr marL="149860">
              <a:lnSpc>
                <a:spcPts val="1115"/>
              </a:lnSpc>
            </a:pPr>
            <a:fld id="{81D60167-4931-47E6-BA6A-407CBD079E47}" type="slidenum">
              <a:rPr lang="en-US" spc="-50" smtClean="0"/>
              <a:pPr marL="149860">
                <a:lnSpc>
                  <a:spcPts val="1115"/>
                </a:lnSpc>
              </a:pPr>
              <a:t>125</a:t>
            </a:fld>
            <a:endParaRPr spc="-23" dirty="0"/>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980048" y="1077933"/>
            <a:ext cx="809831" cy="257045"/>
          </a:xfrm>
          <a:prstGeom prst="rect">
            <a:avLst/>
          </a:prstGeom>
        </p:spPr>
      </p:pic>
      <p:pic>
        <p:nvPicPr>
          <p:cNvPr id="3" name="object 3"/>
          <p:cNvPicPr/>
          <p:nvPr/>
        </p:nvPicPr>
        <p:blipFill>
          <a:blip r:embed="rId3" cstate="print"/>
          <a:stretch>
            <a:fillRect/>
          </a:stretch>
        </p:blipFill>
        <p:spPr>
          <a:xfrm>
            <a:off x="2839631" y="1481466"/>
            <a:ext cx="7357580" cy="262573"/>
          </a:xfrm>
          <a:prstGeom prst="rect">
            <a:avLst/>
          </a:prstGeom>
        </p:spPr>
      </p:pic>
      <p:pic>
        <p:nvPicPr>
          <p:cNvPr id="4" name="object 4"/>
          <p:cNvPicPr/>
          <p:nvPr/>
        </p:nvPicPr>
        <p:blipFill>
          <a:blip r:embed="rId4" cstate="print"/>
          <a:stretch>
            <a:fillRect/>
          </a:stretch>
        </p:blipFill>
        <p:spPr>
          <a:xfrm>
            <a:off x="1991103" y="1788263"/>
            <a:ext cx="5022060" cy="201766"/>
          </a:xfrm>
          <a:prstGeom prst="rect">
            <a:avLst/>
          </a:prstGeom>
        </p:spPr>
      </p:pic>
      <p:pic>
        <p:nvPicPr>
          <p:cNvPr id="5" name="object 5"/>
          <p:cNvPicPr/>
          <p:nvPr/>
        </p:nvPicPr>
        <p:blipFill>
          <a:blip r:embed="rId5" cstate="print"/>
          <a:stretch>
            <a:fillRect/>
          </a:stretch>
        </p:blipFill>
        <p:spPr>
          <a:xfrm>
            <a:off x="1980048" y="2432258"/>
            <a:ext cx="809831" cy="257045"/>
          </a:xfrm>
          <a:prstGeom prst="rect">
            <a:avLst/>
          </a:prstGeom>
        </p:spPr>
      </p:pic>
      <p:pic>
        <p:nvPicPr>
          <p:cNvPr id="6" name="object 6"/>
          <p:cNvPicPr/>
          <p:nvPr/>
        </p:nvPicPr>
        <p:blipFill>
          <a:blip r:embed="rId6" cstate="print"/>
          <a:stretch>
            <a:fillRect/>
          </a:stretch>
        </p:blipFill>
        <p:spPr>
          <a:xfrm>
            <a:off x="2765004" y="2835792"/>
            <a:ext cx="7432206" cy="259808"/>
          </a:xfrm>
          <a:prstGeom prst="rect">
            <a:avLst/>
          </a:prstGeom>
        </p:spPr>
      </p:pic>
      <p:pic>
        <p:nvPicPr>
          <p:cNvPr id="7" name="object 7"/>
          <p:cNvPicPr/>
          <p:nvPr/>
        </p:nvPicPr>
        <p:blipFill>
          <a:blip r:embed="rId7" cstate="print"/>
          <a:stretch>
            <a:fillRect/>
          </a:stretch>
        </p:blipFill>
        <p:spPr>
          <a:xfrm>
            <a:off x="1991104" y="3139824"/>
            <a:ext cx="1799317" cy="262573"/>
          </a:xfrm>
          <a:prstGeom prst="rect">
            <a:avLst/>
          </a:prstGeom>
        </p:spPr>
      </p:pic>
      <p:pic>
        <p:nvPicPr>
          <p:cNvPr id="8" name="object 8"/>
          <p:cNvPicPr/>
          <p:nvPr/>
        </p:nvPicPr>
        <p:blipFill>
          <a:blip r:embed="rId8" cstate="print"/>
          <a:stretch>
            <a:fillRect/>
          </a:stretch>
        </p:blipFill>
        <p:spPr>
          <a:xfrm>
            <a:off x="4243707" y="3510191"/>
            <a:ext cx="1998321" cy="480923"/>
          </a:xfrm>
          <a:prstGeom prst="rect">
            <a:avLst/>
          </a:prstGeom>
        </p:spPr>
      </p:pic>
      <p:pic>
        <p:nvPicPr>
          <p:cNvPr id="9" name="object 9"/>
          <p:cNvPicPr/>
          <p:nvPr/>
        </p:nvPicPr>
        <p:blipFill>
          <a:blip r:embed="rId9" cstate="print"/>
          <a:stretch>
            <a:fillRect/>
          </a:stretch>
        </p:blipFill>
        <p:spPr>
          <a:xfrm>
            <a:off x="1980048" y="4121018"/>
            <a:ext cx="809831" cy="257045"/>
          </a:xfrm>
          <a:prstGeom prst="rect">
            <a:avLst/>
          </a:prstGeom>
        </p:spPr>
      </p:pic>
      <p:pic>
        <p:nvPicPr>
          <p:cNvPr id="10" name="object 10"/>
          <p:cNvPicPr/>
          <p:nvPr/>
        </p:nvPicPr>
        <p:blipFill>
          <a:blip r:embed="rId10" cstate="print"/>
          <a:stretch>
            <a:fillRect/>
          </a:stretch>
        </p:blipFill>
        <p:spPr>
          <a:xfrm>
            <a:off x="2687614" y="4524553"/>
            <a:ext cx="7509596" cy="259808"/>
          </a:xfrm>
          <a:prstGeom prst="rect">
            <a:avLst/>
          </a:prstGeom>
        </p:spPr>
      </p:pic>
      <p:pic>
        <p:nvPicPr>
          <p:cNvPr id="11" name="object 11"/>
          <p:cNvPicPr/>
          <p:nvPr/>
        </p:nvPicPr>
        <p:blipFill>
          <a:blip r:embed="rId11" cstate="print"/>
          <a:stretch>
            <a:fillRect/>
          </a:stretch>
        </p:blipFill>
        <p:spPr>
          <a:xfrm>
            <a:off x="1991103" y="4828584"/>
            <a:ext cx="5909281" cy="262573"/>
          </a:xfrm>
          <a:prstGeom prst="rect">
            <a:avLst/>
          </a:prstGeom>
        </p:spPr>
      </p:pic>
      <p:sp>
        <p:nvSpPr>
          <p:cNvPr id="12" name="object 12"/>
          <p:cNvSpPr txBox="1"/>
          <p:nvPr/>
        </p:nvSpPr>
        <p:spPr>
          <a:xfrm>
            <a:off x="10065473" y="5839780"/>
            <a:ext cx="146834" cy="128433"/>
          </a:xfrm>
          <a:prstGeom prst="rect">
            <a:avLst/>
          </a:prstGeom>
        </p:spPr>
        <p:txBody>
          <a:bodyPr vert="horz" wrap="square" lIns="0" tIns="0" rIns="0" bIns="0" rtlCol="0">
            <a:spAutoFit/>
          </a:bodyPr>
          <a:lstStyle/>
          <a:p>
            <a:pPr marL="11516">
              <a:lnSpc>
                <a:spcPts val="997"/>
              </a:lnSpc>
            </a:pPr>
            <a:r>
              <a:rPr sz="952" spc="-23" dirty="0">
                <a:solidFill>
                  <a:srgbClr val="898989"/>
                </a:solidFill>
                <a:latin typeface="Carlito"/>
                <a:cs typeface="Carlito"/>
              </a:rPr>
              <a:t>50</a:t>
            </a:r>
            <a:endParaRPr sz="952">
              <a:latin typeface="Carlito"/>
              <a:cs typeface="Carlito"/>
            </a:endParaRPr>
          </a:p>
        </p:txBody>
      </p:sp>
      <p:sp>
        <p:nvSpPr>
          <p:cNvPr id="13" name="Slide Number Placeholder 12">
            <a:extLst>
              <a:ext uri="{FF2B5EF4-FFF2-40B4-BE49-F238E27FC236}">
                <a16:creationId xmlns:a16="http://schemas.microsoft.com/office/drawing/2014/main" id="{62F0AAB7-9BBB-F1DE-CEED-3391E84CE838}"/>
              </a:ext>
            </a:extLst>
          </p:cNvPr>
          <p:cNvSpPr>
            <a:spLocks noGrp="1"/>
          </p:cNvSpPr>
          <p:nvPr>
            <p:ph type="sldNum" sz="quarter" idx="12"/>
          </p:nvPr>
        </p:nvSpPr>
        <p:spPr/>
        <p:txBody>
          <a:bodyPr/>
          <a:lstStyle/>
          <a:p>
            <a:fld id="{34216374-E7D6-4C74-ADA3-2C9987A1DEB2}" type="slidenum">
              <a:rPr lang="en-US" smtClean="0"/>
              <a:t>126</a:t>
            </a:fld>
            <a:endParaRPr lang="en-US"/>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5299527" y="1749568"/>
            <a:ext cx="1594787" cy="646759"/>
          </a:xfrm>
          <a:prstGeom prst="rect">
            <a:avLst/>
          </a:prstGeom>
        </p:spPr>
      </p:pic>
      <p:pic>
        <p:nvPicPr>
          <p:cNvPr id="3" name="object 3"/>
          <p:cNvPicPr/>
          <p:nvPr/>
        </p:nvPicPr>
        <p:blipFill>
          <a:blip r:embed="rId3" cstate="print"/>
          <a:stretch>
            <a:fillRect/>
          </a:stretch>
        </p:blipFill>
        <p:spPr>
          <a:xfrm>
            <a:off x="1977285" y="2929765"/>
            <a:ext cx="815359" cy="257045"/>
          </a:xfrm>
          <a:prstGeom prst="rect">
            <a:avLst/>
          </a:prstGeom>
        </p:spPr>
      </p:pic>
      <p:grpSp>
        <p:nvGrpSpPr>
          <p:cNvPr id="4" name="object 4"/>
          <p:cNvGrpSpPr/>
          <p:nvPr/>
        </p:nvGrpSpPr>
        <p:grpSpPr>
          <a:xfrm>
            <a:off x="2753949" y="3330536"/>
            <a:ext cx="7424030" cy="265452"/>
            <a:chOff x="1661160" y="3672840"/>
            <a:chExt cx="8187055" cy="292735"/>
          </a:xfrm>
        </p:grpSpPr>
        <p:pic>
          <p:nvPicPr>
            <p:cNvPr id="5" name="object 5"/>
            <p:cNvPicPr/>
            <p:nvPr/>
          </p:nvPicPr>
          <p:blipFill>
            <a:blip r:embed="rId4" cstate="print"/>
            <a:stretch>
              <a:fillRect/>
            </a:stretch>
          </p:blipFill>
          <p:spPr>
            <a:xfrm>
              <a:off x="1661160" y="3672840"/>
              <a:ext cx="8162544" cy="106679"/>
            </a:xfrm>
            <a:prstGeom prst="rect">
              <a:avLst/>
            </a:prstGeom>
          </p:spPr>
        </p:pic>
        <p:pic>
          <p:nvPicPr>
            <p:cNvPr id="6" name="object 6"/>
            <p:cNvPicPr/>
            <p:nvPr/>
          </p:nvPicPr>
          <p:blipFill>
            <a:blip r:embed="rId5" cstate="print"/>
            <a:stretch>
              <a:fillRect/>
            </a:stretch>
          </p:blipFill>
          <p:spPr>
            <a:xfrm>
              <a:off x="1712976" y="3779520"/>
              <a:ext cx="8135112" cy="185927"/>
            </a:xfrm>
            <a:prstGeom prst="rect">
              <a:avLst/>
            </a:prstGeom>
          </p:spPr>
        </p:pic>
      </p:grpSp>
      <p:pic>
        <p:nvPicPr>
          <p:cNvPr id="7" name="object 7"/>
          <p:cNvPicPr/>
          <p:nvPr/>
        </p:nvPicPr>
        <p:blipFill>
          <a:blip r:embed="rId6" cstate="print"/>
          <a:stretch>
            <a:fillRect/>
          </a:stretch>
        </p:blipFill>
        <p:spPr>
          <a:xfrm>
            <a:off x="1996633" y="3637331"/>
            <a:ext cx="6688708" cy="262572"/>
          </a:xfrm>
          <a:prstGeom prst="rect">
            <a:avLst/>
          </a:prstGeom>
        </p:spPr>
      </p:pic>
      <p:pic>
        <p:nvPicPr>
          <p:cNvPr id="8" name="object 8"/>
          <p:cNvPicPr/>
          <p:nvPr/>
        </p:nvPicPr>
        <p:blipFill>
          <a:blip r:embed="rId7" cstate="print"/>
          <a:stretch>
            <a:fillRect/>
          </a:stretch>
        </p:blipFill>
        <p:spPr>
          <a:xfrm>
            <a:off x="3187885" y="4046393"/>
            <a:ext cx="1498049" cy="259809"/>
          </a:xfrm>
          <a:prstGeom prst="rect">
            <a:avLst/>
          </a:prstGeom>
        </p:spPr>
      </p:pic>
      <p:sp>
        <p:nvSpPr>
          <p:cNvPr id="9" name="object 9"/>
          <p:cNvSpPr txBox="1">
            <a:spLocks noGrp="1"/>
          </p:cNvSpPr>
          <p:nvPr>
            <p:ph type="sldNum" sz="quarter" idx="7"/>
          </p:nvPr>
        </p:nvSpPr>
        <p:spPr>
          <a:xfrm>
            <a:off x="9655592" y="6438383"/>
            <a:ext cx="269270" cy="161616"/>
          </a:xfrm>
          <a:prstGeom prst="rect">
            <a:avLst/>
          </a:prstGeom>
        </p:spPr>
        <p:txBody>
          <a:bodyPr vert="horz" wrap="square" lIns="0" tIns="0" rIns="0" bIns="0" rtlCol="0">
            <a:spAutoFit/>
          </a:bodyPr>
          <a:lstStyle>
            <a:defPPr>
              <a:defRPr kern="0"/>
            </a:defPPr>
            <a:lvl1pPr>
              <a:defRPr sz="1050" b="0" i="0">
                <a:solidFill>
                  <a:srgbClr val="898989"/>
                </a:solidFill>
                <a:latin typeface="Carlito"/>
                <a:cs typeface="Carlito"/>
              </a:defRPr>
            </a:lvl1pPr>
          </a:lstStyle>
          <a:p>
            <a:pPr marL="149860">
              <a:lnSpc>
                <a:spcPts val="1115"/>
              </a:lnSpc>
            </a:pPr>
            <a:fld id="{81D60167-4931-47E6-BA6A-407CBD079E47}" type="slidenum">
              <a:rPr lang="en-US" spc="-50" smtClean="0"/>
              <a:pPr marL="149860">
                <a:lnSpc>
                  <a:spcPts val="1115"/>
                </a:lnSpc>
              </a:pPr>
              <a:t>127</a:t>
            </a:fld>
            <a:endParaRPr spc="-23" dirty="0"/>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975381" y="229443"/>
            <a:ext cx="7115391" cy="1366427"/>
          </a:xfrm>
          <a:prstGeom prst="rect">
            <a:avLst/>
          </a:prstGeom>
        </p:spPr>
        <p:txBody>
          <a:bodyPr vert="horz" wrap="square" lIns="0" tIns="12092" rIns="0" bIns="0" rtlCol="0" anchor="ctr">
            <a:spAutoFit/>
          </a:bodyPr>
          <a:lstStyle/>
          <a:p>
            <a:pPr marL="11516">
              <a:lnSpc>
                <a:spcPct val="100000"/>
              </a:lnSpc>
              <a:spcBef>
                <a:spcPts val="95"/>
              </a:spcBef>
            </a:pPr>
            <a:r>
              <a:rPr spc="-9" dirty="0">
                <a:solidFill>
                  <a:srgbClr val="000000"/>
                </a:solidFill>
                <a:latin typeface="Times New Roman"/>
                <a:cs typeface="Times New Roman"/>
              </a:rPr>
              <a:t>Gumbel’s</a:t>
            </a:r>
            <a:r>
              <a:rPr spc="-68" dirty="0">
                <a:solidFill>
                  <a:srgbClr val="000000"/>
                </a:solidFill>
                <a:latin typeface="Times New Roman"/>
                <a:cs typeface="Times New Roman"/>
              </a:rPr>
              <a:t> </a:t>
            </a:r>
            <a:r>
              <a:rPr i="0" u="none" dirty="0">
                <a:solidFill>
                  <a:srgbClr val="000000"/>
                </a:solidFill>
                <a:latin typeface="Times New Roman"/>
                <a:cs typeface="Times New Roman"/>
              </a:rPr>
              <a:t>distribution</a:t>
            </a:r>
            <a:r>
              <a:rPr spc="-77" dirty="0">
                <a:solidFill>
                  <a:srgbClr val="000000"/>
                </a:solidFill>
                <a:latin typeface="Times New Roman"/>
                <a:cs typeface="Times New Roman"/>
              </a:rPr>
              <a:t> </a:t>
            </a:r>
            <a:r>
              <a:rPr i="0" u="none" dirty="0">
                <a:solidFill>
                  <a:srgbClr val="000000"/>
                </a:solidFill>
                <a:latin typeface="Times New Roman"/>
                <a:cs typeface="Times New Roman"/>
              </a:rPr>
              <a:t>table:</a:t>
            </a:r>
            <a:r>
              <a:rPr spc="-54" dirty="0">
                <a:solidFill>
                  <a:srgbClr val="000000"/>
                </a:solidFill>
                <a:latin typeface="Times New Roman"/>
                <a:cs typeface="Times New Roman"/>
              </a:rPr>
              <a:t> </a:t>
            </a:r>
            <a:r>
              <a:rPr i="0" u="none" dirty="0">
                <a:solidFill>
                  <a:srgbClr val="000000"/>
                </a:solidFill>
                <a:latin typeface="Times New Roman"/>
                <a:cs typeface="Times New Roman"/>
              </a:rPr>
              <a:t>(</a:t>
            </a:r>
            <a:r>
              <a:rPr i="0" u="none" dirty="0">
                <a:solidFill>
                  <a:srgbClr val="0070BF"/>
                </a:solidFill>
                <a:latin typeface="Times New Roman"/>
                <a:cs typeface="Times New Roman"/>
              </a:rPr>
              <a:t>see</a:t>
            </a:r>
            <a:r>
              <a:rPr spc="-27" dirty="0">
                <a:solidFill>
                  <a:srgbClr val="0070BF"/>
                </a:solidFill>
                <a:latin typeface="Times New Roman"/>
                <a:cs typeface="Times New Roman"/>
              </a:rPr>
              <a:t> </a:t>
            </a:r>
            <a:r>
              <a:rPr i="0" u="none" dirty="0">
                <a:solidFill>
                  <a:srgbClr val="0070BF"/>
                </a:solidFill>
                <a:latin typeface="Times New Roman"/>
                <a:cs typeface="Times New Roman"/>
              </a:rPr>
              <a:t>table</a:t>
            </a:r>
            <a:r>
              <a:rPr spc="-54" dirty="0">
                <a:solidFill>
                  <a:srgbClr val="0070BF"/>
                </a:solidFill>
                <a:latin typeface="Times New Roman"/>
                <a:cs typeface="Times New Roman"/>
              </a:rPr>
              <a:t> </a:t>
            </a:r>
            <a:r>
              <a:rPr i="0" u="none" dirty="0">
                <a:solidFill>
                  <a:srgbClr val="0070BF"/>
                </a:solidFill>
                <a:latin typeface="Times New Roman"/>
                <a:cs typeface="Times New Roman"/>
              </a:rPr>
              <a:t>14.3,</a:t>
            </a:r>
            <a:r>
              <a:rPr spc="-68" dirty="0">
                <a:solidFill>
                  <a:srgbClr val="0070BF"/>
                </a:solidFill>
                <a:latin typeface="Times New Roman"/>
                <a:cs typeface="Times New Roman"/>
              </a:rPr>
              <a:t> </a:t>
            </a:r>
            <a:r>
              <a:rPr spc="-9" dirty="0">
                <a:solidFill>
                  <a:srgbClr val="0070BF"/>
                </a:solidFill>
                <a:latin typeface="Times New Roman"/>
                <a:cs typeface="Times New Roman"/>
              </a:rPr>
              <a:t>Reddy</a:t>
            </a:r>
            <a:r>
              <a:rPr spc="-9" dirty="0">
                <a:solidFill>
                  <a:srgbClr val="000000"/>
                </a:solidFill>
                <a:latin typeface="Times New Roman"/>
                <a:cs typeface="Times New Roman"/>
              </a:rPr>
              <a:t>)</a:t>
            </a:r>
          </a:p>
        </p:txBody>
      </p:sp>
      <p:grpSp>
        <p:nvGrpSpPr>
          <p:cNvPr id="3" name="object 3"/>
          <p:cNvGrpSpPr/>
          <p:nvPr/>
        </p:nvGrpSpPr>
        <p:grpSpPr>
          <a:xfrm>
            <a:off x="3116022" y="1221196"/>
            <a:ext cx="5569318" cy="4859909"/>
            <a:chOff x="2060447" y="1346708"/>
            <a:chExt cx="6141720" cy="5359400"/>
          </a:xfrm>
        </p:grpSpPr>
        <p:sp>
          <p:nvSpPr>
            <p:cNvPr id="4" name="object 4"/>
            <p:cNvSpPr/>
            <p:nvPr/>
          </p:nvSpPr>
          <p:spPr>
            <a:xfrm>
              <a:off x="2060435" y="1346707"/>
              <a:ext cx="6142355" cy="2433320"/>
            </a:xfrm>
            <a:custGeom>
              <a:avLst/>
              <a:gdLst/>
              <a:ahLst/>
              <a:cxnLst/>
              <a:rect l="l" t="t" r="r" b="b"/>
              <a:pathLst>
                <a:path w="6142355" h="2433320">
                  <a:moveTo>
                    <a:pt x="6141732" y="2540"/>
                  </a:moveTo>
                  <a:lnTo>
                    <a:pt x="6140208" y="2540"/>
                  </a:lnTo>
                  <a:lnTo>
                    <a:pt x="6140208" y="0"/>
                  </a:lnTo>
                  <a:lnTo>
                    <a:pt x="1524" y="0"/>
                  </a:lnTo>
                  <a:lnTo>
                    <a:pt x="1524" y="2540"/>
                  </a:lnTo>
                  <a:lnTo>
                    <a:pt x="0" y="2540"/>
                  </a:lnTo>
                  <a:lnTo>
                    <a:pt x="0" y="5080"/>
                  </a:lnTo>
                  <a:lnTo>
                    <a:pt x="0" y="11430"/>
                  </a:lnTo>
                  <a:lnTo>
                    <a:pt x="0" y="2433320"/>
                  </a:lnTo>
                  <a:lnTo>
                    <a:pt x="12192" y="2433320"/>
                  </a:lnTo>
                  <a:lnTo>
                    <a:pt x="12192" y="11430"/>
                  </a:lnTo>
                  <a:lnTo>
                    <a:pt x="9017" y="11430"/>
                  </a:lnTo>
                  <a:lnTo>
                    <a:pt x="9017" y="11176"/>
                  </a:lnTo>
                  <a:lnTo>
                    <a:pt x="12192" y="11176"/>
                  </a:lnTo>
                  <a:lnTo>
                    <a:pt x="12192" y="5080"/>
                  </a:lnTo>
                  <a:lnTo>
                    <a:pt x="9017" y="8255"/>
                  </a:lnTo>
                  <a:lnTo>
                    <a:pt x="9017" y="5080"/>
                  </a:lnTo>
                  <a:lnTo>
                    <a:pt x="12192" y="5080"/>
                  </a:lnTo>
                  <a:lnTo>
                    <a:pt x="6141732" y="5080"/>
                  </a:lnTo>
                  <a:lnTo>
                    <a:pt x="6141732" y="2540"/>
                  </a:lnTo>
                  <a:close/>
                </a:path>
              </a:pathLst>
            </a:custGeom>
            <a:solidFill>
              <a:srgbClr val="000000"/>
            </a:solidFill>
          </p:spPr>
          <p:txBody>
            <a:bodyPr wrap="square" lIns="0" tIns="0" rIns="0" bIns="0" rtlCol="0"/>
            <a:lstStyle/>
            <a:p>
              <a:endParaRPr sz="1632"/>
            </a:p>
          </p:txBody>
        </p:sp>
        <p:pic>
          <p:nvPicPr>
            <p:cNvPr id="5" name="object 5"/>
            <p:cNvPicPr/>
            <p:nvPr/>
          </p:nvPicPr>
          <p:blipFill>
            <a:blip r:embed="rId2" cstate="print"/>
            <a:stretch>
              <a:fillRect/>
            </a:stretch>
          </p:blipFill>
          <p:spPr>
            <a:xfrm>
              <a:off x="2072639" y="1357884"/>
              <a:ext cx="6118860" cy="5335523"/>
            </a:xfrm>
            <a:prstGeom prst="rect">
              <a:avLst/>
            </a:prstGeom>
          </p:spPr>
        </p:pic>
        <p:sp>
          <p:nvSpPr>
            <p:cNvPr id="6" name="object 6"/>
            <p:cNvSpPr/>
            <p:nvPr/>
          </p:nvSpPr>
          <p:spPr>
            <a:xfrm>
              <a:off x="2060435" y="1351787"/>
              <a:ext cx="6142355" cy="5354320"/>
            </a:xfrm>
            <a:custGeom>
              <a:avLst/>
              <a:gdLst/>
              <a:ahLst/>
              <a:cxnLst/>
              <a:rect l="l" t="t" r="r" b="b"/>
              <a:pathLst>
                <a:path w="6142355" h="5354320">
                  <a:moveTo>
                    <a:pt x="6141732" y="0"/>
                  </a:moveTo>
                  <a:lnTo>
                    <a:pt x="6133439" y="0"/>
                  </a:lnTo>
                  <a:lnTo>
                    <a:pt x="6131064" y="0"/>
                  </a:lnTo>
                  <a:lnTo>
                    <a:pt x="12192" y="0"/>
                  </a:lnTo>
                  <a:lnTo>
                    <a:pt x="12192" y="6096"/>
                  </a:lnTo>
                  <a:lnTo>
                    <a:pt x="6131064" y="6096"/>
                  </a:lnTo>
                  <a:lnTo>
                    <a:pt x="6131064" y="6350"/>
                  </a:lnTo>
                  <a:lnTo>
                    <a:pt x="6131064" y="2427744"/>
                  </a:lnTo>
                  <a:lnTo>
                    <a:pt x="6131064" y="2428240"/>
                  </a:lnTo>
                  <a:lnTo>
                    <a:pt x="6131064" y="5341632"/>
                  </a:lnTo>
                  <a:lnTo>
                    <a:pt x="12192" y="5341632"/>
                  </a:lnTo>
                  <a:lnTo>
                    <a:pt x="12192" y="2427744"/>
                  </a:lnTo>
                  <a:lnTo>
                    <a:pt x="0" y="2427744"/>
                  </a:lnTo>
                  <a:lnTo>
                    <a:pt x="0" y="5350776"/>
                  </a:lnTo>
                  <a:lnTo>
                    <a:pt x="3048" y="5353824"/>
                  </a:lnTo>
                  <a:lnTo>
                    <a:pt x="6138684" y="5353824"/>
                  </a:lnTo>
                  <a:lnTo>
                    <a:pt x="6141732" y="5350776"/>
                  </a:lnTo>
                  <a:lnTo>
                    <a:pt x="6141732" y="5347728"/>
                  </a:lnTo>
                  <a:lnTo>
                    <a:pt x="6141732" y="5341632"/>
                  </a:lnTo>
                  <a:lnTo>
                    <a:pt x="6141732" y="2428240"/>
                  </a:lnTo>
                  <a:lnTo>
                    <a:pt x="6141732" y="2427744"/>
                  </a:lnTo>
                  <a:lnTo>
                    <a:pt x="6141732" y="6350"/>
                  </a:lnTo>
                  <a:lnTo>
                    <a:pt x="6133439" y="6350"/>
                  </a:lnTo>
                  <a:lnTo>
                    <a:pt x="6133439" y="3175"/>
                  </a:lnTo>
                  <a:lnTo>
                    <a:pt x="6135636" y="6096"/>
                  </a:lnTo>
                  <a:lnTo>
                    <a:pt x="6141732" y="6096"/>
                  </a:lnTo>
                  <a:lnTo>
                    <a:pt x="6141732" y="0"/>
                  </a:lnTo>
                  <a:close/>
                </a:path>
              </a:pathLst>
            </a:custGeom>
            <a:solidFill>
              <a:srgbClr val="000000"/>
            </a:solidFill>
          </p:spPr>
          <p:txBody>
            <a:bodyPr wrap="square" lIns="0" tIns="0" rIns="0" bIns="0" rtlCol="0"/>
            <a:lstStyle/>
            <a:p>
              <a:endParaRPr sz="1632"/>
            </a:p>
          </p:txBody>
        </p:sp>
      </p:grpSp>
      <p:sp>
        <p:nvSpPr>
          <p:cNvPr id="7" name="object 7"/>
          <p:cNvSpPr txBox="1">
            <a:spLocks noGrp="1"/>
          </p:cNvSpPr>
          <p:nvPr>
            <p:ph type="sldNum" sz="quarter" idx="7"/>
          </p:nvPr>
        </p:nvSpPr>
        <p:spPr>
          <a:xfrm>
            <a:off x="9655592" y="6438383"/>
            <a:ext cx="269270" cy="161616"/>
          </a:xfrm>
          <a:prstGeom prst="rect">
            <a:avLst/>
          </a:prstGeom>
        </p:spPr>
        <p:txBody>
          <a:bodyPr vert="horz" wrap="square" lIns="0" tIns="0" rIns="0" bIns="0" rtlCol="0">
            <a:spAutoFit/>
          </a:bodyPr>
          <a:lstStyle>
            <a:defPPr>
              <a:defRPr kern="0"/>
            </a:defPPr>
            <a:lvl1pPr>
              <a:defRPr sz="1050" b="0" i="0">
                <a:solidFill>
                  <a:srgbClr val="898989"/>
                </a:solidFill>
                <a:latin typeface="Carlito"/>
                <a:cs typeface="Carlito"/>
              </a:defRPr>
            </a:lvl1pPr>
          </a:lstStyle>
          <a:p>
            <a:pPr marL="149860">
              <a:lnSpc>
                <a:spcPts val="1115"/>
              </a:lnSpc>
            </a:pPr>
            <a:fld id="{81D60167-4931-47E6-BA6A-407CBD079E47}" type="slidenum">
              <a:rPr lang="en-US" spc="-50" smtClean="0"/>
              <a:pPr marL="149860">
                <a:lnSpc>
                  <a:spcPts val="1115"/>
                </a:lnSpc>
              </a:pPr>
              <a:t>128</a:t>
            </a:fld>
            <a:endParaRPr spc="-23" dirty="0"/>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678780" y="956320"/>
            <a:ext cx="8888796" cy="281921"/>
          </a:xfrm>
          <a:prstGeom prst="rect">
            <a:avLst/>
          </a:prstGeom>
        </p:spPr>
      </p:pic>
      <p:pic>
        <p:nvPicPr>
          <p:cNvPr id="3" name="object 3"/>
          <p:cNvPicPr/>
          <p:nvPr/>
        </p:nvPicPr>
        <p:blipFill>
          <a:blip r:embed="rId3" cstate="print"/>
          <a:stretch>
            <a:fillRect/>
          </a:stretch>
        </p:blipFill>
        <p:spPr>
          <a:xfrm>
            <a:off x="1689836" y="1282463"/>
            <a:ext cx="8877741" cy="610828"/>
          </a:xfrm>
          <a:prstGeom prst="rect">
            <a:avLst/>
          </a:prstGeom>
        </p:spPr>
      </p:pic>
      <p:pic>
        <p:nvPicPr>
          <p:cNvPr id="4" name="object 4"/>
          <p:cNvPicPr/>
          <p:nvPr/>
        </p:nvPicPr>
        <p:blipFill>
          <a:blip r:embed="rId4" cstate="print"/>
          <a:stretch>
            <a:fillRect/>
          </a:stretch>
        </p:blipFill>
        <p:spPr>
          <a:xfrm>
            <a:off x="1678780" y="1937515"/>
            <a:ext cx="8255856" cy="281920"/>
          </a:xfrm>
          <a:prstGeom prst="rect">
            <a:avLst/>
          </a:prstGeom>
        </p:spPr>
      </p:pic>
      <p:pic>
        <p:nvPicPr>
          <p:cNvPr id="5" name="object 5"/>
          <p:cNvPicPr/>
          <p:nvPr/>
        </p:nvPicPr>
        <p:blipFill>
          <a:blip r:embed="rId5" cstate="print"/>
          <a:stretch>
            <a:fillRect/>
          </a:stretch>
        </p:blipFill>
        <p:spPr>
          <a:xfrm>
            <a:off x="1678780" y="2354868"/>
            <a:ext cx="1083459" cy="315087"/>
          </a:xfrm>
          <a:prstGeom prst="rect">
            <a:avLst/>
          </a:prstGeom>
        </p:spPr>
      </p:pic>
      <p:pic>
        <p:nvPicPr>
          <p:cNvPr id="6" name="object 6"/>
          <p:cNvPicPr/>
          <p:nvPr/>
        </p:nvPicPr>
        <p:blipFill>
          <a:blip r:embed="rId6" cstate="print"/>
          <a:stretch>
            <a:fillRect/>
          </a:stretch>
        </p:blipFill>
        <p:spPr>
          <a:xfrm>
            <a:off x="1684307" y="2915946"/>
            <a:ext cx="8734017" cy="301268"/>
          </a:xfrm>
          <a:prstGeom prst="rect">
            <a:avLst/>
          </a:prstGeom>
        </p:spPr>
      </p:pic>
      <p:grpSp>
        <p:nvGrpSpPr>
          <p:cNvPr id="7" name="object 7"/>
          <p:cNvGrpSpPr/>
          <p:nvPr/>
        </p:nvGrpSpPr>
        <p:grpSpPr>
          <a:xfrm>
            <a:off x="2731838" y="3369229"/>
            <a:ext cx="4259330" cy="301729"/>
            <a:chOff x="1636776" y="3715511"/>
            <a:chExt cx="4697095" cy="332740"/>
          </a:xfrm>
        </p:grpSpPr>
        <p:pic>
          <p:nvPicPr>
            <p:cNvPr id="8" name="object 8"/>
            <p:cNvPicPr/>
            <p:nvPr/>
          </p:nvPicPr>
          <p:blipFill>
            <a:blip r:embed="rId7" cstate="print"/>
            <a:stretch>
              <a:fillRect/>
            </a:stretch>
          </p:blipFill>
          <p:spPr>
            <a:xfrm>
              <a:off x="1636776" y="3715511"/>
              <a:ext cx="4696968" cy="64008"/>
            </a:xfrm>
            <a:prstGeom prst="rect">
              <a:avLst/>
            </a:prstGeom>
          </p:spPr>
        </p:pic>
        <p:pic>
          <p:nvPicPr>
            <p:cNvPr id="9" name="object 9"/>
            <p:cNvPicPr/>
            <p:nvPr/>
          </p:nvPicPr>
          <p:blipFill>
            <a:blip r:embed="rId8" cstate="print"/>
            <a:stretch>
              <a:fillRect/>
            </a:stretch>
          </p:blipFill>
          <p:spPr>
            <a:xfrm>
              <a:off x="1639824" y="3779519"/>
              <a:ext cx="4675632" cy="268223"/>
            </a:xfrm>
            <a:prstGeom prst="rect">
              <a:avLst/>
            </a:prstGeom>
          </p:spPr>
        </p:pic>
      </p:grpSp>
      <p:pic>
        <p:nvPicPr>
          <p:cNvPr id="10" name="object 10"/>
          <p:cNvPicPr/>
          <p:nvPr/>
        </p:nvPicPr>
        <p:blipFill>
          <a:blip r:embed="rId9" cstate="print"/>
          <a:stretch>
            <a:fillRect/>
          </a:stretch>
        </p:blipFill>
        <p:spPr>
          <a:xfrm>
            <a:off x="1681544" y="3814223"/>
            <a:ext cx="3233797" cy="301267"/>
          </a:xfrm>
          <a:prstGeom prst="rect">
            <a:avLst/>
          </a:prstGeom>
        </p:spPr>
      </p:pic>
      <p:pic>
        <p:nvPicPr>
          <p:cNvPr id="11" name="object 11"/>
          <p:cNvPicPr/>
          <p:nvPr/>
        </p:nvPicPr>
        <p:blipFill>
          <a:blip r:embed="rId10" cstate="print"/>
          <a:stretch>
            <a:fillRect/>
          </a:stretch>
        </p:blipFill>
        <p:spPr>
          <a:xfrm>
            <a:off x="3945202" y="4223284"/>
            <a:ext cx="2448842" cy="552786"/>
          </a:xfrm>
          <a:prstGeom prst="rect">
            <a:avLst/>
          </a:prstGeom>
        </p:spPr>
      </p:pic>
      <p:pic>
        <p:nvPicPr>
          <p:cNvPr id="12" name="object 12"/>
          <p:cNvPicPr/>
          <p:nvPr/>
        </p:nvPicPr>
        <p:blipFill>
          <a:blip r:embed="rId11" cstate="print"/>
          <a:stretch>
            <a:fillRect/>
          </a:stretch>
        </p:blipFill>
        <p:spPr>
          <a:xfrm>
            <a:off x="3707505" y="4867280"/>
            <a:ext cx="2634024" cy="514090"/>
          </a:xfrm>
          <a:prstGeom prst="rect">
            <a:avLst/>
          </a:prstGeom>
        </p:spPr>
      </p:pic>
      <p:pic>
        <p:nvPicPr>
          <p:cNvPr id="13" name="object 13"/>
          <p:cNvPicPr/>
          <p:nvPr/>
        </p:nvPicPr>
        <p:blipFill>
          <a:blip r:embed="rId12" cstate="print"/>
          <a:stretch>
            <a:fillRect/>
          </a:stretch>
        </p:blipFill>
        <p:spPr>
          <a:xfrm>
            <a:off x="4111037" y="5514039"/>
            <a:ext cx="1312866" cy="226642"/>
          </a:xfrm>
          <a:prstGeom prst="rect">
            <a:avLst/>
          </a:prstGeom>
        </p:spPr>
      </p:pic>
      <p:sp>
        <p:nvSpPr>
          <p:cNvPr id="14" name="object 14"/>
          <p:cNvSpPr txBox="1">
            <a:spLocks noGrp="1"/>
          </p:cNvSpPr>
          <p:nvPr>
            <p:ph type="sldNum" sz="quarter" idx="7"/>
          </p:nvPr>
        </p:nvSpPr>
        <p:spPr>
          <a:xfrm>
            <a:off x="9655592" y="6438383"/>
            <a:ext cx="269270" cy="161616"/>
          </a:xfrm>
          <a:prstGeom prst="rect">
            <a:avLst/>
          </a:prstGeom>
        </p:spPr>
        <p:txBody>
          <a:bodyPr vert="horz" wrap="square" lIns="0" tIns="0" rIns="0" bIns="0" rtlCol="0">
            <a:spAutoFit/>
          </a:bodyPr>
          <a:lstStyle>
            <a:defPPr>
              <a:defRPr kern="0"/>
            </a:defPPr>
            <a:lvl1pPr>
              <a:defRPr sz="1050" b="0" i="0">
                <a:solidFill>
                  <a:srgbClr val="898989"/>
                </a:solidFill>
                <a:latin typeface="Carlito"/>
                <a:cs typeface="Carlito"/>
              </a:defRPr>
            </a:lvl1pPr>
          </a:lstStyle>
          <a:p>
            <a:pPr marL="149860">
              <a:lnSpc>
                <a:spcPts val="1115"/>
              </a:lnSpc>
            </a:pPr>
            <a:fld id="{81D60167-4931-47E6-BA6A-407CBD079E47}" type="slidenum">
              <a:rPr lang="en-US" spc="-50" smtClean="0"/>
              <a:pPr marL="149860">
                <a:lnSpc>
                  <a:spcPts val="1115"/>
                </a:lnSpc>
              </a:pPr>
              <a:t>129</a:t>
            </a:fld>
            <a:endParaRPr spc="-23"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92E98CD-35CC-BDDD-8167-1DD0AC34A2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3484" y="235670"/>
            <a:ext cx="11265031" cy="6240543"/>
          </a:xfrm>
          <a:prstGeom prst="rect">
            <a:avLst/>
          </a:prstGeom>
        </p:spPr>
      </p:pic>
      <p:sp>
        <p:nvSpPr>
          <p:cNvPr id="2" name="Slide Number Placeholder 1">
            <a:extLst>
              <a:ext uri="{FF2B5EF4-FFF2-40B4-BE49-F238E27FC236}">
                <a16:creationId xmlns:a16="http://schemas.microsoft.com/office/drawing/2014/main" id="{2E8B0F84-95CC-7FB2-24E2-E6FECEF4A592}"/>
              </a:ext>
            </a:extLst>
          </p:cNvPr>
          <p:cNvSpPr>
            <a:spLocks noGrp="1"/>
          </p:cNvSpPr>
          <p:nvPr>
            <p:ph type="sldNum" sz="quarter" idx="12"/>
          </p:nvPr>
        </p:nvSpPr>
        <p:spPr/>
        <p:txBody>
          <a:bodyPr/>
          <a:lstStyle/>
          <a:p>
            <a:fld id="{34216374-E7D6-4C74-ADA3-2C9987A1DEB2}" type="slidenum">
              <a:rPr lang="en-US" smtClean="0"/>
              <a:t>13</a:t>
            </a:fld>
            <a:endParaRPr lang="en-US"/>
          </a:p>
        </p:txBody>
      </p:sp>
    </p:spTree>
    <p:extLst>
      <p:ext uri="{BB962C8B-B14F-4D97-AF65-F5344CB8AC3E}">
        <p14:creationId xmlns:p14="http://schemas.microsoft.com/office/powerpoint/2010/main" val="3495378428"/>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3608003" y="1097280"/>
            <a:ext cx="1522925" cy="569369"/>
          </a:xfrm>
          <a:prstGeom prst="rect">
            <a:avLst/>
          </a:prstGeom>
        </p:spPr>
      </p:pic>
      <p:pic>
        <p:nvPicPr>
          <p:cNvPr id="3" name="object 3"/>
          <p:cNvPicPr/>
          <p:nvPr/>
        </p:nvPicPr>
        <p:blipFill>
          <a:blip r:embed="rId3" cstate="print"/>
          <a:stretch>
            <a:fillRect/>
          </a:stretch>
        </p:blipFill>
        <p:spPr>
          <a:xfrm>
            <a:off x="3596948" y="1744039"/>
            <a:ext cx="4466509" cy="516855"/>
          </a:xfrm>
          <a:prstGeom prst="rect">
            <a:avLst/>
          </a:prstGeom>
        </p:spPr>
      </p:pic>
      <p:pic>
        <p:nvPicPr>
          <p:cNvPr id="4" name="object 4"/>
          <p:cNvPicPr/>
          <p:nvPr/>
        </p:nvPicPr>
        <p:blipFill>
          <a:blip r:embed="rId4" cstate="print"/>
          <a:stretch>
            <a:fillRect/>
          </a:stretch>
        </p:blipFill>
        <p:spPr>
          <a:xfrm>
            <a:off x="1756169" y="2393564"/>
            <a:ext cx="1232712" cy="298503"/>
          </a:xfrm>
          <a:prstGeom prst="rect">
            <a:avLst/>
          </a:prstGeom>
        </p:spPr>
      </p:pic>
      <p:pic>
        <p:nvPicPr>
          <p:cNvPr id="5" name="object 5"/>
          <p:cNvPicPr/>
          <p:nvPr/>
        </p:nvPicPr>
        <p:blipFill>
          <a:blip r:embed="rId5" cstate="print"/>
          <a:stretch>
            <a:fillRect/>
          </a:stretch>
        </p:blipFill>
        <p:spPr>
          <a:xfrm>
            <a:off x="3273567" y="2794333"/>
            <a:ext cx="3902668" cy="514090"/>
          </a:xfrm>
          <a:prstGeom prst="rect">
            <a:avLst/>
          </a:prstGeom>
        </p:spPr>
      </p:pic>
      <p:grpSp>
        <p:nvGrpSpPr>
          <p:cNvPr id="6" name="object 6"/>
          <p:cNvGrpSpPr/>
          <p:nvPr/>
        </p:nvGrpSpPr>
        <p:grpSpPr>
          <a:xfrm>
            <a:off x="3174065" y="3385814"/>
            <a:ext cx="4392345" cy="583304"/>
            <a:chOff x="2124455" y="3733800"/>
            <a:chExt cx="4843780" cy="643255"/>
          </a:xfrm>
        </p:grpSpPr>
        <p:pic>
          <p:nvPicPr>
            <p:cNvPr id="7" name="object 7"/>
            <p:cNvPicPr/>
            <p:nvPr/>
          </p:nvPicPr>
          <p:blipFill>
            <a:blip r:embed="rId6" cstate="print"/>
            <a:stretch>
              <a:fillRect/>
            </a:stretch>
          </p:blipFill>
          <p:spPr>
            <a:xfrm>
              <a:off x="3200400" y="3733800"/>
              <a:ext cx="1069848" cy="45720"/>
            </a:xfrm>
            <a:prstGeom prst="rect">
              <a:avLst/>
            </a:prstGeom>
          </p:spPr>
        </p:pic>
        <p:pic>
          <p:nvPicPr>
            <p:cNvPr id="8" name="object 8"/>
            <p:cNvPicPr/>
            <p:nvPr/>
          </p:nvPicPr>
          <p:blipFill>
            <a:blip r:embed="rId7" cstate="print"/>
            <a:stretch>
              <a:fillRect/>
            </a:stretch>
          </p:blipFill>
          <p:spPr>
            <a:xfrm>
              <a:off x="2124455" y="3779519"/>
              <a:ext cx="4843272" cy="597407"/>
            </a:xfrm>
            <a:prstGeom prst="rect">
              <a:avLst/>
            </a:prstGeom>
          </p:spPr>
        </p:pic>
      </p:grpSp>
      <p:pic>
        <p:nvPicPr>
          <p:cNvPr id="9" name="object 9"/>
          <p:cNvPicPr/>
          <p:nvPr/>
        </p:nvPicPr>
        <p:blipFill>
          <a:blip r:embed="rId8" cstate="print"/>
          <a:stretch>
            <a:fillRect/>
          </a:stretch>
        </p:blipFill>
        <p:spPr>
          <a:xfrm>
            <a:off x="1734059" y="4546665"/>
            <a:ext cx="5284633" cy="301267"/>
          </a:xfrm>
          <a:prstGeom prst="rect">
            <a:avLst/>
          </a:prstGeom>
        </p:spPr>
      </p:pic>
      <p:pic>
        <p:nvPicPr>
          <p:cNvPr id="10" name="object 10"/>
          <p:cNvPicPr/>
          <p:nvPr/>
        </p:nvPicPr>
        <p:blipFill>
          <a:blip r:embed="rId9" cstate="print"/>
          <a:stretch>
            <a:fillRect/>
          </a:stretch>
        </p:blipFill>
        <p:spPr>
          <a:xfrm>
            <a:off x="4249235" y="4997185"/>
            <a:ext cx="2882778" cy="301267"/>
          </a:xfrm>
          <a:prstGeom prst="rect">
            <a:avLst/>
          </a:prstGeom>
        </p:spPr>
      </p:pic>
      <p:pic>
        <p:nvPicPr>
          <p:cNvPr id="11" name="object 11"/>
          <p:cNvPicPr/>
          <p:nvPr/>
        </p:nvPicPr>
        <p:blipFill>
          <a:blip r:embed="rId10" cstate="print"/>
          <a:stretch>
            <a:fillRect/>
          </a:stretch>
        </p:blipFill>
        <p:spPr>
          <a:xfrm>
            <a:off x="4492460" y="5447706"/>
            <a:ext cx="5091158" cy="301267"/>
          </a:xfrm>
          <a:prstGeom prst="rect">
            <a:avLst/>
          </a:prstGeom>
        </p:spPr>
      </p:pic>
      <p:sp>
        <p:nvSpPr>
          <p:cNvPr id="12" name="object 12"/>
          <p:cNvSpPr txBox="1">
            <a:spLocks noGrp="1"/>
          </p:cNvSpPr>
          <p:nvPr>
            <p:ph type="sldNum" sz="quarter" idx="7"/>
          </p:nvPr>
        </p:nvSpPr>
        <p:spPr>
          <a:xfrm>
            <a:off x="9655592" y="6438383"/>
            <a:ext cx="269270" cy="161616"/>
          </a:xfrm>
          <a:prstGeom prst="rect">
            <a:avLst/>
          </a:prstGeom>
        </p:spPr>
        <p:txBody>
          <a:bodyPr vert="horz" wrap="square" lIns="0" tIns="0" rIns="0" bIns="0" rtlCol="0">
            <a:spAutoFit/>
          </a:bodyPr>
          <a:lstStyle>
            <a:defPPr>
              <a:defRPr kern="0"/>
            </a:defPPr>
            <a:lvl1pPr>
              <a:defRPr sz="1050" b="0" i="0">
                <a:solidFill>
                  <a:srgbClr val="898989"/>
                </a:solidFill>
                <a:latin typeface="Carlito"/>
                <a:cs typeface="Carlito"/>
              </a:defRPr>
            </a:lvl1pPr>
          </a:lstStyle>
          <a:p>
            <a:pPr marL="149860">
              <a:lnSpc>
                <a:spcPts val="1115"/>
              </a:lnSpc>
            </a:pPr>
            <a:fld id="{81D60167-4931-47E6-BA6A-407CBD079E47}" type="slidenum">
              <a:rPr lang="en-US" spc="-50" smtClean="0"/>
              <a:pPr marL="149860">
                <a:lnSpc>
                  <a:spcPts val="1115"/>
                </a:lnSpc>
              </a:pPr>
              <a:t>130</a:t>
            </a:fld>
            <a:endParaRPr spc="-23" dirty="0"/>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880547" y="1326686"/>
            <a:ext cx="3673261" cy="298504"/>
          </a:xfrm>
          <a:prstGeom prst="rect">
            <a:avLst/>
          </a:prstGeom>
        </p:spPr>
      </p:pic>
      <p:pic>
        <p:nvPicPr>
          <p:cNvPr id="3" name="object 3"/>
          <p:cNvPicPr/>
          <p:nvPr/>
        </p:nvPicPr>
        <p:blipFill>
          <a:blip r:embed="rId3" cstate="print"/>
          <a:stretch>
            <a:fillRect/>
          </a:stretch>
        </p:blipFill>
        <p:spPr>
          <a:xfrm>
            <a:off x="2510723" y="1821430"/>
            <a:ext cx="5574846" cy="295740"/>
          </a:xfrm>
          <a:prstGeom prst="rect">
            <a:avLst/>
          </a:prstGeom>
        </p:spPr>
      </p:pic>
      <p:pic>
        <p:nvPicPr>
          <p:cNvPr id="4" name="object 4"/>
          <p:cNvPicPr/>
          <p:nvPr/>
        </p:nvPicPr>
        <p:blipFill>
          <a:blip r:embed="rId4" cstate="print"/>
          <a:stretch>
            <a:fillRect/>
          </a:stretch>
        </p:blipFill>
        <p:spPr>
          <a:xfrm>
            <a:off x="1880546" y="2631261"/>
            <a:ext cx="3640095" cy="295740"/>
          </a:xfrm>
          <a:prstGeom prst="rect">
            <a:avLst/>
          </a:prstGeom>
        </p:spPr>
      </p:pic>
      <p:pic>
        <p:nvPicPr>
          <p:cNvPr id="5" name="object 5"/>
          <p:cNvPicPr/>
          <p:nvPr/>
        </p:nvPicPr>
        <p:blipFill>
          <a:blip r:embed="rId5" cstate="print"/>
          <a:stretch>
            <a:fillRect/>
          </a:stretch>
        </p:blipFill>
        <p:spPr>
          <a:xfrm>
            <a:off x="2994409" y="3070726"/>
            <a:ext cx="2128226" cy="281921"/>
          </a:xfrm>
          <a:prstGeom prst="rect">
            <a:avLst/>
          </a:prstGeom>
        </p:spPr>
      </p:pic>
      <p:pic>
        <p:nvPicPr>
          <p:cNvPr id="6" name="object 6"/>
          <p:cNvPicPr/>
          <p:nvPr/>
        </p:nvPicPr>
        <p:blipFill>
          <a:blip r:embed="rId6" cstate="print"/>
          <a:stretch>
            <a:fillRect/>
          </a:stretch>
        </p:blipFill>
        <p:spPr>
          <a:xfrm>
            <a:off x="2999938" y="3562706"/>
            <a:ext cx="2117170" cy="342726"/>
          </a:xfrm>
          <a:prstGeom prst="rect">
            <a:avLst/>
          </a:prstGeom>
        </p:spPr>
      </p:pic>
      <p:pic>
        <p:nvPicPr>
          <p:cNvPr id="7" name="object 7"/>
          <p:cNvPicPr/>
          <p:nvPr/>
        </p:nvPicPr>
        <p:blipFill>
          <a:blip r:embed="rId7" cstate="print"/>
          <a:stretch>
            <a:fillRect/>
          </a:stretch>
        </p:blipFill>
        <p:spPr>
          <a:xfrm>
            <a:off x="1855671" y="4372536"/>
            <a:ext cx="4659984" cy="508563"/>
          </a:xfrm>
          <a:prstGeom prst="rect">
            <a:avLst/>
          </a:prstGeom>
        </p:spPr>
      </p:pic>
      <p:pic>
        <p:nvPicPr>
          <p:cNvPr id="8" name="object 8"/>
          <p:cNvPicPr/>
          <p:nvPr/>
        </p:nvPicPr>
        <p:blipFill>
          <a:blip r:embed="rId8" cstate="print"/>
          <a:stretch>
            <a:fillRect/>
          </a:stretch>
        </p:blipFill>
        <p:spPr>
          <a:xfrm>
            <a:off x="2452680" y="5024824"/>
            <a:ext cx="5046935" cy="577661"/>
          </a:xfrm>
          <a:prstGeom prst="rect">
            <a:avLst/>
          </a:prstGeom>
        </p:spPr>
      </p:pic>
      <p:sp>
        <p:nvSpPr>
          <p:cNvPr id="9" name="object 9"/>
          <p:cNvSpPr txBox="1">
            <a:spLocks noGrp="1"/>
          </p:cNvSpPr>
          <p:nvPr>
            <p:ph type="sldNum" sz="quarter" idx="7"/>
          </p:nvPr>
        </p:nvSpPr>
        <p:spPr>
          <a:xfrm>
            <a:off x="9655592" y="6438383"/>
            <a:ext cx="269270" cy="161616"/>
          </a:xfrm>
          <a:prstGeom prst="rect">
            <a:avLst/>
          </a:prstGeom>
        </p:spPr>
        <p:txBody>
          <a:bodyPr vert="horz" wrap="square" lIns="0" tIns="0" rIns="0" bIns="0" rtlCol="0">
            <a:spAutoFit/>
          </a:bodyPr>
          <a:lstStyle>
            <a:defPPr>
              <a:defRPr kern="0"/>
            </a:defPPr>
            <a:lvl1pPr>
              <a:defRPr sz="1050" b="0" i="0">
                <a:solidFill>
                  <a:srgbClr val="898989"/>
                </a:solidFill>
                <a:latin typeface="Carlito"/>
                <a:cs typeface="Carlito"/>
              </a:defRPr>
            </a:lvl1pPr>
          </a:lstStyle>
          <a:p>
            <a:pPr marL="149860">
              <a:lnSpc>
                <a:spcPts val="1115"/>
              </a:lnSpc>
            </a:pPr>
            <a:fld id="{81D60167-4931-47E6-BA6A-407CBD079E47}" type="slidenum">
              <a:rPr lang="en-US" spc="-50" smtClean="0"/>
              <a:pPr marL="149860">
                <a:lnSpc>
                  <a:spcPts val="1115"/>
                </a:lnSpc>
              </a:pPr>
              <a:t>131</a:t>
            </a:fld>
            <a:endParaRPr spc="-23" dirty="0"/>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504651" y="1768916"/>
            <a:ext cx="3850154" cy="301267"/>
          </a:xfrm>
          <a:prstGeom prst="rect">
            <a:avLst/>
          </a:prstGeom>
        </p:spPr>
      </p:pic>
      <p:pic>
        <p:nvPicPr>
          <p:cNvPr id="3" name="object 3"/>
          <p:cNvPicPr/>
          <p:nvPr/>
        </p:nvPicPr>
        <p:blipFill>
          <a:blip r:embed="rId3" cstate="print"/>
          <a:stretch>
            <a:fillRect/>
          </a:stretch>
        </p:blipFill>
        <p:spPr>
          <a:xfrm>
            <a:off x="1501887" y="2454370"/>
            <a:ext cx="2443314" cy="298504"/>
          </a:xfrm>
          <a:prstGeom prst="rect">
            <a:avLst/>
          </a:prstGeom>
        </p:spPr>
      </p:pic>
      <p:pic>
        <p:nvPicPr>
          <p:cNvPr id="4" name="object 4"/>
          <p:cNvPicPr/>
          <p:nvPr/>
        </p:nvPicPr>
        <p:blipFill>
          <a:blip r:embed="rId4" cstate="print"/>
          <a:stretch>
            <a:fillRect/>
          </a:stretch>
        </p:blipFill>
        <p:spPr>
          <a:xfrm>
            <a:off x="2228801" y="3137059"/>
            <a:ext cx="3181283" cy="232170"/>
          </a:xfrm>
          <a:prstGeom prst="rect">
            <a:avLst/>
          </a:prstGeom>
        </p:spPr>
      </p:pic>
      <p:pic>
        <p:nvPicPr>
          <p:cNvPr id="5" name="object 5"/>
          <p:cNvPicPr/>
          <p:nvPr/>
        </p:nvPicPr>
        <p:blipFill>
          <a:blip r:embed="rId5" cstate="print"/>
          <a:stretch>
            <a:fillRect/>
          </a:stretch>
        </p:blipFill>
        <p:spPr>
          <a:xfrm>
            <a:off x="2228801" y="3778292"/>
            <a:ext cx="1865652" cy="276393"/>
          </a:xfrm>
          <a:prstGeom prst="rect">
            <a:avLst/>
          </a:prstGeom>
        </p:spPr>
      </p:pic>
      <p:pic>
        <p:nvPicPr>
          <p:cNvPr id="6" name="object 6"/>
          <p:cNvPicPr/>
          <p:nvPr/>
        </p:nvPicPr>
        <p:blipFill>
          <a:blip r:embed="rId6" cstate="print"/>
          <a:stretch>
            <a:fillRect/>
          </a:stretch>
        </p:blipFill>
        <p:spPr>
          <a:xfrm>
            <a:off x="1504652" y="4455454"/>
            <a:ext cx="8977242" cy="345491"/>
          </a:xfrm>
          <a:prstGeom prst="rect">
            <a:avLst/>
          </a:prstGeom>
        </p:spPr>
      </p:pic>
      <p:sp>
        <p:nvSpPr>
          <p:cNvPr id="7" name="object 7"/>
          <p:cNvSpPr txBox="1">
            <a:spLocks noGrp="1"/>
          </p:cNvSpPr>
          <p:nvPr>
            <p:ph type="sldNum" sz="quarter" idx="7"/>
          </p:nvPr>
        </p:nvSpPr>
        <p:spPr>
          <a:xfrm>
            <a:off x="9655592" y="6438383"/>
            <a:ext cx="269270" cy="161616"/>
          </a:xfrm>
          <a:prstGeom prst="rect">
            <a:avLst/>
          </a:prstGeom>
        </p:spPr>
        <p:txBody>
          <a:bodyPr vert="horz" wrap="square" lIns="0" tIns="0" rIns="0" bIns="0" rtlCol="0">
            <a:spAutoFit/>
          </a:bodyPr>
          <a:lstStyle>
            <a:defPPr>
              <a:defRPr kern="0"/>
            </a:defPPr>
            <a:lvl1pPr>
              <a:defRPr sz="1050" b="0" i="0">
                <a:solidFill>
                  <a:srgbClr val="898989"/>
                </a:solidFill>
                <a:latin typeface="Carlito"/>
                <a:cs typeface="Carlito"/>
              </a:defRPr>
            </a:lvl1pPr>
          </a:lstStyle>
          <a:p>
            <a:pPr marL="149860">
              <a:lnSpc>
                <a:spcPts val="1115"/>
              </a:lnSpc>
            </a:pPr>
            <a:fld id="{81D60167-4931-47E6-BA6A-407CBD079E47}" type="slidenum">
              <a:rPr lang="en-US" spc="-50" smtClean="0"/>
              <a:pPr marL="149860">
                <a:lnSpc>
                  <a:spcPts val="1115"/>
                </a:lnSpc>
              </a:pPr>
              <a:t>132</a:t>
            </a:fld>
            <a:endParaRPr spc="-23" dirty="0"/>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604153" y="975667"/>
            <a:ext cx="4054684" cy="257045"/>
          </a:xfrm>
          <a:prstGeom prst="rect">
            <a:avLst/>
          </a:prstGeom>
        </p:spPr>
      </p:pic>
      <p:pic>
        <p:nvPicPr>
          <p:cNvPr id="3" name="object 3"/>
          <p:cNvPicPr/>
          <p:nvPr/>
        </p:nvPicPr>
        <p:blipFill>
          <a:blip r:embed="rId3" cstate="print"/>
          <a:stretch>
            <a:fillRect/>
          </a:stretch>
        </p:blipFill>
        <p:spPr>
          <a:xfrm>
            <a:off x="1620738" y="1459355"/>
            <a:ext cx="9013173" cy="514090"/>
          </a:xfrm>
          <a:prstGeom prst="rect">
            <a:avLst/>
          </a:prstGeom>
        </p:spPr>
      </p:pic>
      <p:pic>
        <p:nvPicPr>
          <p:cNvPr id="4" name="object 4"/>
          <p:cNvPicPr/>
          <p:nvPr/>
        </p:nvPicPr>
        <p:blipFill>
          <a:blip r:embed="rId4" cstate="print"/>
          <a:stretch>
            <a:fillRect/>
          </a:stretch>
        </p:blipFill>
        <p:spPr>
          <a:xfrm>
            <a:off x="1623501" y="2103351"/>
            <a:ext cx="8996590" cy="204530"/>
          </a:xfrm>
          <a:prstGeom prst="rect">
            <a:avLst/>
          </a:prstGeom>
        </p:spPr>
      </p:pic>
      <p:pic>
        <p:nvPicPr>
          <p:cNvPr id="5" name="object 5"/>
          <p:cNvPicPr/>
          <p:nvPr/>
        </p:nvPicPr>
        <p:blipFill>
          <a:blip r:embed="rId5" cstate="print"/>
          <a:stretch>
            <a:fillRect/>
          </a:stretch>
        </p:blipFill>
        <p:spPr>
          <a:xfrm>
            <a:off x="1629029" y="2393563"/>
            <a:ext cx="8991062" cy="204530"/>
          </a:xfrm>
          <a:prstGeom prst="rect">
            <a:avLst/>
          </a:prstGeom>
        </p:spPr>
      </p:pic>
      <p:pic>
        <p:nvPicPr>
          <p:cNvPr id="6" name="object 6"/>
          <p:cNvPicPr/>
          <p:nvPr/>
        </p:nvPicPr>
        <p:blipFill>
          <a:blip r:embed="rId6" cstate="print"/>
          <a:stretch>
            <a:fillRect/>
          </a:stretch>
        </p:blipFill>
        <p:spPr>
          <a:xfrm>
            <a:off x="1623501" y="2686540"/>
            <a:ext cx="1810373" cy="201766"/>
          </a:xfrm>
          <a:prstGeom prst="rect">
            <a:avLst/>
          </a:prstGeom>
        </p:spPr>
      </p:pic>
      <p:pic>
        <p:nvPicPr>
          <p:cNvPr id="7" name="object 7"/>
          <p:cNvPicPr/>
          <p:nvPr/>
        </p:nvPicPr>
        <p:blipFill>
          <a:blip r:embed="rId7" cstate="print"/>
          <a:stretch>
            <a:fillRect/>
          </a:stretch>
        </p:blipFill>
        <p:spPr>
          <a:xfrm>
            <a:off x="1615210" y="3034795"/>
            <a:ext cx="7172396" cy="223878"/>
          </a:xfrm>
          <a:prstGeom prst="rect">
            <a:avLst/>
          </a:prstGeom>
        </p:spPr>
      </p:pic>
      <p:grpSp>
        <p:nvGrpSpPr>
          <p:cNvPr id="8" name="object 8"/>
          <p:cNvGrpSpPr/>
          <p:nvPr/>
        </p:nvGrpSpPr>
        <p:grpSpPr>
          <a:xfrm>
            <a:off x="1615210" y="3374758"/>
            <a:ext cx="956435" cy="276393"/>
            <a:chOff x="405384" y="3721608"/>
            <a:chExt cx="1054735" cy="304800"/>
          </a:xfrm>
        </p:grpSpPr>
        <p:pic>
          <p:nvPicPr>
            <p:cNvPr id="9" name="object 9"/>
            <p:cNvPicPr/>
            <p:nvPr/>
          </p:nvPicPr>
          <p:blipFill>
            <a:blip r:embed="rId8" cstate="print"/>
            <a:stretch>
              <a:fillRect/>
            </a:stretch>
          </p:blipFill>
          <p:spPr>
            <a:xfrm>
              <a:off x="405384" y="3721608"/>
              <a:ext cx="1054607" cy="57912"/>
            </a:xfrm>
            <a:prstGeom prst="rect">
              <a:avLst/>
            </a:prstGeom>
          </p:spPr>
        </p:pic>
        <p:pic>
          <p:nvPicPr>
            <p:cNvPr id="10" name="object 10"/>
            <p:cNvPicPr/>
            <p:nvPr/>
          </p:nvPicPr>
          <p:blipFill>
            <a:blip r:embed="rId9" cstate="print"/>
            <a:stretch>
              <a:fillRect/>
            </a:stretch>
          </p:blipFill>
          <p:spPr>
            <a:xfrm>
              <a:off x="408432" y="3779520"/>
              <a:ext cx="1048512" cy="246887"/>
            </a:xfrm>
            <a:prstGeom prst="rect">
              <a:avLst/>
            </a:prstGeom>
          </p:spPr>
        </p:pic>
      </p:grpSp>
      <p:grpSp>
        <p:nvGrpSpPr>
          <p:cNvPr id="11" name="object 11"/>
          <p:cNvGrpSpPr/>
          <p:nvPr/>
        </p:nvGrpSpPr>
        <p:grpSpPr>
          <a:xfrm>
            <a:off x="1836323" y="3850154"/>
            <a:ext cx="4441865" cy="442229"/>
            <a:chOff x="649223" y="4245864"/>
            <a:chExt cx="4898390" cy="487680"/>
          </a:xfrm>
        </p:grpSpPr>
        <p:pic>
          <p:nvPicPr>
            <p:cNvPr id="12" name="object 12"/>
            <p:cNvPicPr/>
            <p:nvPr/>
          </p:nvPicPr>
          <p:blipFill>
            <a:blip r:embed="rId10" cstate="print"/>
            <a:stretch>
              <a:fillRect/>
            </a:stretch>
          </p:blipFill>
          <p:spPr>
            <a:xfrm>
              <a:off x="649223" y="4245864"/>
              <a:ext cx="4898135" cy="338327"/>
            </a:xfrm>
            <a:prstGeom prst="rect">
              <a:avLst/>
            </a:prstGeom>
          </p:spPr>
        </p:pic>
        <p:pic>
          <p:nvPicPr>
            <p:cNvPr id="13" name="object 13"/>
            <p:cNvPicPr/>
            <p:nvPr/>
          </p:nvPicPr>
          <p:blipFill>
            <a:blip r:embed="rId11" cstate="print"/>
            <a:stretch>
              <a:fillRect/>
            </a:stretch>
          </p:blipFill>
          <p:spPr>
            <a:xfrm>
              <a:off x="2286000" y="4587240"/>
              <a:ext cx="646176" cy="146303"/>
            </a:xfrm>
            <a:prstGeom prst="rect">
              <a:avLst/>
            </a:prstGeom>
          </p:spPr>
        </p:pic>
      </p:grpSp>
      <p:pic>
        <p:nvPicPr>
          <p:cNvPr id="14" name="object 14"/>
          <p:cNvPicPr/>
          <p:nvPr/>
        </p:nvPicPr>
        <p:blipFill>
          <a:blip r:embed="rId12" cstate="print"/>
          <a:stretch>
            <a:fillRect/>
          </a:stretch>
        </p:blipFill>
        <p:spPr>
          <a:xfrm>
            <a:off x="1626265" y="4452690"/>
            <a:ext cx="5251466" cy="489216"/>
          </a:xfrm>
          <a:prstGeom prst="rect">
            <a:avLst/>
          </a:prstGeom>
        </p:spPr>
      </p:pic>
      <p:grpSp>
        <p:nvGrpSpPr>
          <p:cNvPr id="15" name="object 15"/>
          <p:cNvGrpSpPr/>
          <p:nvPr/>
        </p:nvGrpSpPr>
        <p:grpSpPr>
          <a:xfrm>
            <a:off x="2115481" y="5104977"/>
            <a:ext cx="2556635" cy="437046"/>
            <a:chOff x="957072" y="5629655"/>
            <a:chExt cx="2819400" cy="481965"/>
          </a:xfrm>
        </p:grpSpPr>
        <p:pic>
          <p:nvPicPr>
            <p:cNvPr id="16" name="object 16"/>
            <p:cNvPicPr/>
            <p:nvPr/>
          </p:nvPicPr>
          <p:blipFill>
            <a:blip r:embed="rId13" cstate="print"/>
            <a:stretch>
              <a:fillRect/>
            </a:stretch>
          </p:blipFill>
          <p:spPr>
            <a:xfrm>
              <a:off x="957072" y="5629655"/>
              <a:ext cx="2819400" cy="332231"/>
            </a:xfrm>
            <a:prstGeom prst="rect">
              <a:avLst/>
            </a:prstGeom>
          </p:spPr>
        </p:pic>
        <p:pic>
          <p:nvPicPr>
            <p:cNvPr id="17" name="object 17"/>
            <p:cNvPicPr/>
            <p:nvPr/>
          </p:nvPicPr>
          <p:blipFill>
            <a:blip r:embed="rId14" cstate="print"/>
            <a:stretch>
              <a:fillRect/>
            </a:stretch>
          </p:blipFill>
          <p:spPr>
            <a:xfrm>
              <a:off x="1551431" y="5967983"/>
              <a:ext cx="234695" cy="143256"/>
            </a:xfrm>
            <a:prstGeom prst="rect">
              <a:avLst/>
            </a:prstGeom>
          </p:spPr>
        </p:pic>
      </p:grpSp>
      <p:pic>
        <p:nvPicPr>
          <p:cNvPr id="18" name="object 18"/>
          <p:cNvPicPr/>
          <p:nvPr/>
        </p:nvPicPr>
        <p:blipFill>
          <a:blip r:embed="rId15" cstate="print"/>
          <a:stretch>
            <a:fillRect/>
          </a:stretch>
        </p:blipFill>
        <p:spPr>
          <a:xfrm>
            <a:off x="1703655" y="5721334"/>
            <a:ext cx="3783819" cy="268101"/>
          </a:xfrm>
          <a:prstGeom prst="rect">
            <a:avLst/>
          </a:prstGeom>
        </p:spPr>
      </p:pic>
      <p:sp>
        <p:nvSpPr>
          <p:cNvPr id="19" name="object 19"/>
          <p:cNvSpPr txBox="1">
            <a:spLocks noGrp="1"/>
          </p:cNvSpPr>
          <p:nvPr>
            <p:ph type="sldNum" sz="quarter" idx="7"/>
          </p:nvPr>
        </p:nvSpPr>
        <p:spPr>
          <a:xfrm>
            <a:off x="9655592" y="6438383"/>
            <a:ext cx="269270" cy="161616"/>
          </a:xfrm>
          <a:prstGeom prst="rect">
            <a:avLst/>
          </a:prstGeom>
        </p:spPr>
        <p:txBody>
          <a:bodyPr vert="horz" wrap="square" lIns="0" tIns="0" rIns="0" bIns="0" rtlCol="0">
            <a:spAutoFit/>
          </a:bodyPr>
          <a:lstStyle>
            <a:defPPr>
              <a:defRPr kern="0"/>
            </a:defPPr>
            <a:lvl1pPr>
              <a:defRPr sz="1050" b="0" i="0">
                <a:solidFill>
                  <a:srgbClr val="898989"/>
                </a:solidFill>
                <a:latin typeface="Carlito"/>
                <a:cs typeface="Carlito"/>
              </a:defRPr>
            </a:lvl1pPr>
          </a:lstStyle>
          <a:p>
            <a:pPr marL="149860">
              <a:lnSpc>
                <a:spcPts val="1115"/>
              </a:lnSpc>
            </a:pPr>
            <a:fld id="{81D60167-4931-47E6-BA6A-407CBD079E47}" type="slidenum">
              <a:rPr lang="en-US" spc="-50" smtClean="0"/>
              <a:pPr marL="149860">
                <a:lnSpc>
                  <a:spcPts val="1115"/>
                </a:lnSpc>
              </a:pPr>
              <a:t>133</a:t>
            </a:fld>
            <a:endParaRPr spc="-23" dirty="0"/>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930297" y="942500"/>
            <a:ext cx="5265286" cy="163071"/>
          </a:xfrm>
          <a:prstGeom prst="rect">
            <a:avLst/>
          </a:prstGeom>
        </p:spPr>
      </p:pic>
      <p:pic>
        <p:nvPicPr>
          <p:cNvPr id="3" name="object 3"/>
          <p:cNvPicPr/>
          <p:nvPr/>
        </p:nvPicPr>
        <p:blipFill>
          <a:blip r:embed="rId3" cstate="print"/>
          <a:stretch>
            <a:fillRect/>
          </a:stretch>
        </p:blipFill>
        <p:spPr>
          <a:xfrm>
            <a:off x="2632335" y="1312867"/>
            <a:ext cx="3079017" cy="257045"/>
          </a:xfrm>
          <a:prstGeom prst="rect">
            <a:avLst/>
          </a:prstGeom>
        </p:spPr>
      </p:pic>
      <p:pic>
        <p:nvPicPr>
          <p:cNvPr id="4" name="object 4"/>
          <p:cNvPicPr/>
          <p:nvPr/>
        </p:nvPicPr>
        <p:blipFill>
          <a:blip r:embed="rId4" cstate="print"/>
          <a:stretch>
            <a:fillRect/>
          </a:stretch>
        </p:blipFill>
        <p:spPr>
          <a:xfrm>
            <a:off x="1930297" y="2128226"/>
            <a:ext cx="2089530" cy="257045"/>
          </a:xfrm>
          <a:prstGeom prst="rect">
            <a:avLst/>
          </a:prstGeom>
        </p:spPr>
      </p:pic>
      <p:pic>
        <p:nvPicPr>
          <p:cNvPr id="5" name="object 5"/>
          <p:cNvPicPr/>
          <p:nvPr/>
        </p:nvPicPr>
        <p:blipFill>
          <a:blip r:embed="rId5" cstate="print"/>
          <a:stretch>
            <a:fillRect/>
          </a:stretch>
        </p:blipFill>
        <p:spPr>
          <a:xfrm>
            <a:off x="1930297" y="2495829"/>
            <a:ext cx="4657221" cy="442228"/>
          </a:xfrm>
          <a:prstGeom prst="rect">
            <a:avLst/>
          </a:prstGeom>
        </p:spPr>
      </p:pic>
      <p:pic>
        <p:nvPicPr>
          <p:cNvPr id="6" name="object 6"/>
          <p:cNvPicPr/>
          <p:nvPr/>
        </p:nvPicPr>
        <p:blipFill>
          <a:blip r:embed="rId6" cstate="print"/>
          <a:stretch>
            <a:fillRect/>
          </a:stretch>
        </p:blipFill>
        <p:spPr>
          <a:xfrm>
            <a:off x="1930297" y="3573761"/>
            <a:ext cx="5561026" cy="262573"/>
          </a:xfrm>
          <a:prstGeom prst="rect">
            <a:avLst/>
          </a:prstGeom>
        </p:spPr>
      </p:pic>
      <p:grpSp>
        <p:nvGrpSpPr>
          <p:cNvPr id="7" name="object 7"/>
          <p:cNvGrpSpPr/>
          <p:nvPr/>
        </p:nvGrpSpPr>
        <p:grpSpPr>
          <a:xfrm>
            <a:off x="2007688" y="4217757"/>
            <a:ext cx="1329565" cy="492325"/>
            <a:chOff x="838200" y="4651248"/>
            <a:chExt cx="1466215" cy="542925"/>
          </a:xfrm>
        </p:grpSpPr>
        <p:pic>
          <p:nvPicPr>
            <p:cNvPr id="8" name="object 8"/>
            <p:cNvPicPr/>
            <p:nvPr/>
          </p:nvPicPr>
          <p:blipFill>
            <a:blip r:embed="rId7" cstate="print"/>
            <a:stretch>
              <a:fillRect/>
            </a:stretch>
          </p:blipFill>
          <p:spPr>
            <a:xfrm>
              <a:off x="2023872" y="4651248"/>
              <a:ext cx="280416" cy="18287"/>
            </a:xfrm>
            <a:prstGeom prst="rect">
              <a:avLst/>
            </a:prstGeom>
          </p:spPr>
        </p:pic>
        <p:pic>
          <p:nvPicPr>
            <p:cNvPr id="9" name="object 9"/>
            <p:cNvPicPr/>
            <p:nvPr/>
          </p:nvPicPr>
          <p:blipFill>
            <a:blip r:embed="rId8" cstate="print"/>
            <a:stretch>
              <a:fillRect/>
            </a:stretch>
          </p:blipFill>
          <p:spPr>
            <a:xfrm>
              <a:off x="838200" y="4690872"/>
              <a:ext cx="1459992" cy="502919"/>
            </a:xfrm>
            <a:prstGeom prst="rect">
              <a:avLst/>
            </a:prstGeom>
          </p:spPr>
        </p:pic>
      </p:grpSp>
      <p:pic>
        <p:nvPicPr>
          <p:cNvPr id="10" name="object 10"/>
          <p:cNvPicPr/>
          <p:nvPr/>
        </p:nvPicPr>
        <p:blipFill>
          <a:blip r:embed="rId9" cstate="print"/>
          <a:stretch>
            <a:fillRect/>
          </a:stretch>
        </p:blipFill>
        <p:spPr>
          <a:xfrm>
            <a:off x="2013216" y="4975073"/>
            <a:ext cx="3410688" cy="444992"/>
          </a:xfrm>
          <a:prstGeom prst="rect">
            <a:avLst/>
          </a:prstGeom>
        </p:spPr>
      </p:pic>
      <p:sp>
        <p:nvSpPr>
          <p:cNvPr id="11" name="object 11"/>
          <p:cNvSpPr txBox="1">
            <a:spLocks noGrp="1"/>
          </p:cNvSpPr>
          <p:nvPr>
            <p:ph type="sldNum" sz="quarter" idx="7"/>
          </p:nvPr>
        </p:nvSpPr>
        <p:spPr>
          <a:xfrm>
            <a:off x="9655592" y="6438383"/>
            <a:ext cx="269270" cy="161616"/>
          </a:xfrm>
          <a:prstGeom prst="rect">
            <a:avLst/>
          </a:prstGeom>
        </p:spPr>
        <p:txBody>
          <a:bodyPr vert="horz" wrap="square" lIns="0" tIns="0" rIns="0" bIns="0" rtlCol="0">
            <a:spAutoFit/>
          </a:bodyPr>
          <a:lstStyle>
            <a:defPPr>
              <a:defRPr kern="0"/>
            </a:defPPr>
            <a:lvl1pPr>
              <a:defRPr sz="1050" b="0" i="0">
                <a:solidFill>
                  <a:srgbClr val="898989"/>
                </a:solidFill>
                <a:latin typeface="Carlito"/>
                <a:cs typeface="Carlito"/>
              </a:defRPr>
            </a:lvl1pPr>
          </a:lstStyle>
          <a:p>
            <a:pPr marL="149860">
              <a:lnSpc>
                <a:spcPts val="1115"/>
              </a:lnSpc>
            </a:pPr>
            <a:fld id="{81D60167-4931-47E6-BA6A-407CBD079E47}" type="slidenum">
              <a:rPr lang="en-US" spc="-50" smtClean="0"/>
              <a:pPr marL="149860">
                <a:lnSpc>
                  <a:spcPts val="1115"/>
                </a:lnSpc>
              </a:pPr>
              <a:t>134</a:t>
            </a:fld>
            <a:endParaRPr spc="-23" dirty="0"/>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999395" y="1006071"/>
            <a:ext cx="3214450" cy="262572"/>
          </a:xfrm>
          <a:prstGeom prst="rect">
            <a:avLst/>
          </a:prstGeom>
        </p:spPr>
      </p:pic>
      <p:pic>
        <p:nvPicPr>
          <p:cNvPr id="3" name="object 3"/>
          <p:cNvPicPr/>
          <p:nvPr/>
        </p:nvPicPr>
        <p:blipFill>
          <a:blip r:embed="rId3" cstate="print"/>
          <a:stretch>
            <a:fillRect/>
          </a:stretch>
        </p:blipFill>
        <p:spPr>
          <a:xfrm>
            <a:off x="3818061" y="1589259"/>
            <a:ext cx="3266964" cy="433937"/>
          </a:xfrm>
          <a:prstGeom prst="rect">
            <a:avLst/>
          </a:prstGeom>
        </p:spPr>
      </p:pic>
      <p:pic>
        <p:nvPicPr>
          <p:cNvPr id="4" name="object 4"/>
          <p:cNvPicPr/>
          <p:nvPr/>
        </p:nvPicPr>
        <p:blipFill>
          <a:blip r:embed="rId4" cstate="print"/>
          <a:stretch>
            <a:fillRect/>
          </a:stretch>
        </p:blipFill>
        <p:spPr>
          <a:xfrm>
            <a:off x="1999395" y="2316173"/>
            <a:ext cx="6506290" cy="259809"/>
          </a:xfrm>
          <a:prstGeom prst="rect">
            <a:avLst/>
          </a:prstGeom>
        </p:spPr>
      </p:pic>
      <p:pic>
        <p:nvPicPr>
          <p:cNvPr id="5" name="object 5"/>
          <p:cNvPicPr/>
          <p:nvPr/>
        </p:nvPicPr>
        <p:blipFill>
          <a:blip r:embed="rId5" cstate="print"/>
          <a:stretch>
            <a:fillRect/>
          </a:stretch>
        </p:blipFill>
        <p:spPr>
          <a:xfrm>
            <a:off x="2184580" y="2902126"/>
            <a:ext cx="3402396" cy="439464"/>
          </a:xfrm>
          <a:prstGeom prst="rect">
            <a:avLst/>
          </a:prstGeom>
        </p:spPr>
      </p:pic>
      <p:pic>
        <p:nvPicPr>
          <p:cNvPr id="6" name="object 6"/>
          <p:cNvPicPr/>
          <p:nvPr/>
        </p:nvPicPr>
        <p:blipFill>
          <a:blip r:embed="rId6" cstate="print"/>
          <a:stretch>
            <a:fillRect/>
          </a:stretch>
        </p:blipFill>
        <p:spPr>
          <a:xfrm>
            <a:off x="1977284" y="3631804"/>
            <a:ext cx="4250924" cy="262572"/>
          </a:xfrm>
          <a:prstGeom prst="rect">
            <a:avLst/>
          </a:prstGeom>
        </p:spPr>
      </p:pic>
      <p:pic>
        <p:nvPicPr>
          <p:cNvPr id="7" name="object 7"/>
          <p:cNvPicPr/>
          <p:nvPr/>
        </p:nvPicPr>
        <p:blipFill>
          <a:blip r:embed="rId7" cstate="print"/>
          <a:stretch>
            <a:fillRect/>
          </a:stretch>
        </p:blipFill>
        <p:spPr>
          <a:xfrm>
            <a:off x="2173524" y="4156950"/>
            <a:ext cx="5552734" cy="290212"/>
          </a:xfrm>
          <a:prstGeom prst="rect">
            <a:avLst/>
          </a:prstGeom>
        </p:spPr>
      </p:pic>
      <p:pic>
        <p:nvPicPr>
          <p:cNvPr id="8" name="object 8"/>
          <p:cNvPicPr/>
          <p:nvPr/>
        </p:nvPicPr>
        <p:blipFill>
          <a:blip r:embed="rId8" cstate="print"/>
          <a:stretch>
            <a:fillRect/>
          </a:stretch>
        </p:blipFill>
        <p:spPr>
          <a:xfrm>
            <a:off x="1999395" y="5082867"/>
            <a:ext cx="3380286" cy="259808"/>
          </a:xfrm>
          <a:prstGeom prst="rect">
            <a:avLst/>
          </a:prstGeom>
        </p:spPr>
      </p:pic>
      <p:pic>
        <p:nvPicPr>
          <p:cNvPr id="9" name="object 9"/>
          <p:cNvPicPr/>
          <p:nvPr/>
        </p:nvPicPr>
        <p:blipFill>
          <a:blip r:embed="rId9" cstate="print"/>
          <a:stretch>
            <a:fillRect/>
          </a:stretch>
        </p:blipFill>
        <p:spPr>
          <a:xfrm>
            <a:off x="2173523" y="5605249"/>
            <a:ext cx="5566554" cy="290212"/>
          </a:xfrm>
          <a:prstGeom prst="rect">
            <a:avLst/>
          </a:prstGeom>
        </p:spPr>
      </p:pic>
      <p:sp>
        <p:nvSpPr>
          <p:cNvPr id="10" name="object 10"/>
          <p:cNvSpPr txBox="1">
            <a:spLocks noGrp="1"/>
          </p:cNvSpPr>
          <p:nvPr>
            <p:ph type="sldNum" sz="quarter" idx="7"/>
          </p:nvPr>
        </p:nvSpPr>
        <p:spPr>
          <a:xfrm>
            <a:off x="9655592" y="6438383"/>
            <a:ext cx="269270" cy="161616"/>
          </a:xfrm>
          <a:prstGeom prst="rect">
            <a:avLst/>
          </a:prstGeom>
        </p:spPr>
        <p:txBody>
          <a:bodyPr vert="horz" wrap="square" lIns="0" tIns="0" rIns="0" bIns="0" rtlCol="0">
            <a:spAutoFit/>
          </a:bodyPr>
          <a:lstStyle>
            <a:defPPr>
              <a:defRPr kern="0"/>
            </a:defPPr>
            <a:lvl1pPr>
              <a:defRPr sz="1050" b="0" i="0">
                <a:solidFill>
                  <a:srgbClr val="898989"/>
                </a:solidFill>
                <a:latin typeface="Carlito"/>
                <a:cs typeface="Carlito"/>
              </a:defRPr>
            </a:lvl1pPr>
          </a:lstStyle>
          <a:p>
            <a:pPr marL="149860">
              <a:lnSpc>
                <a:spcPts val="1115"/>
              </a:lnSpc>
            </a:pPr>
            <a:fld id="{81D60167-4931-47E6-BA6A-407CBD079E47}" type="slidenum">
              <a:rPr lang="en-US" spc="-50" smtClean="0"/>
              <a:pPr marL="149860">
                <a:lnSpc>
                  <a:spcPts val="1115"/>
                </a:lnSpc>
              </a:pPr>
              <a:t>135</a:t>
            </a:fld>
            <a:endParaRPr spc="-23" dirty="0"/>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803157" y="967376"/>
            <a:ext cx="4751194" cy="301267"/>
          </a:xfrm>
          <a:prstGeom prst="rect">
            <a:avLst/>
          </a:prstGeom>
        </p:spPr>
      </p:pic>
      <p:grpSp>
        <p:nvGrpSpPr>
          <p:cNvPr id="3" name="object 3"/>
          <p:cNvGrpSpPr/>
          <p:nvPr/>
        </p:nvGrpSpPr>
        <p:grpSpPr>
          <a:xfrm>
            <a:off x="1803157" y="1412368"/>
            <a:ext cx="8814632" cy="525147"/>
            <a:chOff x="612648" y="1557528"/>
            <a:chExt cx="9720580" cy="579120"/>
          </a:xfrm>
        </p:grpSpPr>
        <p:pic>
          <p:nvPicPr>
            <p:cNvPr id="4" name="object 4"/>
            <p:cNvPicPr/>
            <p:nvPr/>
          </p:nvPicPr>
          <p:blipFill>
            <a:blip r:embed="rId3" cstate="print"/>
            <a:stretch>
              <a:fillRect/>
            </a:stretch>
          </p:blipFill>
          <p:spPr>
            <a:xfrm>
              <a:off x="612648" y="1557528"/>
              <a:ext cx="9720071" cy="268224"/>
            </a:xfrm>
            <a:prstGeom prst="rect">
              <a:avLst/>
            </a:prstGeom>
          </p:spPr>
        </p:pic>
        <p:pic>
          <p:nvPicPr>
            <p:cNvPr id="5" name="object 5"/>
            <p:cNvPicPr/>
            <p:nvPr/>
          </p:nvPicPr>
          <p:blipFill>
            <a:blip r:embed="rId4" cstate="print"/>
            <a:stretch>
              <a:fillRect/>
            </a:stretch>
          </p:blipFill>
          <p:spPr>
            <a:xfrm>
              <a:off x="612648" y="1868424"/>
              <a:ext cx="2919983" cy="268224"/>
            </a:xfrm>
            <a:prstGeom prst="rect">
              <a:avLst/>
            </a:prstGeom>
          </p:spPr>
        </p:pic>
      </p:grpSp>
      <p:pic>
        <p:nvPicPr>
          <p:cNvPr id="6" name="object 6"/>
          <p:cNvPicPr/>
          <p:nvPr/>
        </p:nvPicPr>
        <p:blipFill>
          <a:blip r:embed="rId5" cstate="print"/>
          <a:stretch>
            <a:fillRect/>
          </a:stretch>
        </p:blipFill>
        <p:spPr>
          <a:xfrm>
            <a:off x="6540532" y="1854597"/>
            <a:ext cx="1849069" cy="655051"/>
          </a:xfrm>
          <a:prstGeom prst="rect">
            <a:avLst/>
          </a:prstGeom>
        </p:spPr>
      </p:pic>
      <p:pic>
        <p:nvPicPr>
          <p:cNvPr id="7" name="object 7"/>
          <p:cNvPicPr/>
          <p:nvPr/>
        </p:nvPicPr>
        <p:blipFill>
          <a:blip r:embed="rId6" cstate="print"/>
          <a:stretch>
            <a:fillRect/>
          </a:stretch>
        </p:blipFill>
        <p:spPr>
          <a:xfrm>
            <a:off x="4692845" y="2509648"/>
            <a:ext cx="3696756" cy="917625"/>
          </a:xfrm>
          <a:prstGeom prst="rect">
            <a:avLst/>
          </a:prstGeom>
        </p:spPr>
      </p:pic>
      <p:graphicFrame>
        <p:nvGraphicFramePr>
          <p:cNvPr id="8" name="object 8"/>
          <p:cNvGraphicFramePr>
            <a:graphicFrameLocks noGrp="1"/>
          </p:cNvGraphicFramePr>
          <p:nvPr/>
        </p:nvGraphicFramePr>
        <p:xfrm>
          <a:off x="4687318" y="1847687"/>
          <a:ext cx="3696179" cy="1834904"/>
        </p:xfrm>
        <a:graphic>
          <a:graphicData uri="http://schemas.openxmlformats.org/drawingml/2006/table">
            <a:tbl>
              <a:tblPr firstRow="1" bandRow="1">
                <a:tableStyleId>{2D5ABB26-0587-4C30-8999-92F81FD0307C}</a:tableStyleId>
              </a:tblPr>
              <a:tblGrid>
                <a:gridCol w="1848378">
                  <a:extLst>
                    <a:ext uri="{9D8B030D-6E8A-4147-A177-3AD203B41FA5}">
                      <a16:colId xmlns:a16="http://schemas.microsoft.com/office/drawing/2014/main" val="20000"/>
                    </a:ext>
                  </a:extLst>
                </a:gridCol>
                <a:gridCol w="1847801">
                  <a:extLst>
                    <a:ext uri="{9D8B030D-6E8A-4147-A177-3AD203B41FA5}">
                      <a16:colId xmlns:a16="http://schemas.microsoft.com/office/drawing/2014/main" val="20001"/>
                    </a:ext>
                  </a:extLst>
                </a:gridCol>
              </a:tblGrid>
              <a:tr h="638007">
                <a:tc>
                  <a:txBody>
                    <a:bodyPr/>
                    <a:lstStyle/>
                    <a:p>
                      <a:pPr marL="622935" marR="194945" indent="-427355">
                        <a:lnSpc>
                          <a:spcPct val="100499"/>
                        </a:lnSpc>
                        <a:spcBef>
                          <a:spcPts val="225"/>
                        </a:spcBef>
                      </a:pPr>
                      <a:r>
                        <a:rPr sz="1900" b="1" dirty="0">
                          <a:solidFill>
                            <a:srgbClr val="FFFFFF"/>
                          </a:solidFill>
                          <a:latin typeface="Times New Roman"/>
                          <a:cs typeface="Times New Roman"/>
                        </a:rPr>
                        <a:t>Return</a:t>
                      </a:r>
                      <a:r>
                        <a:rPr sz="1900" b="1" spc="-35" dirty="0">
                          <a:solidFill>
                            <a:srgbClr val="FFFFFF"/>
                          </a:solidFill>
                          <a:latin typeface="Times New Roman"/>
                          <a:cs typeface="Times New Roman"/>
                        </a:rPr>
                        <a:t> </a:t>
                      </a:r>
                      <a:r>
                        <a:rPr sz="1900" b="1" spc="-10" dirty="0">
                          <a:solidFill>
                            <a:srgbClr val="FFFFFF"/>
                          </a:solidFill>
                          <a:latin typeface="Times New Roman"/>
                          <a:cs typeface="Times New Roman"/>
                        </a:rPr>
                        <a:t>Period (years)</a:t>
                      </a:r>
                      <a:endParaRPr sz="1900">
                        <a:latin typeface="Times New Roman"/>
                        <a:cs typeface="Times New Roman"/>
                      </a:endParaRPr>
                    </a:p>
                  </a:txBody>
                  <a:tcPr marL="0" marR="0" marT="25912" marB="0">
                    <a:lnL w="12700">
                      <a:solidFill>
                        <a:srgbClr val="FFFFFF"/>
                      </a:solidFill>
                      <a:prstDash val="solid"/>
                    </a:lnL>
                    <a:lnR w="12700">
                      <a:solidFill>
                        <a:srgbClr val="FFFFFF"/>
                      </a:solidFill>
                      <a:prstDash val="solid"/>
                    </a:lnR>
                    <a:lnT w="12700">
                      <a:solidFill>
                        <a:srgbClr val="FFFFFF"/>
                      </a:solidFill>
                      <a:prstDash val="solid"/>
                    </a:lnT>
                    <a:solidFill>
                      <a:srgbClr val="5B9AD4"/>
                    </a:solidFill>
                  </a:tcPr>
                </a:tc>
                <a:tc rowSpan="2">
                  <a:txBody>
                    <a:bodyPr/>
                    <a:lstStyle/>
                    <a:p>
                      <a:pPr>
                        <a:lnSpc>
                          <a:spcPct val="100000"/>
                        </a:lnSpc>
                      </a:pPr>
                      <a:endParaRPr sz="18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tcPr>
                </a:tc>
                <a:extLst>
                  <a:ext uri="{0D108BD9-81ED-4DB2-BD59-A6C34878D82A}">
                    <a16:rowId xmlns:a16="http://schemas.microsoft.com/office/drawing/2014/main" val="10000"/>
                  </a:ext>
                </a:extLst>
              </a:tr>
              <a:tr h="42035">
                <a:tc>
                  <a:txBody>
                    <a:bodyPr/>
                    <a:lstStyle/>
                    <a:p>
                      <a:pPr>
                        <a:lnSpc>
                          <a:spcPct val="100000"/>
                        </a:lnSpc>
                      </a:pPr>
                      <a:endParaRPr sz="100">
                        <a:latin typeface="Times New Roman"/>
                        <a:cs typeface="Times New Roman"/>
                      </a:endParaRPr>
                    </a:p>
                  </a:txBody>
                  <a:tcPr marL="0" marR="0" marT="0" marB="0">
                    <a:lnL w="12700">
                      <a:solidFill>
                        <a:srgbClr val="FFFFFF"/>
                      </a:solidFill>
                      <a:prstDash val="solid"/>
                    </a:lnL>
                    <a:lnR w="12700">
                      <a:solidFill>
                        <a:srgbClr val="FFFFFF"/>
                      </a:solidFill>
                      <a:prstDash val="solid"/>
                    </a:lnR>
                  </a:tcPr>
                </a:tc>
                <a:tc vMerge="1">
                  <a:txBody>
                    <a:bodyPr/>
                    <a:lstStyle/>
                    <a:p>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tcPr>
                </a:tc>
                <a:extLst>
                  <a:ext uri="{0D108BD9-81ED-4DB2-BD59-A6C34878D82A}">
                    <a16:rowId xmlns:a16="http://schemas.microsoft.com/office/drawing/2014/main" val="10001"/>
                  </a:ext>
                </a:extLst>
              </a:tr>
              <a:tr h="393284">
                <a:tc>
                  <a:txBody>
                    <a:bodyPr/>
                    <a:lstStyle/>
                    <a:p>
                      <a:pPr algn="ctr">
                        <a:lnSpc>
                          <a:spcPct val="100000"/>
                        </a:lnSpc>
                        <a:spcBef>
                          <a:spcPts val="5"/>
                        </a:spcBef>
                      </a:pPr>
                      <a:r>
                        <a:rPr sz="1900" spc="-25" dirty="0">
                          <a:latin typeface="Times New Roman"/>
                          <a:cs typeface="Times New Roman"/>
                        </a:rPr>
                        <a:t>100</a:t>
                      </a:r>
                      <a:endParaRPr sz="1900">
                        <a:latin typeface="Times New Roman"/>
                        <a:cs typeface="Times New Roman"/>
                      </a:endParaRPr>
                    </a:p>
                  </a:txBody>
                  <a:tcPr marL="0" marR="0" marT="576" marB="0">
                    <a:lnL w="12700">
                      <a:solidFill>
                        <a:srgbClr val="FFFFFF"/>
                      </a:solidFill>
                      <a:prstDash val="solid"/>
                    </a:lnL>
                    <a:lnR w="12700">
                      <a:solidFill>
                        <a:srgbClr val="FFFFFF"/>
                      </a:solidFill>
                      <a:prstDash val="solid"/>
                    </a:lnR>
                  </a:tcPr>
                </a:tc>
                <a:tc>
                  <a:txBody>
                    <a:bodyPr/>
                    <a:lstStyle/>
                    <a:p>
                      <a:pPr algn="ctr">
                        <a:lnSpc>
                          <a:spcPct val="100000"/>
                        </a:lnSpc>
                        <a:spcBef>
                          <a:spcPts val="5"/>
                        </a:spcBef>
                      </a:pPr>
                      <a:r>
                        <a:rPr sz="1900" spc="-25" dirty="0">
                          <a:latin typeface="Times New Roman"/>
                          <a:cs typeface="Times New Roman"/>
                        </a:rPr>
                        <a:t>485</a:t>
                      </a:r>
                      <a:endParaRPr sz="1900">
                        <a:latin typeface="Times New Roman"/>
                        <a:cs typeface="Times New Roman"/>
                      </a:endParaRPr>
                    </a:p>
                  </a:txBody>
                  <a:tcPr marL="0" marR="0" marT="576" marB="0">
                    <a:lnL w="12700">
                      <a:solidFill>
                        <a:srgbClr val="FFFFFF"/>
                      </a:solidFill>
                      <a:prstDash val="solid"/>
                    </a:lnL>
                    <a:lnR w="12700">
                      <a:solidFill>
                        <a:srgbClr val="FFFFFF"/>
                      </a:solidFill>
                      <a:prstDash val="solid"/>
                    </a:lnR>
                  </a:tcPr>
                </a:tc>
                <a:extLst>
                  <a:ext uri="{0D108BD9-81ED-4DB2-BD59-A6C34878D82A}">
                    <a16:rowId xmlns:a16="http://schemas.microsoft.com/office/drawing/2014/main" val="10002"/>
                  </a:ext>
                </a:extLst>
              </a:tr>
              <a:tr h="504993">
                <a:tc>
                  <a:txBody>
                    <a:bodyPr/>
                    <a:lstStyle/>
                    <a:p>
                      <a:pPr algn="ctr">
                        <a:lnSpc>
                          <a:spcPct val="100000"/>
                        </a:lnSpc>
                        <a:spcBef>
                          <a:spcPts val="630"/>
                        </a:spcBef>
                      </a:pPr>
                      <a:r>
                        <a:rPr sz="1900" spc="-25" dirty="0">
                          <a:latin typeface="Times New Roman"/>
                          <a:cs typeface="Times New Roman"/>
                        </a:rPr>
                        <a:t>50</a:t>
                      </a:r>
                      <a:endParaRPr sz="1900">
                        <a:latin typeface="Times New Roman"/>
                        <a:cs typeface="Times New Roman"/>
                      </a:endParaRPr>
                    </a:p>
                  </a:txBody>
                  <a:tcPr marL="0" marR="0" marT="72553" marB="0">
                    <a:lnL w="12700">
                      <a:solidFill>
                        <a:srgbClr val="FFFFFF"/>
                      </a:solidFill>
                      <a:prstDash val="solid"/>
                    </a:lnL>
                    <a:lnR w="12700">
                      <a:solidFill>
                        <a:srgbClr val="FFFFFF"/>
                      </a:solidFill>
                      <a:prstDash val="solid"/>
                    </a:lnR>
                    <a:lnB w="19050">
                      <a:solidFill>
                        <a:srgbClr val="E9EFF6"/>
                      </a:solidFill>
                      <a:prstDash val="solid"/>
                    </a:lnB>
                  </a:tcPr>
                </a:tc>
                <a:tc>
                  <a:txBody>
                    <a:bodyPr/>
                    <a:lstStyle/>
                    <a:p>
                      <a:pPr algn="ctr">
                        <a:lnSpc>
                          <a:spcPct val="100000"/>
                        </a:lnSpc>
                        <a:spcBef>
                          <a:spcPts val="630"/>
                        </a:spcBef>
                      </a:pPr>
                      <a:r>
                        <a:rPr sz="1900" spc="-25" dirty="0">
                          <a:latin typeface="Times New Roman"/>
                          <a:cs typeface="Times New Roman"/>
                        </a:rPr>
                        <a:t>445</a:t>
                      </a:r>
                      <a:endParaRPr sz="1900">
                        <a:latin typeface="Times New Roman"/>
                        <a:cs typeface="Times New Roman"/>
                      </a:endParaRPr>
                    </a:p>
                  </a:txBody>
                  <a:tcPr marL="0" marR="0" marT="72553" marB="0">
                    <a:lnL w="12700">
                      <a:solidFill>
                        <a:srgbClr val="FFFFFF"/>
                      </a:solidFill>
                      <a:prstDash val="solid"/>
                    </a:lnL>
                    <a:lnR w="12700">
                      <a:solidFill>
                        <a:srgbClr val="FFFFFF"/>
                      </a:solidFill>
                      <a:prstDash val="solid"/>
                    </a:lnR>
                    <a:lnB w="19050">
                      <a:solidFill>
                        <a:srgbClr val="E9EFF6"/>
                      </a:solidFill>
                      <a:prstDash val="solid"/>
                    </a:lnB>
                  </a:tcPr>
                </a:tc>
                <a:extLst>
                  <a:ext uri="{0D108BD9-81ED-4DB2-BD59-A6C34878D82A}">
                    <a16:rowId xmlns:a16="http://schemas.microsoft.com/office/drawing/2014/main" val="10003"/>
                  </a:ext>
                </a:extLst>
              </a:tr>
            </a:tbl>
          </a:graphicData>
        </a:graphic>
      </p:graphicFrame>
      <p:pic>
        <p:nvPicPr>
          <p:cNvPr id="9" name="object 9"/>
          <p:cNvPicPr/>
          <p:nvPr/>
        </p:nvPicPr>
        <p:blipFill>
          <a:blip r:embed="rId7" cstate="print"/>
          <a:stretch>
            <a:fillRect/>
          </a:stretch>
        </p:blipFill>
        <p:spPr>
          <a:xfrm>
            <a:off x="1803157" y="3620747"/>
            <a:ext cx="7777697" cy="243226"/>
          </a:xfrm>
          <a:prstGeom prst="rect">
            <a:avLst/>
          </a:prstGeom>
        </p:spPr>
      </p:pic>
      <p:pic>
        <p:nvPicPr>
          <p:cNvPr id="10" name="object 10"/>
          <p:cNvPicPr/>
          <p:nvPr/>
        </p:nvPicPr>
        <p:blipFill>
          <a:blip r:embed="rId8" cstate="print"/>
          <a:stretch>
            <a:fillRect/>
          </a:stretch>
        </p:blipFill>
        <p:spPr>
          <a:xfrm>
            <a:off x="1803157" y="3993878"/>
            <a:ext cx="1000542" cy="292977"/>
          </a:xfrm>
          <a:prstGeom prst="rect">
            <a:avLst/>
          </a:prstGeom>
        </p:spPr>
      </p:pic>
      <p:pic>
        <p:nvPicPr>
          <p:cNvPr id="11" name="object 11"/>
          <p:cNvPicPr/>
          <p:nvPr/>
        </p:nvPicPr>
        <p:blipFill>
          <a:blip r:embed="rId9" cstate="print"/>
          <a:stretch>
            <a:fillRect/>
          </a:stretch>
        </p:blipFill>
        <p:spPr>
          <a:xfrm>
            <a:off x="1803157" y="4524553"/>
            <a:ext cx="3612456" cy="240461"/>
          </a:xfrm>
          <a:prstGeom prst="rect">
            <a:avLst/>
          </a:prstGeom>
        </p:spPr>
      </p:pic>
      <p:pic>
        <p:nvPicPr>
          <p:cNvPr id="12" name="object 12"/>
          <p:cNvPicPr/>
          <p:nvPr/>
        </p:nvPicPr>
        <p:blipFill>
          <a:blip r:embed="rId10" cstate="print"/>
          <a:stretch>
            <a:fillRect/>
          </a:stretch>
        </p:blipFill>
        <p:spPr>
          <a:xfrm>
            <a:off x="1803158" y="4903211"/>
            <a:ext cx="1357088" cy="240461"/>
          </a:xfrm>
          <a:prstGeom prst="rect">
            <a:avLst/>
          </a:prstGeom>
        </p:spPr>
      </p:pic>
      <p:grpSp>
        <p:nvGrpSpPr>
          <p:cNvPr id="13" name="object 13"/>
          <p:cNvGrpSpPr/>
          <p:nvPr/>
        </p:nvGrpSpPr>
        <p:grpSpPr>
          <a:xfrm>
            <a:off x="1808685" y="5259758"/>
            <a:ext cx="2081584" cy="453745"/>
            <a:chOff x="618744" y="5800344"/>
            <a:chExt cx="2295525" cy="500380"/>
          </a:xfrm>
        </p:grpSpPr>
        <p:pic>
          <p:nvPicPr>
            <p:cNvPr id="14" name="object 14"/>
            <p:cNvPicPr/>
            <p:nvPr/>
          </p:nvPicPr>
          <p:blipFill>
            <a:blip r:embed="rId11" cstate="print"/>
            <a:stretch>
              <a:fillRect/>
            </a:stretch>
          </p:blipFill>
          <p:spPr>
            <a:xfrm>
              <a:off x="2654808" y="5800344"/>
              <a:ext cx="259079" cy="18287"/>
            </a:xfrm>
            <a:prstGeom prst="rect">
              <a:avLst/>
            </a:prstGeom>
          </p:spPr>
        </p:pic>
        <p:pic>
          <p:nvPicPr>
            <p:cNvPr id="15" name="object 15"/>
            <p:cNvPicPr/>
            <p:nvPr/>
          </p:nvPicPr>
          <p:blipFill>
            <a:blip r:embed="rId12" cstate="print"/>
            <a:stretch>
              <a:fillRect/>
            </a:stretch>
          </p:blipFill>
          <p:spPr>
            <a:xfrm>
              <a:off x="618744" y="5827776"/>
              <a:ext cx="2289047" cy="472439"/>
            </a:xfrm>
            <a:prstGeom prst="rect">
              <a:avLst/>
            </a:prstGeom>
          </p:spPr>
        </p:pic>
      </p:grpSp>
      <p:pic>
        <p:nvPicPr>
          <p:cNvPr id="16" name="object 16"/>
          <p:cNvPicPr/>
          <p:nvPr/>
        </p:nvPicPr>
        <p:blipFill>
          <a:blip r:embed="rId13" cstate="print"/>
          <a:stretch>
            <a:fillRect/>
          </a:stretch>
        </p:blipFill>
        <p:spPr>
          <a:xfrm>
            <a:off x="1803157" y="5823599"/>
            <a:ext cx="8736780" cy="245989"/>
          </a:xfrm>
          <a:prstGeom prst="rect">
            <a:avLst/>
          </a:prstGeom>
        </p:spPr>
      </p:pic>
      <p:sp>
        <p:nvSpPr>
          <p:cNvPr id="17" name="object 17"/>
          <p:cNvSpPr txBox="1"/>
          <p:nvPr/>
        </p:nvSpPr>
        <p:spPr>
          <a:xfrm>
            <a:off x="10065473" y="5839780"/>
            <a:ext cx="146834" cy="128433"/>
          </a:xfrm>
          <a:prstGeom prst="rect">
            <a:avLst/>
          </a:prstGeom>
        </p:spPr>
        <p:txBody>
          <a:bodyPr vert="horz" wrap="square" lIns="0" tIns="0" rIns="0" bIns="0" rtlCol="0">
            <a:spAutoFit/>
          </a:bodyPr>
          <a:lstStyle/>
          <a:p>
            <a:pPr marL="11516">
              <a:lnSpc>
                <a:spcPts val="997"/>
              </a:lnSpc>
            </a:pPr>
            <a:r>
              <a:rPr sz="952" spc="-23" dirty="0">
                <a:solidFill>
                  <a:srgbClr val="898989"/>
                </a:solidFill>
                <a:latin typeface="Carlito"/>
                <a:cs typeface="Carlito"/>
              </a:rPr>
              <a:t>60</a:t>
            </a:r>
            <a:endParaRPr sz="952">
              <a:latin typeface="Carlito"/>
              <a:cs typeface="Carlito"/>
            </a:endParaRPr>
          </a:p>
        </p:txBody>
      </p:sp>
      <p:sp>
        <p:nvSpPr>
          <p:cNvPr id="18" name="Slide Number Placeholder 17">
            <a:extLst>
              <a:ext uri="{FF2B5EF4-FFF2-40B4-BE49-F238E27FC236}">
                <a16:creationId xmlns:a16="http://schemas.microsoft.com/office/drawing/2014/main" id="{459C1E83-11F1-02A5-2E53-286182CB3FB6}"/>
              </a:ext>
            </a:extLst>
          </p:cNvPr>
          <p:cNvSpPr>
            <a:spLocks noGrp="1"/>
          </p:cNvSpPr>
          <p:nvPr>
            <p:ph type="sldNum" sz="quarter" idx="12"/>
          </p:nvPr>
        </p:nvSpPr>
        <p:spPr/>
        <p:txBody>
          <a:bodyPr/>
          <a:lstStyle/>
          <a:p>
            <a:fld id="{34216374-E7D6-4C74-ADA3-2C9987A1DEB2}" type="slidenum">
              <a:rPr lang="en-US" smtClean="0"/>
              <a:t>136</a:t>
            </a:fld>
            <a:endParaRPr lang="en-US"/>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0AF0A38-5FF5-9F75-B4DE-3C64F1942D44}"/>
              </a:ext>
            </a:extLst>
          </p:cNvPr>
          <p:cNvSpPr>
            <a:spLocks noGrp="1"/>
          </p:cNvSpPr>
          <p:nvPr>
            <p:ph type="sldNum" sz="quarter" idx="12"/>
          </p:nvPr>
        </p:nvSpPr>
        <p:spPr/>
        <p:txBody>
          <a:bodyPr/>
          <a:lstStyle/>
          <a:p>
            <a:fld id="{34216374-E7D6-4C74-ADA3-2C9987A1DEB2}" type="slidenum">
              <a:rPr lang="en-US" smtClean="0"/>
              <a:t>137</a:t>
            </a:fld>
            <a:endParaRPr lang="en-US"/>
          </a:p>
        </p:txBody>
      </p:sp>
      <p:sp>
        <p:nvSpPr>
          <p:cNvPr id="4" name="TextBox 3">
            <a:extLst>
              <a:ext uri="{FF2B5EF4-FFF2-40B4-BE49-F238E27FC236}">
                <a16:creationId xmlns:a16="http://schemas.microsoft.com/office/drawing/2014/main" id="{CDD7D5FC-291F-AD7D-8BFF-7B5D37F75C3C}"/>
              </a:ext>
            </a:extLst>
          </p:cNvPr>
          <p:cNvSpPr txBox="1"/>
          <p:nvPr/>
        </p:nvSpPr>
        <p:spPr>
          <a:xfrm>
            <a:off x="3207026" y="1839807"/>
            <a:ext cx="6096000" cy="2697662"/>
          </a:xfrm>
          <a:prstGeom prst="rect">
            <a:avLst/>
          </a:prstGeom>
          <a:noFill/>
        </p:spPr>
        <p:txBody>
          <a:bodyPr wrap="square">
            <a:spAutoFit/>
          </a:bodyPr>
          <a:lstStyle/>
          <a:p>
            <a:pPr marL="0" marR="0" algn="ctr">
              <a:lnSpc>
                <a:spcPct val="107000"/>
              </a:lnSpc>
              <a:spcBef>
                <a:spcPts val="0"/>
              </a:spcBef>
              <a:spcAft>
                <a:spcPts val="0"/>
              </a:spcAft>
            </a:pPr>
            <a:r>
              <a:rPr lang="en-US" sz="4000" dirty="0">
                <a:effectLst/>
                <a:latin typeface="Calibri" panose="020F0502020204030204" pitchFamily="34" charset="0"/>
                <a:ea typeface="Calibri" panose="020F0502020204030204" pitchFamily="34" charset="0"/>
                <a:cs typeface="Times New Roman" panose="02020603050405020304" pitchFamily="18" charset="0"/>
              </a:rPr>
              <a:t>Structural&amp; Non Structural  measures for flood management</a:t>
            </a:r>
          </a:p>
          <a:p>
            <a:pPr marL="0" marR="0" algn="ctr">
              <a:lnSpc>
                <a:spcPct val="107000"/>
              </a:lnSpc>
              <a:spcBef>
                <a:spcPts val="0"/>
              </a:spcBef>
              <a:spcAft>
                <a:spcPts val="0"/>
              </a:spcAft>
            </a:pPr>
            <a:r>
              <a:rPr lang="en-US" sz="4000" dirty="0">
                <a:latin typeface="Calibri" panose="020F0502020204030204" pitchFamily="34" charset="0"/>
                <a:ea typeface="Calibri" panose="020F0502020204030204" pitchFamily="34" charset="0"/>
                <a:cs typeface="Times New Roman" panose="02020603050405020304" pitchFamily="18" charset="0"/>
              </a:rPr>
              <a:t>Week 13-14</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36350109"/>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797125" y="1239101"/>
            <a:ext cx="8720773" cy="1664817"/>
          </a:xfrm>
          <a:prstGeom prst="rect">
            <a:avLst/>
          </a:prstGeom>
        </p:spPr>
        <p:txBody>
          <a:bodyPr vert="horz" wrap="square" lIns="0" tIns="127256" rIns="0" bIns="0" rtlCol="0">
            <a:spAutoFit/>
          </a:bodyPr>
          <a:lstStyle/>
          <a:p>
            <a:pPr marL="11516">
              <a:spcBef>
                <a:spcPts val="1002"/>
              </a:spcBef>
            </a:pPr>
            <a:r>
              <a:rPr sz="1904" dirty="0">
                <a:solidFill>
                  <a:srgbClr val="FF0000"/>
                </a:solidFill>
                <a:latin typeface="Times New Roman"/>
                <a:cs typeface="Times New Roman"/>
              </a:rPr>
              <a:t>Question:</a:t>
            </a:r>
            <a:r>
              <a:rPr sz="1904" spc="-68" dirty="0">
                <a:solidFill>
                  <a:srgbClr val="FF0000"/>
                </a:solidFill>
                <a:latin typeface="Times New Roman"/>
                <a:cs typeface="Times New Roman"/>
              </a:rPr>
              <a:t> </a:t>
            </a:r>
            <a:r>
              <a:rPr sz="1904" dirty="0">
                <a:latin typeface="Times New Roman"/>
                <a:cs typeface="Times New Roman"/>
              </a:rPr>
              <a:t>What</a:t>
            </a:r>
            <a:r>
              <a:rPr sz="1904" spc="-18" dirty="0">
                <a:latin typeface="Times New Roman"/>
                <a:cs typeface="Times New Roman"/>
              </a:rPr>
              <a:t> </a:t>
            </a:r>
            <a:r>
              <a:rPr sz="1904" dirty="0">
                <a:latin typeface="Times New Roman"/>
                <a:cs typeface="Times New Roman"/>
              </a:rPr>
              <a:t>do</a:t>
            </a:r>
            <a:r>
              <a:rPr sz="1904" spc="-14" dirty="0">
                <a:latin typeface="Times New Roman"/>
                <a:cs typeface="Times New Roman"/>
              </a:rPr>
              <a:t> </a:t>
            </a:r>
            <a:r>
              <a:rPr sz="1904" dirty="0">
                <a:latin typeface="Times New Roman"/>
                <a:cs typeface="Times New Roman"/>
              </a:rPr>
              <a:t>you</a:t>
            </a:r>
            <a:r>
              <a:rPr sz="1904" spc="-18" dirty="0">
                <a:latin typeface="Times New Roman"/>
                <a:cs typeface="Times New Roman"/>
              </a:rPr>
              <a:t> </a:t>
            </a:r>
            <a:r>
              <a:rPr sz="1904" dirty="0">
                <a:latin typeface="Times New Roman"/>
                <a:cs typeface="Times New Roman"/>
              </a:rPr>
              <a:t>mean</a:t>
            </a:r>
            <a:r>
              <a:rPr sz="1904" spc="5" dirty="0">
                <a:latin typeface="Times New Roman"/>
                <a:cs typeface="Times New Roman"/>
              </a:rPr>
              <a:t> </a:t>
            </a:r>
            <a:r>
              <a:rPr sz="1904" dirty="0">
                <a:latin typeface="Times New Roman"/>
                <a:cs typeface="Times New Roman"/>
              </a:rPr>
              <a:t>by</a:t>
            </a:r>
            <a:r>
              <a:rPr sz="1904" spc="-14" dirty="0">
                <a:latin typeface="Times New Roman"/>
                <a:cs typeface="Times New Roman"/>
              </a:rPr>
              <a:t> </a:t>
            </a:r>
            <a:r>
              <a:rPr sz="1904" dirty="0">
                <a:latin typeface="Times New Roman"/>
                <a:cs typeface="Times New Roman"/>
              </a:rPr>
              <a:t>flood</a:t>
            </a:r>
            <a:r>
              <a:rPr sz="1904" spc="-41" dirty="0">
                <a:latin typeface="Times New Roman"/>
                <a:cs typeface="Times New Roman"/>
              </a:rPr>
              <a:t> </a:t>
            </a:r>
            <a:r>
              <a:rPr sz="1904" spc="-9" dirty="0">
                <a:latin typeface="Times New Roman"/>
                <a:cs typeface="Times New Roman"/>
              </a:rPr>
              <a:t>management?</a:t>
            </a:r>
            <a:endParaRPr sz="1904">
              <a:latin typeface="Times New Roman"/>
              <a:cs typeface="Times New Roman"/>
            </a:endParaRPr>
          </a:p>
          <a:p>
            <a:pPr marL="11516" marR="4607">
              <a:lnSpc>
                <a:spcPct val="114300"/>
              </a:lnSpc>
              <a:spcBef>
                <a:spcPts val="589"/>
              </a:spcBef>
            </a:pPr>
            <a:r>
              <a:rPr sz="1904" dirty="0">
                <a:solidFill>
                  <a:srgbClr val="FF0000"/>
                </a:solidFill>
                <a:latin typeface="Times New Roman"/>
                <a:cs typeface="Times New Roman"/>
              </a:rPr>
              <a:t>Ans.</a:t>
            </a:r>
            <a:r>
              <a:rPr sz="1904" spc="218" dirty="0">
                <a:solidFill>
                  <a:srgbClr val="FF0000"/>
                </a:solidFill>
                <a:latin typeface="Times New Roman"/>
                <a:cs typeface="Times New Roman"/>
              </a:rPr>
              <a:t> </a:t>
            </a:r>
            <a:r>
              <a:rPr sz="1904" dirty="0">
                <a:latin typeface="Times New Roman"/>
                <a:cs typeface="Times New Roman"/>
              </a:rPr>
              <a:t>The</a:t>
            </a:r>
            <a:r>
              <a:rPr sz="1904" spc="230" dirty="0">
                <a:latin typeface="Times New Roman"/>
                <a:cs typeface="Times New Roman"/>
              </a:rPr>
              <a:t> </a:t>
            </a:r>
            <a:r>
              <a:rPr sz="1904" dirty="0">
                <a:latin typeface="Times New Roman"/>
                <a:cs typeface="Times New Roman"/>
              </a:rPr>
              <a:t>term</a:t>
            </a:r>
            <a:r>
              <a:rPr sz="1904" spc="208" dirty="0">
                <a:latin typeface="Times New Roman"/>
                <a:cs typeface="Times New Roman"/>
              </a:rPr>
              <a:t> </a:t>
            </a:r>
            <a:r>
              <a:rPr sz="1904" dirty="0">
                <a:latin typeface="Times New Roman"/>
                <a:cs typeface="Times New Roman"/>
              </a:rPr>
              <a:t>flood</a:t>
            </a:r>
            <a:r>
              <a:rPr sz="1904" spc="218" dirty="0">
                <a:latin typeface="Times New Roman"/>
                <a:cs typeface="Times New Roman"/>
              </a:rPr>
              <a:t> </a:t>
            </a:r>
            <a:r>
              <a:rPr sz="1904" dirty="0">
                <a:latin typeface="Times New Roman"/>
                <a:cs typeface="Times New Roman"/>
              </a:rPr>
              <a:t>management</a:t>
            </a:r>
            <a:r>
              <a:rPr sz="1904" spc="208" dirty="0">
                <a:latin typeface="Times New Roman"/>
                <a:cs typeface="Times New Roman"/>
              </a:rPr>
              <a:t> </a:t>
            </a:r>
            <a:r>
              <a:rPr sz="1904" dirty="0">
                <a:latin typeface="Times New Roman"/>
                <a:cs typeface="Times New Roman"/>
              </a:rPr>
              <a:t>or</a:t>
            </a:r>
            <a:r>
              <a:rPr sz="1904" spc="213" dirty="0">
                <a:latin typeface="Times New Roman"/>
                <a:cs typeface="Times New Roman"/>
              </a:rPr>
              <a:t> </a:t>
            </a:r>
            <a:r>
              <a:rPr sz="1904" dirty="0">
                <a:latin typeface="Times New Roman"/>
                <a:cs typeface="Times New Roman"/>
              </a:rPr>
              <a:t>flood</a:t>
            </a:r>
            <a:r>
              <a:rPr sz="1904" spc="218" dirty="0">
                <a:latin typeface="Times New Roman"/>
                <a:cs typeface="Times New Roman"/>
              </a:rPr>
              <a:t> </a:t>
            </a:r>
            <a:r>
              <a:rPr sz="1904" dirty="0">
                <a:latin typeface="Times New Roman"/>
                <a:cs typeface="Times New Roman"/>
              </a:rPr>
              <a:t>control</a:t>
            </a:r>
            <a:r>
              <a:rPr sz="1904" spc="208" dirty="0">
                <a:latin typeface="Times New Roman"/>
                <a:cs typeface="Times New Roman"/>
              </a:rPr>
              <a:t> </a:t>
            </a:r>
            <a:r>
              <a:rPr sz="1904" dirty="0">
                <a:latin typeface="Times New Roman"/>
                <a:cs typeface="Times New Roman"/>
              </a:rPr>
              <a:t>is</a:t>
            </a:r>
            <a:r>
              <a:rPr sz="1904" spc="204" dirty="0">
                <a:latin typeface="Times New Roman"/>
                <a:cs typeface="Times New Roman"/>
              </a:rPr>
              <a:t> </a:t>
            </a:r>
            <a:r>
              <a:rPr sz="1904" dirty="0">
                <a:latin typeface="Times New Roman"/>
                <a:cs typeface="Times New Roman"/>
              </a:rPr>
              <a:t>commonly</a:t>
            </a:r>
            <a:r>
              <a:rPr sz="1904" spc="199" dirty="0">
                <a:latin typeface="Times New Roman"/>
                <a:cs typeface="Times New Roman"/>
              </a:rPr>
              <a:t> </a:t>
            </a:r>
            <a:r>
              <a:rPr sz="1904" dirty="0">
                <a:latin typeface="Times New Roman"/>
                <a:cs typeface="Times New Roman"/>
              </a:rPr>
              <a:t>used</a:t>
            </a:r>
            <a:r>
              <a:rPr sz="1904" spc="204" dirty="0">
                <a:latin typeface="Times New Roman"/>
                <a:cs typeface="Times New Roman"/>
              </a:rPr>
              <a:t> </a:t>
            </a:r>
            <a:r>
              <a:rPr sz="1904" dirty="0">
                <a:latin typeface="Times New Roman"/>
                <a:cs typeface="Times New Roman"/>
              </a:rPr>
              <a:t>to</a:t>
            </a:r>
            <a:r>
              <a:rPr sz="1904" spc="218" dirty="0">
                <a:latin typeface="Times New Roman"/>
                <a:cs typeface="Times New Roman"/>
              </a:rPr>
              <a:t> </a:t>
            </a:r>
            <a:r>
              <a:rPr sz="1904" dirty="0">
                <a:latin typeface="Times New Roman"/>
                <a:cs typeface="Times New Roman"/>
              </a:rPr>
              <a:t>denote</a:t>
            </a:r>
            <a:r>
              <a:rPr sz="1904" spc="208" dirty="0">
                <a:latin typeface="Times New Roman"/>
                <a:cs typeface="Times New Roman"/>
              </a:rPr>
              <a:t> </a:t>
            </a:r>
            <a:r>
              <a:rPr sz="1904" dirty="0">
                <a:latin typeface="Times New Roman"/>
                <a:cs typeface="Times New Roman"/>
              </a:rPr>
              <a:t>all</a:t>
            </a:r>
            <a:r>
              <a:rPr sz="1904" spc="208" dirty="0">
                <a:latin typeface="Times New Roman"/>
                <a:cs typeface="Times New Roman"/>
              </a:rPr>
              <a:t> </a:t>
            </a:r>
            <a:r>
              <a:rPr sz="1904" spc="-23" dirty="0">
                <a:latin typeface="Times New Roman"/>
                <a:cs typeface="Times New Roman"/>
              </a:rPr>
              <a:t>the </a:t>
            </a:r>
            <a:r>
              <a:rPr sz="1904" dirty="0">
                <a:latin typeface="Times New Roman"/>
                <a:cs typeface="Times New Roman"/>
              </a:rPr>
              <a:t>measures</a:t>
            </a:r>
            <a:r>
              <a:rPr sz="1904" spc="-23" dirty="0">
                <a:latin typeface="Times New Roman"/>
                <a:cs typeface="Times New Roman"/>
              </a:rPr>
              <a:t> </a:t>
            </a:r>
            <a:r>
              <a:rPr sz="1904" dirty="0">
                <a:latin typeface="Times New Roman"/>
                <a:cs typeface="Times New Roman"/>
              </a:rPr>
              <a:t>that</a:t>
            </a:r>
            <a:r>
              <a:rPr sz="1904" spc="-36" dirty="0">
                <a:latin typeface="Times New Roman"/>
                <a:cs typeface="Times New Roman"/>
              </a:rPr>
              <a:t> </a:t>
            </a:r>
            <a:r>
              <a:rPr sz="1904" dirty="0">
                <a:latin typeface="Times New Roman"/>
                <a:cs typeface="Times New Roman"/>
              </a:rPr>
              <a:t>are</a:t>
            </a:r>
            <a:r>
              <a:rPr sz="1904" spc="-27" dirty="0">
                <a:latin typeface="Times New Roman"/>
                <a:cs typeface="Times New Roman"/>
              </a:rPr>
              <a:t> </a:t>
            </a:r>
            <a:r>
              <a:rPr sz="1904" dirty="0">
                <a:latin typeface="Times New Roman"/>
                <a:cs typeface="Times New Roman"/>
              </a:rPr>
              <a:t>adopted</a:t>
            </a:r>
            <a:r>
              <a:rPr sz="1904" spc="-41" dirty="0">
                <a:latin typeface="Times New Roman"/>
                <a:cs typeface="Times New Roman"/>
              </a:rPr>
              <a:t> </a:t>
            </a:r>
            <a:r>
              <a:rPr sz="1904" dirty="0">
                <a:latin typeface="Times New Roman"/>
                <a:cs typeface="Times New Roman"/>
              </a:rPr>
              <a:t>to</a:t>
            </a:r>
            <a:r>
              <a:rPr sz="1904" spc="-45" dirty="0">
                <a:latin typeface="Times New Roman"/>
                <a:cs typeface="Times New Roman"/>
              </a:rPr>
              <a:t> </a:t>
            </a:r>
            <a:r>
              <a:rPr sz="1904" dirty="0">
                <a:latin typeface="Times New Roman"/>
                <a:cs typeface="Times New Roman"/>
              </a:rPr>
              <a:t>reduce</a:t>
            </a:r>
            <a:r>
              <a:rPr sz="1904" spc="-27" dirty="0">
                <a:latin typeface="Times New Roman"/>
                <a:cs typeface="Times New Roman"/>
              </a:rPr>
              <a:t> </a:t>
            </a:r>
            <a:r>
              <a:rPr sz="1904" dirty="0">
                <a:latin typeface="Times New Roman"/>
                <a:cs typeface="Times New Roman"/>
              </a:rPr>
              <a:t>the</a:t>
            </a:r>
            <a:r>
              <a:rPr sz="1904" spc="-45" dirty="0">
                <a:latin typeface="Times New Roman"/>
                <a:cs typeface="Times New Roman"/>
              </a:rPr>
              <a:t> </a:t>
            </a:r>
            <a:r>
              <a:rPr sz="1904" dirty="0">
                <a:latin typeface="Times New Roman"/>
                <a:cs typeface="Times New Roman"/>
              </a:rPr>
              <a:t>damages of</a:t>
            </a:r>
            <a:r>
              <a:rPr sz="1904" spc="-32" dirty="0">
                <a:latin typeface="Times New Roman"/>
                <a:cs typeface="Times New Roman"/>
              </a:rPr>
              <a:t> </a:t>
            </a:r>
            <a:r>
              <a:rPr sz="1904" dirty="0">
                <a:latin typeface="Times New Roman"/>
                <a:cs typeface="Times New Roman"/>
              </a:rPr>
              <a:t>life</a:t>
            </a:r>
            <a:r>
              <a:rPr sz="1904" spc="-9" dirty="0">
                <a:latin typeface="Times New Roman"/>
                <a:cs typeface="Times New Roman"/>
              </a:rPr>
              <a:t> </a:t>
            </a:r>
            <a:r>
              <a:rPr sz="1904" dirty="0">
                <a:latin typeface="Times New Roman"/>
                <a:cs typeface="Times New Roman"/>
              </a:rPr>
              <a:t>and</a:t>
            </a:r>
            <a:r>
              <a:rPr sz="1904" spc="-18" dirty="0">
                <a:latin typeface="Times New Roman"/>
                <a:cs typeface="Times New Roman"/>
              </a:rPr>
              <a:t> </a:t>
            </a:r>
            <a:r>
              <a:rPr sz="1904" dirty="0">
                <a:latin typeface="Times New Roman"/>
                <a:cs typeface="Times New Roman"/>
              </a:rPr>
              <a:t>properties</a:t>
            </a:r>
            <a:r>
              <a:rPr sz="1904" spc="-41" dirty="0">
                <a:latin typeface="Times New Roman"/>
                <a:cs typeface="Times New Roman"/>
              </a:rPr>
              <a:t> </a:t>
            </a:r>
            <a:r>
              <a:rPr sz="1904" dirty="0">
                <a:latin typeface="Times New Roman"/>
                <a:cs typeface="Times New Roman"/>
              </a:rPr>
              <a:t>due</a:t>
            </a:r>
            <a:r>
              <a:rPr sz="1904" spc="-27" dirty="0">
                <a:latin typeface="Times New Roman"/>
                <a:cs typeface="Times New Roman"/>
              </a:rPr>
              <a:t> </a:t>
            </a:r>
            <a:r>
              <a:rPr sz="1904" dirty="0">
                <a:latin typeface="Times New Roman"/>
                <a:cs typeface="Times New Roman"/>
              </a:rPr>
              <a:t>to</a:t>
            </a:r>
            <a:r>
              <a:rPr sz="1904" spc="-41" dirty="0">
                <a:latin typeface="Times New Roman"/>
                <a:cs typeface="Times New Roman"/>
              </a:rPr>
              <a:t> </a:t>
            </a:r>
            <a:r>
              <a:rPr sz="1904" spc="-9" dirty="0">
                <a:latin typeface="Times New Roman"/>
                <a:cs typeface="Times New Roman"/>
              </a:rPr>
              <a:t>flood.</a:t>
            </a:r>
            <a:endParaRPr sz="1904">
              <a:latin typeface="Times New Roman"/>
              <a:cs typeface="Times New Roman"/>
            </a:endParaRPr>
          </a:p>
          <a:p>
            <a:pPr marL="11516">
              <a:spcBef>
                <a:spcPts val="1600"/>
              </a:spcBef>
            </a:pPr>
            <a:r>
              <a:rPr sz="1904" spc="-18" dirty="0">
                <a:latin typeface="Times New Roman"/>
                <a:cs typeface="Times New Roman"/>
              </a:rPr>
              <a:t>Total</a:t>
            </a:r>
            <a:r>
              <a:rPr sz="1904" spc="-36" dirty="0">
                <a:latin typeface="Times New Roman"/>
                <a:cs typeface="Times New Roman"/>
              </a:rPr>
              <a:t> </a:t>
            </a:r>
            <a:r>
              <a:rPr sz="1904" dirty="0">
                <a:latin typeface="Times New Roman"/>
                <a:cs typeface="Times New Roman"/>
              </a:rPr>
              <a:t>flood</a:t>
            </a:r>
            <a:r>
              <a:rPr sz="1904" spc="-18" dirty="0">
                <a:latin typeface="Times New Roman"/>
                <a:cs typeface="Times New Roman"/>
              </a:rPr>
              <a:t> </a:t>
            </a:r>
            <a:r>
              <a:rPr sz="1904" dirty="0">
                <a:latin typeface="Times New Roman"/>
                <a:cs typeface="Times New Roman"/>
              </a:rPr>
              <a:t>control</a:t>
            </a:r>
            <a:r>
              <a:rPr sz="1904" spc="-36" dirty="0">
                <a:latin typeface="Times New Roman"/>
                <a:cs typeface="Times New Roman"/>
              </a:rPr>
              <a:t> </a:t>
            </a:r>
            <a:r>
              <a:rPr sz="1904" dirty="0">
                <a:latin typeface="Times New Roman"/>
                <a:cs typeface="Times New Roman"/>
              </a:rPr>
              <a:t>is</a:t>
            </a:r>
            <a:r>
              <a:rPr sz="1904" spc="-18" dirty="0">
                <a:latin typeface="Times New Roman"/>
                <a:cs typeface="Times New Roman"/>
              </a:rPr>
              <a:t> </a:t>
            </a:r>
            <a:r>
              <a:rPr sz="1904" dirty="0">
                <a:latin typeface="Times New Roman"/>
                <a:cs typeface="Times New Roman"/>
              </a:rPr>
              <a:t>neither</a:t>
            </a:r>
            <a:r>
              <a:rPr sz="1904" spc="-63" dirty="0">
                <a:latin typeface="Times New Roman"/>
                <a:cs typeface="Times New Roman"/>
              </a:rPr>
              <a:t> </a:t>
            </a:r>
            <a:r>
              <a:rPr sz="1904" dirty="0">
                <a:latin typeface="Times New Roman"/>
                <a:cs typeface="Times New Roman"/>
              </a:rPr>
              <a:t>possible</a:t>
            </a:r>
            <a:r>
              <a:rPr sz="1904" spc="-27" dirty="0">
                <a:latin typeface="Times New Roman"/>
                <a:cs typeface="Times New Roman"/>
              </a:rPr>
              <a:t> </a:t>
            </a:r>
            <a:r>
              <a:rPr sz="1904" dirty="0">
                <a:latin typeface="Times New Roman"/>
                <a:cs typeface="Times New Roman"/>
              </a:rPr>
              <a:t>nor</a:t>
            </a:r>
            <a:r>
              <a:rPr sz="1904" spc="-45" dirty="0">
                <a:latin typeface="Times New Roman"/>
                <a:cs typeface="Times New Roman"/>
              </a:rPr>
              <a:t> </a:t>
            </a:r>
            <a:r>
              <a:rPr sz="1904" spc="-9" dirty="0">
                <a:latin typeface="Times New Roman"/>
                <a:cs typeface="Times New Roman"/>
              </a:rPr>
              <a:t>desirable.</a:t>
            </a:r>
            <a:endParaRPr sz="1904">
              <a:latin typeface="Times New Roman"/>
              <a:cs typeface="Times New Roman"/>
            </a:endParaRPr>
          </a:p>
        </p:txBody>
      </p:sp>
      <p:grpSp>
        <p:nvGrpSpPr>
          <p:cNvPr id="3" name="object 3"/>
          <p:cNvGrpSpPr/>
          <p:nvPr/>
        </p:nvGrpSpPr>
        <p:grpSpPr>
          <a:xfrm>
            <a:off x="4455147" y="877548"/>
            <a:ext cx="3160669" cy="435318"/>
            <a:chOff x="3537203" y="967740"/>
            <a:chExt cx="3485515" cy="480059"/>
          </a:xfrm>
        </p:grpSpPr>
        <p:pic>
          <p:nvPicPr>
            <p:cNvPr id="4" name="object 4"/>
            <p:cNvPicPr/>
            <p:nvPr/>
          </p:nvPicPr>
          <p:blipFill>
            <a:blip r:embed="rId2" cstate="print"/>
            <a:stretch>
              <a:fillRect/>
            </a:stretch>
          </p:blipFill>
          <p:spPr>
            <a:xfrm>
              <a:off x="3541775" y="973836"/>
              <a:ext cx="3474720" cy="467868"/>
            </a:xfrm>
            <a:prstGeom prst="rect">
              <a:avLst/>
            </a:prstGeom>
          </p:spPr>
        </p:pic>
        <p:sp>
          <p:nvSpPr>
            <p:cNvPr id="5" name="object 5"/>
            <p:cNvSpPr/>
            <p:nvPr/>
          </p:nvSpPr>
          <p:spPr>
            <a:xfrm>
              <a:off x="3537203" y="967740"/>
              <a:ext cx="3485515" cy="480059"/>
            </a:xfrm>
            <a:custGeom>
              <a:avLst/>
              <a:gdLst/>
              <a:ahLst/>
              <a:cxnLst/>
              <a:rect l="l" t="t" r="r" b="b"/>
              <a:pathLst>
                <a:path w="3485515" h="480059">
                  <a:moveTo>
                    <a:pt x="3485388" y="480060"/>
                  </a:moveTo>
                  <a:lnTo>
                    <a:pt x="0" y="480060"/>
                  </a:lnTo>
                  <a:lnTo>
                    <a:pt x="0" y="0"/>
                  </a:lnTo>
                  <a:lnTo>
                    <a:pt x="3485388" y="0"/>
                  </a:lnTo>
                  <a:lnTo>
                    <a:pt x="3485388" y="6096"/>
                  </a:lnTo>
                  <a:lnTo>
                    <a:pt x="10668" y="6096"/>
                  </a:lnTo>
                  <a:lnTo>
                    <a:pt x="4572" y="12192"/>
                  </a:lnTo>
                  <a:lnTo>
                    <a:pt x="10668" y="12192"/>
                  </a:lnTo>
                  <a:lnTo>
                    <a:pt x="10668" y="467868"/>
                  </a:lnTo>
                  <a:lnTo>
                    <a:pt x="4572" y="467868"/>
                  </a:lnTo>
                  <a:lnTo>
                    <a:pt x="10668" y="473964"/>
                  </a:lnTo>
                  <a:lnTo>
                    <a:pt x="3485388" y="473964"/>
                  </a:lnTo>
                  <a:lnTo>
                    <a:pt x="3485388" y="480060"/>
                  </a:lnTo>
                  <a:close/>
                </a:path>
                <a:path w="3485515" h="480059">
                  <a:moveTo>
                    <a:pt x="10668" y="12192"/>
                  </a:moveTo>
                  <a:lnTo>
                    <a:pt x="4572" y="12192"/>
                  </a:lnTo>
                  <a:lnTo>
                    <a:pt x="10668" y="6096"/>
                  </a:lnTo>
                  <a:lnTo>
                    <a:pt x="10668" y="12192"/>
                  </a:lnTo>
                  <a:close/>
                </a:path>
                <a:path w="3485515" h="480059">
                  <a:moveTo>
                    <a:pt x="3474720" y="12192"/>
                  </a:moveTo>
                  <a:lnTo>
                    <a:pt x="10668" y="12192"/>
                  </a:lnTo>
                  <a:lnTo>
                    <a:pt x="10668" y="6096"/>
                  </a:lnTo>
                  <a:lnTo>
                    <a:pt x="3474720" y="6096"/>
                  </a:lnTo>
                  <a:lnTo>
                    <a:pt x="3474720" y="12192"/>
                  </a:lnTo>
                  <a:close/>
                </a:path>
                <a:path w="3485515" h="480059">
                  <a:moveTo>
                    <a:pt x="3474720" y="473964"/>
                  </a:moveTo>
                  <a:lnTo>
                    <a:pt x="3474720" y="6096"/>
                  </a:lnTo>
                  <a:lnTo>
                    <a:pt x="3479292" y="12192"/>
                  </a:lnTo>
                  <a:lnTo>
                    <a:pt x="3485388" y="12192"/>
                  </a:lnTo>
                  <a:lnTo>
                    <a:pt x="3485388" y="467868"/>
                  </a:lnTo>
                  <a:lnTo>
                    <a:pt x="3479292" y="467868"/>
                  </a:lnTo>
                  <a:lnTo>
                    <a:pt x="3474720" y="473964"/>
                  </a:lnTo>
                  <a:close/>
                </a:path>
                <a:path w="3485515" h="480059">
                  <a:moveTo>
                    <a:pt x="3485388" y="12192"/>
                  </a:moveTo>
                  <a:lnTo>
                    <a:pt x="3479292" y="12192"/>
                  </a:lnTo>
                  <a:lnTo>
                    <a:pt x="3474720" y="6096"/>
                  </a:lnTo>
                  <a:lnTo>
                    <a:pt x="3485388" y="6096"/>
                  </a:lnTo>
                  <a:lnTo>
                    <a:pt x="3485388" y="12192"/>
                  </a:lnTo>
                  <a:close/>
                </a:path>
                <a:path w="3485515" h="480059">
                  <a:moveTo>
                    <a:pt x="10668" y="473964"/>
                  </a:moveTo>
                  <a:lnTo>
                    <a:pt x="4572" y="467868"/>
                  </a:lnTo>
                  <a:lnTo>
                    <a:pt x="10668" y="467868"/>
                  </a:lnTo>
                  <a:lnTo>
                    <a:pt x="10668" y="473964"/>
                  </a:lnTo>
                  <a:close/>
                </a:path>
                <a:path w="3485515" h="480059">
                  <a:moveTo>
                    <a:pt x="3474720" y="473964"/>
                  </a:moveTo>
                  <a:lnTo>
                    <a:pt x="10668" y="473964"/>
                  </a:lnTo>
                  <a:lnTo>
                    <a:pt x="10668" y="467868"/>
                  </a:lnTo>
                  <a:lnTo>
                    <a:pt x="3474720" y="467868"/>
                  </a:lnTo>
                  <a:lnTo>
                    <a:pt x="3474720" y="473964"/>
                  </a:lnTo>
                  <a:close/>
                </a:path>
                <a:path w="3485515" h="480059">
                  <a:moveTo>
                    <a:pt x="3485388" y="473964"/>
                  </a:moveTo>
                  <a:lnTo>
                    <a:pt x="3474720" y="473964"/>
                  </a:lnTo>
                  <a:lnTo>
                    <a:pt x="3479292" y="467868"/>
                  </a:lnTo>
                  <a:lnTo>
                    <a:pt x="3485388" y="467868"/>
                  </a:lnTo>
                  <a:lnTo>
                    <a:pt x="3485388" y="473964"/>
                  </a:lnTo>
                  <a:close/>
                </a:path>
              </a:pathLst>
            </a:custGeom>
            <a:solidFill>
              <a:srgbClr val="5B9AD4"/>
            </a:solidFill>
          </p:spPr>
          <p:txBody>
            <a:bodyPr wrap="square" lIns="0" tIns="0" rIns="0" bIns="0" rtlCol="0"/>
            <a:lstStyle/>
            <a:p>
              <a:endParaRPr sz="1632"/>
            </a:p>
          </p:txBody>
        </p:sp>
      </p:grpSp>
      <p:sp>
        <p:nvSpPr>
          <p:cNvPr id="6" name="object 6"/>
          <p:cNvSpPr txBox="1">
            <a:spLocks noGrp="1"/>
          </p:cNvSpPr>
          <p:nvPr>
            <p:ph type="title"/>
          </p:nvPr>
        </p:nvSpPr>
        <p:spPr>
          <a:xfrm>
            <a:off x="4216067" y="700317"/>
            <a:ext cx="5450771" cy="689319"/>
          </a:xfrm>
          <a:prstGeom prst="rect">
            <a:avLst/>
          </a:prstGeom>
        </p:spPr>
        <p:txBody>
          <a:bodyPr vert="horz" wrap="square" lIns="0" tIns="12092" rIns="0" bIns="0" rtlCol="0" anchor="ctr">
            <a:spAutoFit/>
          </a:bodyPr>
          <a:lstStyle/>
          <a:p>
            <a:pPr marL="11516">
              <a:lnSpc>
                <a:spcPct val="100000"/>
              </a:lnSpc>
              <a:spcBef>
                <a:spcPts val="95"/>
              </a:spcBef>
            </a:pPr>
            <a:r>
              <a:rPr b="0" i="0" u="none" dirty="0">
                <a:solidFill>
                  <a:srgbClr val="000000"/>
                </a:solidFill>
                <a:latin typeface="Times New Roman"/>
                <a:cs typeface="Times New Roman"/>
              </a:rPr>
              <a:t>Flood</a:t>
            </a:r>
            <a:r>
              <a:rPr spc="-32" dirty="0">
                <a:solidFill>
                  <a:srgbClr val="000000"/>
                </a:solidFill>
                <a:latin typeface="Times New Roman"/>
                <a:cs typeface="Times New Roman"/>
              </a:rPr>
              <a:t> </a:t>
            </a:r>
            <a:r>
              <a:rPr spc="-9" dirty="0">
                <a:solidFill>
                  <a:srgbClr val="000000"/>
                </a:solidFill>
                <a:latin typeface="Times New Roman"/>
                <a:cs typeface="Times New Roman"/>
              </a:rPr>
              <a:t>Management</a:t>
            </a:r>
          </a:p>
        </p:txBody>
      </p:sp>
      <p:grpSp>
        <p:nvGrpSpPr>
          <p:cNvPr id="7" name="object 7"/>
          <p:cNvGrpSpPr/>
          <p:nvPr/>
        </p:nvGrpSpPr>
        <p:grpSpPr>
          <a:xfrm>
            <a:off x="4216067" y="3225506"/>
            <a:ext cx="3756641" cy="2167381"/>
            <a:chOff x="3273552" y="3557016"/>
            <a:chExt cx="4142740" cy="2390140"/>
          </a:xfrm>
        </p:grpSpPr>
        <p:pic>
          <p:nvPicPr>
            <p:cNvPr id="8" name="object 8"/>
            <p:cNvPicPr/>
            <p:nvPr/>
          </p:nvPicPr>
          <p:blipFill>
            <a:blip r:embed="rId3" cstate="print"/>
            <a:stretch>
              <a:fillRect/>
            </a:stretch>
          </p:blipFill>
          <p:spPr>
            <a:xfrm>
              <a:off x="4053840" y="3557016"/>
              <a:ext cx="2916936" cy="222503"/>
            </a:xfrm>
            <a:prstGeom prst="rect">
              <a:avLst/>
            </a:prstGeom>
          </p:spPr>
        </p:pic>
        <p:pic>
          <p:nvPicPr>
            <p:cNvPr id="9" name="object 9"/>
            <p:cNvPicPr/>
            <p:nvPr/>
          </p:nvPicPr>
          <p:blipFill>
            <a:blip r:embed="rId4" cstate="print"/>
            <a:stretch>
              <a:fillRect/>
            </a:stretch>
          </p:blipFill>
          <p:spPr>
            <a:xfrm>
              <a:off x="3401568" y="3779520"/>
              <a:ext cx="3764279" cy="1615439"/>
            </a:xfrm>
            <a:prstGeom prst="rect">
              <a:avLst/>
            </a:prstGeom>
          </p:spPr>
        </p:pic>
        <p:pic>
          <p:nvPicPr>
            <p:cNvPr id="10" name="object 10"/>
            <p:cNvPicPr/>
            <p:nvPr/>
          </p:nvPicPr>
          <p:blipFill>
            <a:blip r:embed="rId5" cstate="print"/>
            <a:stretch>
              <a:fillRect/>
            </a:stretch>
          </p:blipFill>
          <p:spPr>
            <a:xfrm>
              <a:off x="3273552" y="5394960"/>
              <a:ext cx="4142231" cy="551688"/>
            </a:xfrm>
            <a:prstGeom prst="rect">
              <a:avLst/>
            </a:prstGeom>
          </p:spPr>
        </p:pic>
      </p:grpSp>
      <p:grpSp>
        <p:nvGrpSpPr>
          <p:cNvPr id="11" name="object 11"/>
          <p:cNvGrpSpPr/>
          <p:nvPr/>
        </p:nvGrpSpPr>
        <p:grpSpPr>
          <a:xfrm>
            <a:off x="3909270" y="5664674"/>
            <a:ext cx="3646084" cy="313821"/>
            <a:chOff x="2935223" y="6246876"/>
            <a:chExt cx="4020820" cy="346075"/>
          </a:xfrm>
        </p:grpSpPr>
        <p:pic>
          <p:nvPicPr>
            <p:cNvPr id="12" name="object 12"/>
            <p:cNvPicPr/>
            <p:nvPr/>
          </p:nvPicPr>
          <p:blipFill>
            <a:blip r:embed="rId6" cstate="print"/>
            <a:stretch>
              <a:fillRect/>
            </a:stretch>
          </p:blipFill>
          <p:spPr>
            <a:xfrm>
              <a:off x="2941319" y="6252972"/>
              <a:ext cx="4009643" cy="333755"/>
            </a:xfrm>
            <a:prstGeom prst="rect">
              <a:avLst/>
            </a:prstGeom>
          </p:spPr>
        </p:pic>
        <p:sp>
          <p:nvSpPr>
            <p:cNvPr id="13" name="object 13"/>
            <p:cNvSpPr/>
            <p:nvPr/>
          </p:nvSpPr>
          <p:spPr>
            <a:xfrm>
              <a:off x="2935223" y="6246876"/>
              <a:ext cx="4020820" cy="346075"/>
            </a:xfrm>
            <a:custGeom>
              <a:avLst/>
              <a:gdLst/>
              <a:ahLst/>
              <a:cxnLst/>
              <a:rect l="l" t="t" r="r" b="b"/>
              <a:pathLst>
                <a:path w="4020820" h="346075">
                  <a:moveTo>
                    <a:pt x="4020312" y="345948"/>
                  </a:moveTo>
                  <a:lnTo>
                    <a:pt x="0" y="345948"/>
                  </a:lnTo>
                  <a:lnTo>
                    <a:pt x="0" y="0"/>
                  </a:lnTo>
                  <a:lnTo>
                    <a:pt x="4020312" y="0"/>
                  </a:lnTo>
                  <a:lnTo>
                    <a:pt x="4020312" y="6096"/>
                  </a:lnTo>
                  <a:lnTo>
                    <a:pt x="10668" y="6096"/>
                  </a:lnTo>
                  <a:lnTo>
                    <a:pt x="6096" y="12192"/>
                  </a:lnTo>
                  <a:lnTo>
                    <a:pt x="10668" y="12192"/>
                  </a:lnTo>
                  <a:lnTo>
                    <a:pt x="10668" y="335280"/>
                  </a:lnTo>
                  <a:lnTo>
                    <a:pt x="6096" y="335280"/>
                  </a:lnTo>
                  <a:lnTo>
                    <a:pt x="10668" y="339852"/>
                  </a:lnTo>
                  <a:lnTo>
                    <a:pt x="4020312" y="339852"/>
                  </a:lnTo>
                  <a:lnTo>
                    <a:pt x="4020312" y="345948"/>
                  </a:lnTo>
                  <a:close/>
                </a:path>
                <a:path w="4020820" h="346075">
                  <a:moveTo>
                    <a:pt x="10668" y="12192"/>
                  </a:moveTo>
                  <a:lnTo>
                    <a:pt x="6096" y="12192"/>
                  </a:lnTo>
                  <a:lnTo>
                    <a:pt x="10668" y="6096"/>
                  </a:lnTo>
                  <a:lnTo>
                    <a:pt x="10668" y="12192"/>
                  </a:lnTo>
                  <a:close/>
                </a:path>
                <a:path w="4020820" h="346075">
                  <a:moveTo>
                    <a:pt x="4009644" y="12192"/>
                  </a:moveTo>
                  <a:lnTo>
                    <a:pt x="10668" y="12192"/>
                  </a:lnTo>
                  <a:lnTo>
                    <a:pt x="10668" y="6096"/>
                  </a:lnTo>
                  <a:lnTo>
                    <a:pt x="4009644" y="6096"/>
                  </a:lnTo>
                  <a:lnTo>
                    <a:pt x="4009644" y="12192"/>
                  </a:lnTo>
                  <a:close/>
                </a:path>
                <a:path w="4020820" h="346075">
                  <a:moveTo>
                    <a:pt x="4009644" y="339852"/>
                  </a:moveTo>
                  <a:lnTo>
                    <a:pt x="4009644" y="6096"/>
                  </a:lnTo>
                  <a:lnTo>
                    <a:pt x="4015740" y="12192"/>
                  </a:lnTo>
                  <a:lnTo>
                    <a:pt x="4020312" y="12192"/>
                  </a:lnTo>
                  <a:lnTo>
                    <a:pt x="4020312" y="335280"/>
                  </a:lnTo>
                  <a:lnTo>
                    <a:pt x="4015740" y="335280"/>
                  </a:lnTo>
                  <a:lnTo>
                    <a:pt x="4009644" y="339852"/>
                  </a:lnTo>
                  <a:close/>
                </a:path>
                <a:path w="4020820" h="346075">
                  <a:moveTo>
                    <a:pt x="4020312" y="12192"/>
                  </a:moveTo>
                  <a:lnTo>
                    <a:pt x="4015740" y="12192"/>
                  </a:lnTo>
                  <a:lnTo>
                    <a:pt x="4009644" y="6096"/>
                  </a:lnTo>
                  <a:lnTo>
                    <a:pt x="4020312" y="6096"/>
                  </a:lnTo>
                  <a:lnTo>
                    <a:pt x="4020312" y="12192"/>
                  </a:lnTo>
                  <a:close/>
                </a:path>
                <a:path w="4020820" h="346075">
                  <a:moveTo>
                    <a:pt x="10668" y="339852"/>
                  </a:moveTo>
                  <a:lnTo>
                    <a:pt x="6096" y="335280"/>
                  </a:lnTo>
                  <a:lnTo>
                    <a:pt x="10668" y="335280"/>
                  </a:lnTo>
                  <a:lnTo>
                    <a:pt x="10668" y="339852"/>
                  </a:lnTo>
                  <a:close/>
                </a:path>
                <a:path w="4020820" h="346075">
                  <a:moveTo>
                    <a:pt x="4009644" y="339852"/>
                  </a:moveTo>
                  <a:lnTo>
                    <a:pt x="10668" y="339852"/>
                  </a:lnTo>
                  <a:lnTo>
                    <a:pt x="10668" y="335280"/>
                  </a:lnTo>
                  <a:lnTo>
                    <a:pt x="4009644" y="335280"/>
                  </a:lnTo>
                  <a:lnTo>
                    <a:pt x="4009644" y="339852"/>
                  </a:lnTo>
                  <a:close/>
                </a:path>
                <a:path w="4020820" h="346075">
                  <a:moveTo>
                    <a:pt x="4020312" y="339852"/>
                  </a:moveTo>
                  <a:lnTo>
                    <a:pt x="4009644" y="339852"/>
                  </a:lnTo>
                  <a:lnTo>
                    <a:pt x="4015740" y="335280"/>
                  </a:lnTo>
                  <a:lnTo>
                    <a:pt x="4020312" y="335280"/>
                  </a:lnTo>
                  <a:lnTo>
                    <a:pt x="4020312" y="339852"/>
                  </a:lnTo>
                  <a:close/>
                </a:path>
              </a:pathLst>
            </a:custGeom>
            <a:solidFill>
              <a:srgbClr val="000000"/>
            </a:solidFill>
          </p:spPr>
          <p:txBody>
            <a:bodyPr wrap="square" lIns="0" tIns="0" rIns="0" bIns="0" rtlCol="0"/>
            <a:lstStyle/>
            <a:p>
              <a:endParaRPr sz="1632"/>
            </a:p>
          </p:txBody>
        </p:sp>
      </p:grpSp>
      <p:sp>
        <p:nvSpPr>
          <p:cNvPr id="14" name="object 14"/>
          <p:cNvSpPr txBox="1"/>
          <p:nvPr/>
        </p:nvSpPr>
        <p:spPr>
          <a:xfrm>
            <a:off x="4306838" y="5657274"/>
            <a:ext cx="2845696" cy="304657"/>
          </a:xfrm>
          <a:prstGeom prst="rect">
            <a:avLst/>
          </a:prstGeom>
        </p:spPr>
        <p:txBody>
          <a:bodyPr vert="horz" wrap="square" lIns="0" tIns="11516" rIns="0" bIns="0" rtlCol="0">
            <a:spAutoFit/>
          </a:bodyPr>
          <a:lstStyle/>
          <a:p>
            <a:pPr marL="11516">
              <a:spcBef>
                <a:spcPts val="91"/>
              </a:spcBef>
            </a:pPr>
            <a:r>
              <a:rPr sz="1904" dirty="0">
                <a:latin typeface="Times New Roman"/>
                <a:cs typeface="Times New Roman"/>
              </a:rPr>
              <a:t>Fig.</a:t>
            </a:r>
            <a:r>
              <a:rPr sz="1904" spc="-45" dirty="0">
                <a:latin typeface="Times New Roman"/>
                <a:cs typeface="Times New Roman"/>
              </a:rPr>
              <a:t> </a:t>
            </a:r>
            <a:r>
              <a:rPr sz="1904" dirty="0">
                <a:latin typeface="Times New Roman"/>
                <a:cs typeface="Times New Roman"/>
              </a:rPr>
              <a:t>Flood</a:t>
            </a:r>
            <a:r>
              <a:rPr sz="1904" spc="-18" dirty="0">
                <a:latin typeface="Times New Roman"/>
                <a:cs typeface="Times New Roman"/>
              </a:rPr>
              <a:t> </a:t>
            </a:r>
            <a:r>
              <a:rPr sz="1904" dirty="0">
                <a:latin typeface="Times New Roman"/>
                <a:cs typeface="Times New Roman"/>
              </a:rPr>
              <a:t>Management</a:t>
            </a:r>
            <a:r>
              <a:rPr sz="1904" spc="-36" dirty="0">
                <a:latin typeface="Times New Roman"/>
                <a:cs typeface="Times New Roman"/>
              </a:rPr>
              <a:t> </a:t>
            </a:r>
            <a:r>
              <a:rPr sz="1904" spc="-18" dirty="0">
                <a:latin typeface="Times New Roman"/>
                <a:cs typeface="Times New Roman"/>
              </a:rPr>
              <a:t>Plan</a:t>
            </a:r>
            <a:endParaRPr sz="1904">
              <a:latin typeface="Times New Roman"/>
              <a:cs typeface="Times New Roman"/>
            </a:endParaRPr>
          </a:p>
        </p:txBody>
      </p:sp>
      <p:sp>
        <p:nvSpPr>
          <p:cNvPr id="15" name="object 15"/>
          <p:cNvSpPr txBox="1"/>
          <p:nvPr/>
        </p:nvSpPr>
        <p:spPr>
          <a:xfrm>
            <a:off x="10065473" y="5809376"/>
            <a:ext cx="146834" cy="158725"/>
          </a:xfrm>
          <a:prstGeom prst="rect">
            <a:avLst/>
          </a:prstGeom>
        </p:spPr>
        <p:txBody>
          <a:bodyPr vert="horz" wrap="square" lIns="0" tIns="12092" rIns="0" bIns="0" rtlCol="0">
            <a:spAutoFit/>
          </a:bodyPr>
          <a:lstStyle/>
          <a:p>
            <a:pPr marL="11516">
              <a:spcBef>
                <a:spcPts val="95"/>
              </a:spcBef>
            </a:pPr>
            <a:r>
              <a:rPr sz="952" spc="-23" dirty="0">
                <a:solidFill>
                  <a:srgbClr val="898989"/>
                </a:solidFill>
                <a:latin typeface="Carlito"/>
                <a:cs typeface="Carlito"/>
              </a:rPr>
              <a:t>61</a:t>
            </a:r>
            <a:endParaRPr sz="952">
              <a:latin typeface="Carlito"/>
              <a:cs typeface="Carlito"/>
            </a:endParaRPr>
          </a:p>
        </p:txBody>
      </p:sp>
      <p:sp>
        <p:nvSpPr>
          <p:cNvPr id="16" name="Slide Number Placeholder 15">
            <a:extLst>
              <a:ext uri="{FF2B5EF4-FFF2-40B4-BE49-F238E27FC236}">
                <a16:creationId xmlns:a16="http://schemas.microsoft.com/office/drawing/2014/main" id="{64EF3B2F-4B19-5C0A-7581-7656F7D44D9B}"/>
              </a:ext>
            </a:extLst>
          </p:cNvPr>
          <p:cNvSpPr>
            <a:spLocks noGrp="1"/>
          </p:cNvSpPr>
          <p:nvPr>
            <p:ph type="sldNum" sz="quarter" idx="12"/>
          </p:nvPr>
        </p:nvSpPr>
        <p:spPr/>
        <p:txBody>
          <a:bodyPr/>
          <a:lstStyle/>
          <a:p>
            <a:fld id="{34216374-E7D6-4C74-ADA3-2C9987A1DEB2}" type="slidenum">
              <a:rPr lang="en-US" smtClean="0"/>
              <a:t>138</a:t>
            </a:fld>
            <a:endParaRPr lang="en-US"/>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a:spLocks noGrp="1"/>
          </p:cNvSpPr>
          <p:nvPr>
            <p:ph type="sldNum" sz="quarter" idx="7"/>
          </p:nvPr>
        </p:nvSpPr>
        <p:spPr>
          <a:xfrm>
            <a:off x="9655592" y="6438383"/>
            <a:ext cx="269270" cy="161616"/>
          </a:xfrm>
          <a:prstGeom prst="rect">
            <a:avLst/>
          </a:prstGeom>
        </p:spPr>
        <p:txBody>
          <a:bodyPr vert="horz" wrap="square" lIns="0" tIns="0" rIns="0" bIns="0" rtlCol="0">
            <a:spAutoFit/>
          </a:bodyPr>
          <a:lstStyle>
            <a:defPPr>
              <a:defRPr kern="0"/>
            </a:defPPr>
            <a:lvl1pPr>
              <a:defRPr sz="1050" b="0" i="0">
                <a:solidFill>
                  <a:srgbClr val="898989"/>
                </a:solidFill>
                <a:latin typeface="Carlito"/>
                <a:cs typeface="Carlito"/>
              </a:defRPr>
            </a:lvl1pPr>
          </a:lstStyle>
          <a:p>
            <a:pPr marL="149860">
              <a:lnSpc>
                <a:spcPts val="1115"/>
              </a:lnSpc>
            </a:pPr>
            <a:fld id="{81D60167-4931-47E6-BA6A-407CBD079E47}" type="slidenum">
              <a:rPr lang="en-US" spc="-50" smtClean="0"/>
              <a:pPr marL="149860">
                <a:lnSpc>
                  <a:spcPts val="1115"/>
                </a:lnSpc>
              </a:pPr>
              <a:t>139</a:t>
            </a:fld>
            <a:endParaRPr spc="-23" dirty="0"/>
          </a:p>
        </p:txBody>
      </p:sp>
      <p:sp>
        <p:nvSpPr>
          <p:cNvPr id="2" name="object 2"/>
          <p:cNvSpPr txBox="1">
            <a:spLocks noGrp="1"/>
          </p:cNvSpPr>
          <p:nvPr>
            <p:ph type="title"/>
          </p:nvPr>
        </p:nvSpPr>
        <p:spPr>
          <a:xfrm>
            <a:off x="1611938" y="774911"/>
            <a:ext cx="4007698" cy="354745"/>
          </a:xfrm>
          <a:prstGeom prst="rect">
            <a:avLst/>
          </a:prstGeom>
        </p:spPr>
        <p:txBody>
          <a:bodyPr vert="horz" wrap="square" lIns="0" tIns="12668" rIns="0" bIns="0" rtlCol="0" anchor="ctr">
            <a:spAutoFit/>
          </a:bodyPr>
          <a:lstStyle/>
          <a:p>
            <a:pPr marL="11516">
              <a:lnSpc>
                <a:spcPct val="100000"/>
              </a:lnSpc>
              <a:spcBef>
                <a:spcPts val="100"/>
              </a:spcBef>
            </a:pPr>
            <a:r>
              <a:rPr sz="2222" u="sng" dirty="0">
                <a:solidFill>
                  <a:srgbClr val="702FA0"/>
                </a:solidFill>
                <a:uFill>
                  <a:solidFill>
                    <a:srgbClr val="702FA0"/>
                  </a:solidFill>
                </a:uFill>
                <a:latin typeface="Times New Roman"/>
                <a:cs typeface="Times New Roman"/>
              </a:rPr>
              <a:t>Factors</a:t>
            </a:r>
            <a:r>
              <a:rPr sz="2222" u="sng" spc="-23" dirty="0">
                <a:solidFill>
                  <a:srgbClr val="702FA0"/>
                </a:solidFill>
                <a:uFill>
                  <a:solidFill>
                    <a:srgbClr val="702FA0"/>
                  </a:solidFill>
                </a:uFill>
                <a:latin typeface="Times New Roman"/>
                <a:cs typeface="Times New Roman"/>
              </a:rPr>
              <a:t> </a:t>
            </a:r>
            <a:r>
              <a:rPr sz="2222" u="sng" dirty="0">
                <a:solidFill>
                  <a:srgbClr val="702FA0"/>
                </a:solidFill>
                <a:uFill>
                  <a:solidFill>
                    <a:srgbClr val="702FA0"/>
                  </a:solidFill>
                </a:uFill>
                <a:latin typeface="Times New Roman"/>
                <a:cs typeface="Times New Roman"/>
              </a:rPr>
              <a:t>governing</a:t>
            </a:r>
            <a:r>
              <a:rPr sz="2222" u="sng" spc="-5" dirty="0">
                <a:solidFill>
                  <a:srgbClr val="702FA0"/>
                </a:solidFill>
                <a:uFill>
                  <a:solidFill>
                    <a:srgbClr val="702FA0"/>
                  </a:solidFill>
                </a:uFill>
                <a:latin typeface="Times New Roman"/>
                <a:cs typeface="Times New Roman"/>
              </a:rPr>
              <a:t> </a:t>
            </a:r>
            <a:r>
              <a:rPr sz="2222" u="sng" dirty="0">
                <a:solidFill>
                  <a:srgbClr val="702FA0"/>
                </a:solidFill>
                <a:uFill>
                  <a:solidFill>
                    <a:srgbClr val="702FA0"/>
                  </a:solidFill>
                </a:uFill>
                <a:latin typeface="Times New Roman"/>
                <a:cs typeface="Times New Roman"/>
              </a:rPr>
              <a:t>flood</a:t>
            </a:r>
            <a:r>
              <a:rPr sz="2222" u="sng" spc="-41" dirty="0">
                <a:solidFill>
                  <a:srgbClr val="702FA0"/>
                </a:solidFill>
                <a:uFill>
                  <a:solidFill>
                    <a:srgbClr val="702FA0"/>
                  </a:solidFill>
                </a:uFill>
                <a:latin typeface="Times New Roman"/>
                <a:cs typeface="Times New Roman"/>
              </a:rPr>
              <a:t> </a:t>
            </a:r>
            <a:r>
              <a:rPr sz="2222" u="sng" spc="-9" dirty="0">
                <a:solidFill>
                  <a:srgbClr val="702FA0"/>
                </a:solidFill>
                <a:uFill>
                  <a:solidFill>
                    <a:srgbClr val="702FA0"/>
                  </a:solidFill>
                </a:uFill>
                <a:latin typeface="Times New Roman"/>
                <a:cs typeface="Times New Roman"/>
              </a:rPr>
              <a:t>damage:</a:t>
            </a:r>
            <a:endParaRPr sz="2222">
              <a:latin typeface="Times New Roman"/>
              <a:cs typeface="Times New Roman"/>
            </a:endParaRPr>
          </a:p>
        </p:txBody>
      </p:sp>
      <p:sp>
        <p:nvSpPr>
          <p:cNvPr id="3" name="object 3"/>
          <p:cNvSpPr txBox="1"/>
          <p:nvPr/>
        </p:nvSpPr>
        <p:spPr>
          <a:xfrm>
            <a:off x="1611940" y="1184070"/>
            <a:ext cx="9145152" cy="4095823"/>
          </a:xfrm>
          <a:prstGeom prst="rect">
            <a:avLst/>
          </a:prstGeom>
        </p:spPr>
        <p:txBody>
          <a:bodyPr vert="horz" wrap="square" lIns="0" tIns="11516" rIns="0" bIns="0" rtlCol="0">
            <a:spAutoFit/>
          </a:bodyPr>
          <a:lstStyle/>
          <a:p>
            <a:pPr marL="11516" marR="4607">
              <a:lnSpc>
                <a:spcPct val="113700"/>
              </a:lnSpc>
              <a:spcBef>
                <a:spcPts val="91"/>
              </a:spcBef>
            </a:pPr>
            <a:r>
              <a:rPr sz="1587" dirty="0">
                <a:latin typeface="Times New Roman"/>
                <a:cs typeface="Times New Roman"/>
              </a:rPr>
              <a:t>There</a:t>
            </a:r>
            <a:r>
              <a:rPr sz="1587" spc="295" dirty="0">
                <a:latin typeface="Times New Roman"/>
                <a:cs typeface="Times New Roman"/>
              </a:rPr>
              <a:t> </a:t>
            </a:r>
            <a:r>
              <a:rPr sz="1587" dirty="0">
                <a:latin typeface="Times New Roman"/>
                <a:cs typeface="Times New Roman"/>
              </a:rPr>
              <a:t>are</a:t>
            </a:r>
            <a:r>
              <a:rPr sz="1587" spc="308" dirty="0">
                <a:latin typeface="Times New Roman"/>
                <a:cs typeface="Times New Roman"/>
              </a:rPr>
              <a:t> </a:t>
            </a:r>
            <a:r>
              <a:rPr sz="1587" dirty="0">
                <a:latin typeface="Times New Roman"/>
                <a:cs typeface="Times New Roman"/>
              </a:rPr>
              <a:t>many</a:t>
            </a:r>
            <a:r>
              <a:rPr sz="1587" spc="317" dirty="0">
                <a:latin typeface="Times New Roman"/>
                <a:cs typeface="Times New Roman"/>
              </a:rPr>
              <a:t> </a:t>
            </a:r>
            <a:r>
              <a:rPr sz="1587" dirty="0">
                <a:latin typeface="Times New Roman"/>
                <a:cs typeface="Times New Roman"/>
              </a:rPr>
              <a:t>factors</a:t>
            </a:r>
            <a:r>
              <a:rPr sz="1587" spc="299" dirty="0">
                <a:latin typeface="Times New Roman"/>
                <a:cs typeface="Times New Roman"/>
              </a:rPr>
              <a:t> </a:t>
            </a:r>
            <a:r>
              <a:rPr sz="1587" dirty="0">
                <a:latin typeface="Times New Roman"/>
                <a:cs typeface="Times New Roman"/>
              </a:rPr>
              <a:t>which</a:t>
            </a:r>
            <a:r>
              <a:rPr sz="1587" spc="299" dirty="0">
                <a:latin typeface="Times New Roman"/>
                <a:cs typeface="Times New Roman"/>
              </a:rPr>
              <a:t> </a:t>
            </a:r>
            <a:r>
              <a:rPr sz="1587" dirty="0">
                <a:latin typeface="Times New Roman"/>
                <a:cs typeface="Times New Roman"/>
              </a:rPr>
              <a:t>governs</a:t>
            </a:r>
            <a:r>
              <a:rPr sz="1587" spc="299" dirty="0">
                <a:latin typeface="Times New Roman"/>
                <a:cs typeface="Times New Roman"/>
              </a:rPr>
              <a:t> </a:t>
            </a:r>
            <a:r>
              <a:rPr sz="1587" dirty="0">
                <a:latin typeface="Times New Roman"/>
                <a:cs typeface="Times New Roman"/>
              </a:rPr>
              <a:t>the</a:t>
            </a:r>
            <a:r>
              <a:rPr sz="1587" spc="308" dirty="0">
                <a:latin typeface="Times New Roman"/>
                <a:cs typeface="Times New Roman"/>
              </a:rPr>
              <a:t> </a:t>
            </a:r>
            <a:r>
              <a:rPr sz="1587" dirty="0">
                <a:latin typeface="Times New Roman"/>
                <a:cs typeface="Times New Roman"/>
              </a:rPr>
              <a:t>flood</a:t>
            </a:r>
            <a:r>
              <a:rPr sz="1587" spc="317" dirty="0">
                <a:latin typeface="Times New Roman"/>
                <a:cs typeface="Times New Roman"/>
              </a:rPr>
              <a:t> </a:t>
            </a:r>
            <a:r>
              <a:rPr sz="1587" dirty="0">
                <a:latin typeface="Times New Roman"/>
                <a:cs typeface="Times New Roman"/>
              </a:rPr>
              <a:t>damage.</a:t>
            </a:r>
            <a:r>
              <a:rPr sz="1587" spc="317" dirty="0">
                <a:latin typeface="Times New Roman"/>
                <a:cs typeface="Times New Roman"/>
              </a:rPr>
              <a:t> </a:t>
            </a:r>
            <a:r>
              <a:rPr sz="1587" dirty="0">
                <a:latin typeface="Times New Roman"/>
                <a:cs typeface="Times New Roman"/>
              </a:rPr>
              <a:t>Urban</a:t>
            </a:r>
            <a:r>
              <a:rPr sz="1587" spc="317" dirty="0">
                <a:latin typeface="Times New Roman"/>
                <a:cs typeface="Times New Roman"/>
              </a:rPr>
              <a:t> </a:t>
            </a:r>
            <a:r>
              <a:rPr sz="1587" dirty="0">
                <a:latin typeface="Times New Roman"/>
                <a:cs typeface="Times New Roman"/>
              </a:rPr>
              <a:t>flood</a:t>
            </a:r>
            <a:r>
              <a:rPr sz="1587" spc="299" dirty="0">
                <a:latin typeface="Times New Roman"/>
                <a:cs typeface="Times New Roman"/>
              </a:rPr>
              <a:t> </a:t>
            </a:r>
            <a:r>
              <a:rPr sz="1587" dirty="0">
                <a:latin typeface="Times New Roman"/>
                <a:cs typeface="Times New Roman"/>
              </a:rPr>
              <a:t>and</a:t>
            </a:r>
            <a:r>
              <a:rPr sz="1587" spc="317" dirty="0">
                <a:latin typeface="Times New Roman"/>
                <a:cs typeface="Times New Roman"/>
              </a:rPr>
              <a:t> </a:t>
            </a:r>
            <a:r>
              <a:rPr sz="1587" dirty="0">
                <a:latin typeface="Times New Roman"/>
                <a:cs typeface="Times New Roman"/>
              </a:rPr>
              <a:t>Rural</a:t>
            </a:r>
            <a:r>
              <a:rPr sz="1587" spc="304" dirty="0">
                <a:latin typeface="Times New Roman"/>
                <a:cs typeface="Times New Roman"/>
              </a:rPr>
              <a:t> </a:t>
            </a:r>
            <a:r>
              <a:rPr sz="1587" dirty="0">
                <a:latin typeface="Times New Roman"/>
                <a:cs typeface="Times New Roman"/>
              </a:rPr>
              <a:t>flood</a:t>
            </a:r>
            <a:r>
              <a:rPr sz="1587" spc="299" dirty="0">
                <a:latin typeface="Times New Roman"/>
                <a:cs typeface="Times New Roman"/>
              </a:rPr>
              <a:t> </a:t>
            </a:r>
            <a:r>
              <a:rPr sz="1587" dirty="0">
                <a:latin typeface="Times New Roman"/>
                <a:cs typeface="Times New Roman"/>
              </a:rPr>
              <a:t>need</a:t>
            </a:r>
            <a:r>
              <a:rPr sz="1587" spc="299" dirty="0">
                <a:latin typeface="Times New Roman"/>
                <a:cs typeface="Times New Roman"/>
              </a:rPr>
              <a:t> </a:t>
            </a:r>
            <a:r>
              <a:rPr sz="1587" dirty="0">
                <a:latin typeface="Times New Roman"/>
                <a:cs typeface="Times New Roman"/>
              </a:rPr>
              <a:t>to</a:t>
            </a:r>
            <a:r>
              <a:rPr sz="1587" spc="317" dirty="0">
                <a:latin typeface="Times New Roman"/>
                <a:cs typeface="Times New Roman"/>
              </a:rPr>
              <a:t> </a:t>
            </a:r>
            <a:r>
              <a:rPr sz="1587" dirty="0">
                <a:latin typeface="Times New Roman"/>
                <a:cs typeface="Times New Roman"/>
              </a:rPr>
              <a:t>be</a:t>
            </a:r>
            <a:r>
              <a:rPr sz="1587" spc="295" dirty="0">
                <a:latin typeface="Times New Roman"/>
                <a:cs typeface="Times New Roman"/>
              </a:rPr>
              <a:t> </a:t>
            </a:r>
            <a:r>
              <a:rPr sz="1587" spc="-9" dirty="0">
                <a:latin typeface="Times New Roman"/>
                <a:cs typeface="Times New Roman"/>
              </a:rPr>
              <a:t>treated differently.</a:t>
            </a:r>
            <a:endParaRPr sz="1587">
              <a:latin typeface="Times New Roman"/>
              <a:cs typeface="Times New Roman"/>
            </a:endParaRPr>
          </a:p>
          <a:p>
            <a:pPr marL="11516">
              <a:spcBef>
                <a:spcPts val="757"/>
              </a:spcBef>
            </a:pPr>
            <a:r>
              <a:rPr sz="1904" b="1" u="sng" dirty="0">
                <a:solidFill>
                  <a:srgbClr val="00AF50"/>
                </a:solidFill>
                <a:uFill>
                  <a:solidFill>
                    <a:srgbClr val="00AF50"/>
                  </a:solidFill>
                </a:uFill>
                <a:latin typeface="Times New Roman"/>
                <a:cs typeface="Times New Roman"/>
              </a:rPr>
              <a:t>Urban</a:t>
            </a:r>
            <a:r>
              <a:rPr sz="1904" b="1" u="sng" spc="-14" dirty="0">
                <a:solidFill>
                  <a:srgbClr val="00AF50"/>
                </a:solidFill>
                <a:uFill>
                  <a:solidFill>
                    <a:srgbClr val="00AF50"/>
                  </a:solidFill>
                </a:uFill>
                <a:latin typeface="Times New Roman"/>
                <a:cs typeface="Times New Roman"/>
              </a:rPr>
              <a:t> </a:t>
            </a:r>
            <a:r>
              <a:rPr sz="1904" b="1" u="sng" spc="-9" dirty="0">
                <a:solidFill>
                  <a:srgbClr val="00AF50"/>
                </a:solidFill>
                <a:uFill>
                  <a:solidFill>
                    <a:srgbClr val="00AF50"/>
                  </a:solidFill>
                </a:uFill>
                <a:latin typeface="Times New Roman"/>
                <a:cs typeface="Times New Roman"/>
              </a:rPr>
              <a:t>Flood:</a:t>
            </a:r>
            <a:endParaRPr sz="1904">
              <a:latin typeface="Times New Roman"/>
              <a:cs typeface="Times New Roman"/>
            </a:endParaRPr>
          </a:p>
          <a:p>
            <a:pPr marL="294243" indent="-282727">
              <a:spcBef>
                <a:spcPts val="798"/>
              </a:spcBef>
              <a:buChar char="❑"/>
              <a:tabLst>
                <a:tab pos="294243" algn="l"/>
              </a:tabLst>
            </a:pPr>
            <a:r>
              <a:rPr sz="1587" dirty="0">
                <a:latin typeface="Times New Roman"/>
                <a:cs typeface="Times New Roman"/>
              </a:rPr>
              <a:t>Duration</a:t>
            </a:r>
            <a:r>
              <a:rPr sz="1587" spc="-32" dirty="0">
                <a:latin typeface="Times New Roman"/>
                <a:cs typeface="Times New Roman"/>
              </a:rPr>
              <a:t> </a:t>
            </a:r>
            <a:r>
              <a:rPr sz="1587" dirty="0">
                <a:latin typeface="Times New Roman"/>
                <a:cs typeface="Times New Roman"/>
              </a:rPr>
              <a:t>of</a:t>
            </a:r>
            <a:r>
              <a:rPr sz="1587" spc="-18" dirty="0">
                <a:latin typeface="Times New Roman"/>
                <a:cs typeface="Times New Roman"/>
              </a:rPr>
              <a:t> </a:t>
            </a:r>
            <a:r>
              <a:rPr sz="1587" spc="-9" dirty="0">
                <a:latin typeface="Times New Roman"/>
                <a:cs typeface="Times New Roman"/>
              </a:rPr>
              <a:t>rainfall</a:t>
            </a:r>
            <a:endParaRPr sz="1587">
              <a:latin typeface="Times New Roman"/>
              <a:cs typeface="Times New Roman"/>
            </a:endParaRPr>
          </a:p>
          <a:p>
            <a:pPr marL="294243" indent="-282727">
              <a:spcBef>
                <a:spcPts val="753"/>
              </a:spcBef>
              <a:buChar char="❑"/>
              <a:tabLst>
                <a:tab pos="294243" algn="l"/>
              </a:tabLst>
            </a:pPr>
            <a:r>
              <a:rPr sz="1587" dirty="0">
                <a:latin typeface="Times New Roman"/>
                <a:cs typeface="Times New Roman"/>
              </a:rPr>
              <a:t>Extent</a:t>
            </a:r>
            <a:r>
              <a:rPr sz="1587" spc="-27" dirty="0">
                <a:latin typeface="Times New Roman"/>
                <a:cs typeface="Times New Roman"/>
              </a:rPr>
              <a:t> </a:t>
            </a:r>
            <a:r>
              <a:rPr sz="1587" dirty="0">
                <a:latin typeface="Times New Roman"/>
                <a:cs typeface="Times New Roman"/>
              </a:rPr>
              <a:t>of</a:t>
            </a:r>
            <a:r>
              <a:rPr sz="1587" spc="-14" dirty="0">
                <a:latin typeface="Times New Roman"/>
                <a:cs typeface="Times New Roman"/>
              </a:rPr>
              <a:t> </a:t>
            </a:r>
            <a:r>
              <a:rPr sz="1587" spc="-9" dirty="0">
                <a:latin typeface="Times New Roman"/>
                <a:cs typeface="Times New Roman"/>
              </a:rPr>
              <a:t>rainfall</a:t>
            </a:r>
            <a:endParaRPr sz="1587">
              <a:latin typeface="Times New Roman"/>
              <a:cs typeface="Times New Roman"/>
            </a:endParaRPr>
          </a:p>
          <a:p>
            <a:pPr marL="11516">
              <a:spcBef>
                <a:spcPts val="748"/>
              </a:spcBef>
            </a:pPr>
            <a:r>
              <a:rPr sz="1904" b="1" u="sng" dirty="0">
                <a:solidFill>
                  <a:srgbClr val="00AF50"/>
                </a:solidFill>
                <a:uFill>
                  <a:solidFill>
                    <a:srgbClr val="00AF50"/>
                  </a:solidFill>
                </a:uFill>
                <a:latin typeface="Times New Roman"/>
                <a:cs typeface="Times New Roman"/>
              </a:rPr>
              <a:t>Rural</a:t>
            </a:r>
            <a:r>
              <a:rPr sz="1904" b="1" u="sng" spc="-27" dirty="0">
                <a:solidFill>
                  <a:srgbClr val="00AF50"/>
                </a:solidFill>
                <a:uFill>
                  <a:solidFill>
                    <a:srgbClr val="00AF50"/>
                  </a:solidFill>
                </a:uFill>
                <a:latin typeface="Times New Roman"/>
                <a:cs typeface="Times New Roman"/>
              </a:rPr>
              <a:t> </a:t>
            </a:r>
            <a:r>
              <a:rPr sz="1904" b="1" u="sng" spc="-9" dirty="0">
                <a:solidFill>
                  <a:srgbClr val="00AF50"/>
                </a:solidFill>
                <a:uFill>
                  <a:solidFill>
                    <a:srgbClr val="00AF50"/>
                  </a:solidFill>
                </a:uFill>
                <a:latin typeface="Times New Roman"/>
                <a:cs typeface="Times New Roman"/>
              </a:rPr>
              <a:t>Flood:</a:t>
            </a:r>
            <a:endParaRPr sz="1904">
              <a:latin typeface="Times New Roman"/>
              <a:cs typeface="Times New Roman"/>
            </a:endParaRPr>
          </a:p>
          <a:p>
            <a:pPr marL="294243" indent="-282727">
              <a:spcBef>
                <a:spcPts val="793"/>
              </a:spcBef>
              <a:buChar char="❑"/>
              <a:tabLst>
                <a:tab pos="294243" algn="l"/>
              </a:tabLst>
            </a:pPr>
            <a:r>
              <a:rPr sz="1587" dirty="0">
                <a:latin typeface="Times New Roman"/>
                <a:cs typeface="Times New Roman"/>
              </a:rPr>
              <a:t>Flow</a:t>
            </a:r>
            <a:r>
              <a:rPr sz="1587" spc="-32" dirty="0">
                <a:latin typeface="Times New Roman"/>
                <a:cs typeface="Times New Roman"/>
              </a:rPr>
              <a:t> </a:t>
            </a:r>
            <a:r>
              <a:rPr sz="1587" spc="-9" dirty="0">
                <a:latin typeface="Times New Roman"/>
                <a:cs typeface="Times New Roman"/>
              </a:rPr>
              <a:t>velocity</a:t>
            </a:r>
            <a:endParaRPr sz="1587">
              <a:latin typeface="Times New Roman"/>
              <a:cs typeface="Times New Roman"/>
            </a:endParaRPr>
          </a:p>
          <a:p>
            <a:pPr marL="294243" indent="-282727">
              <a:spcBef>
                <a:spcPts val="753"/>
              </a:spcBef>
              <a:buChar char="❑"/>
              <a:tabLst>
                <a:tab pos="294243" algn="l"/>
              </a:tabLst>
            </a:pPr>
            <a:r>
              <a:rPr sz="1587" dirty="0">
                <a:latin typeface="Times New Roman"/>
                <a:cs typeface="Times New Roman"/>
              </a:rPr>
              <a:t>Flood</a:t>
            </a:r>
            <a:r>
              <a:rPr sz="1587" spc="-27" dirty="0">
                <a:latin typeface="Times New Roman"/>
                <a:cs typeface="Times New Roman"/>
              </a:rPr>
              <a:t> </a:t>
            </a:r>
            <a:r>
              <a:rPr sz="1587" spc="-9" dirty="0">
                <a:latin typeface="Times New Roman"/>
                <a:cs typeface="Times New Roman"/>
              </a:rPr>
              <a:t>duration</a:t>
            </a:r>
            <a:endParaRPr sz="1587">
              <a:latin typeface="Times New Roman"/>
              <a:cs typeface="Times New Roman"/>
            </a:endParaRPr>
          </a:p>
          <a:p>
            <a:pPr marL="294243" indent="-282727">
              <a:spcBef>
                <a:spcPts val="739"/>
              </a:spcBef>
              <a:buChar char="❑"/>
              <a:tabLst>
                <a:tab pos="294243" algn="l"/>
              </a:tabLst>
            </a:pPr>
            <a:r>
              <a:rPr sz="1587" spc="-9" dirty="0">
                <a:latin typeface="Times New Roman"/>
                <a:cs typeface="Times New Roman"/>
              </a:rPr>
              <a:t>Contamination</a:t>
            </a:r>
            <a:endParaRPr sz="1587">
              <a:latin typeface="Times New Roman"/>
              <a:cs typeface="Times New Roman"/>
            </a:endParaRPr>
          </a:p>
          <a:p>
            <a:pPr marL="294243" indent="-282727">
              <a:spcBef>
                <a:spcPts val="753"/>
              </a:spcBef>
              <a:buChar char="❑"/>
              <a:tabLst>
                <a:tab pos="294243" algn="l"/>
              </a:tabLst>
            </a:pPr>
            <a:r>
              <a:rPr sz="1587" dirty="0">
                <a:latin typeface="Times New Roman"/>
                <a:cs typeface="Times New Roman"/>
              </a:rPr>
              <a:t>Sediment</a:t>
            </a:r>
            <a:r>
              <a:rPr sz="1587" spc="-45" dirty="0">
                <a:latin typeface="Times New Roman"/>
                <a:cs typeface="Times New Roman"/>
              </a:rPr>
              <a:t> </a:t>
            </a:r>
            <a:r>
              <a:rPr sz="1587" spc="-9" dirty="0">
                <a:latin typeface="Times New Roman"/>
                <a:cs typeface="Times New Roman"/>
              </a:rPr>
              <a:t>concentration</a:t>
            </a:r>
            <a:endParaRPr sz="1587">
              <a:latin typeface="Times New Roman"/>
              <a:cs typeface="Times New Roman"/>
            </a:endParaRPr>
          </a:p>
          <a:p>
            <a:pPr marL="294243" indent="-282727">
              <a:spcBef>
                <a:spcPts val="748"/>
              </a:spcBef>
              <a:buChar char="❑"/>
              <a:tabLst>
                <a:tab pos="294243" algn="l"/>
              </a:tabLst>
            </a:pPr>
            <a:r>
              <a:rPr sz="1587" dirty="0">
                <a:latin typeface="Times New Roman"/>
                <a:cs typeface="Times New Roman"/>
              </a:rPr>
              <a:t>Lead</a:t>
            </a:r>
            <a:r>
              <a:rPr sz="1587" spc="-18" dirty="0">
                <a:latin typeface="Times New Roman"/>
                <a:cs typeface="Times New Roman"/>
              </a:rPr>
              <a:t> </a:t>
            </a:r>
            <a:r>
              <a:rPr sz="1587" dirty="0">
                <a:latin typeface="Times New Roman"/>
                <a:cs typeface="Times New Roman"/>
              </a:rPr>
              <a:t>time</a:t>
            </a:r>
            <a:r>
              <a:rPr sz="1587" spc="-23" dirty="0">
                <a:latin typeface="Times New Roman"/>
                <a:cs typeface="Times New Roman"/>
              </a:rPr>
              <a:t> </a:t>
            </a:r>
            <a:r>
              <a:rPr sz="1587" dirty="0">
                <a:latin typeface="Times New Roman"/>
                <a:cs typeface="Times New Roman"/>
              </a:rPr>
              <a:t>and</a:t>
            </a:r>
            <a:r>
              <a:rPr sz="1587" spc="-5" dirty="0">
                <a:latin typeface="Times New Roman"/>
                <a:cs typeface="Times New Roman"/>
              </a:rPr>
              <a:t> </a:t>
            </a:r>
            <a:r>
              <a:rPr sz="1587" dirty="0">
                <a:latin typeface="Times New Roman"/>
                <a:cs typeface="Times New Roman"/>
              </a:rPr>
              <a:t>information</a:t>
            </a:r>
            <a:r>
              <a:rPr sz="1587" spc="-45" dirty="0">
                <a:latin typeface="Times New Roman"/>
                <a:cs typeface="Times New Roman"/>
              </a:rPr>
              <a:t> </a:t>
            </a:r>
            <a:r>
              <a:rPr sz="1587" dirty="0">
                <a:latin typeface="Times New Roman"/>
                <a:cs typeface="Times New Roman"/>
              </a:rPr>
              <a:t>content</a:t>
            </a:r>
            <a:r>
              <a:rPr sz="1587" spc="-27" dirty="0">
                <a:latin typeface="Times New Roman"/>
                <a:cs typeface="Times New Roman"/>
              </a:rPr>
              <a:t> </a:t>
            </a:r>
            <a:r>
              <a:rPr sz="1587" dirty="0">
                <a:latin typeface="Times New Roman"/>
                <a:cs typeface="Times New Roman"/>
              </a:rPr>
              <a:t>of</a:t>
            </a:r>
            <a:r>
              <a:rPr sz="1587" spc="-23" dirty="0">
                <a:latin typeface="Times New Roman"/>
                <a:cs typeface="Times New Roman"/>
              </a:rPr>
              <a:t> </a:t>
            </a:r>
            <a:r>
              <a:rPr sz="1587" dirty="0">
                <a:latin typeface="Times New Roman"/>
                <a:cs typeface="Times New Roman"/>
              </a:rPr>
              <a:t>flood</a:t>
            </a:r>
            <a:r>
              <a:rPr sz="1587" spc="-32" dirty="0">
                <a:latin typeface="Times New Roman"/>
                <a:cs typeface="Times New Roman"/>
              </a:rPr>
              <a:t> </a:t>
            </a:r>
            <a:r>
              <a:rPr sz="1587" spc="-9" dirty="0">
                <a:latin typeface="Times New Roman"/>
                <a:cs typeface="Times New Roman"/>
              </a:rPr>
              <a:t>warning</a:t>
            </a:r>
            <a:endParaRPr sz="1587">
              <a:latin typeface="Times New Roman"/>
              <a:cs typeface="Times New Roman"/>
            </a:endParaRPr>
          </a:p>
          <a:p>
            <a:pPr marL="294243" indent="-282727">
              <a:spcBef>
                <a:spcPts val="753"/>
              </a:spcBef>
              <a:buChar char="❑"/>
              <a:tabLst>
                <a:tab pos="294243" algn="l"/>
              </a:tabLst>
            </a:pPr>
            <a:r>
              <a:rPr sz="1587" dirty="0">
                <a:latin typeface="Times New Roman"/>
                <a:cs typeface="Times New Roman"/>
              </a:rPr>
              <a:t>Depth</a:t>
            </a:r>
            <a:r>
              <a:rPr sz="1587" spc="-23" dirty="0">
                <a:latin typeface="Times New Roman"/>
                <a:cs typeface="Times New Roman"/>
              </a:rPr>
              <a:t> </a:t>
            </a:r>
            <a:r>
              <a:rPr sz="1587" dirty="0">
                <a:latin typeface="Times New Roman"/>
                <a:cs typeface="Times New Roman"/>
              </a:rPr>
              <a:t>of</a:t>
            </a:r>
            <a:r>
              <a:rPr sz="1587" spc="-9" dirty="0">
                <a:latin typeface="Times New Roman"/>
                <a:cs typeface="Times New Roman"/>
              </a:rPr>
              <a:t> rainfall</a:t>
            </a:r>
            <a:endParaRPr sz="1587">
              <a:latin typeface="Times New Roman"/>
              <a:cs typeface="Times New Roman"/>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796CAC7-B59B-F13D-BF2C-F5A6A430F59C}"/>
              </a:ext>
            </a:extLst>
          </p:cNvPr>
          <p:cNvSpPr/>
          <p:nvPr/>
        </p:nvSpPr>
        <p:spPr>
          <a:xfrm>
            <a:off x="0" y="0"/>
            <a:ext cx="11915481" cy="299772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b="1" dirty="0">
                <a:solidFill>
                  <a:srgbClr val="FF0000"/>
                </a:solidFill>
              </a:rPr>
              <a:t>Flow Irrigation</a:t>
            </a:r>
            <a:r>
              <a:rPr lang="en-US" dirty="0">
                <a:solidFill>
                  <a:schemeClr val="tx1"/>
                </a:solidFill>
              </a:rPr>
              <a:t>: When water flows under gravitational pull through the artificial canal towards the agricultural land, it is termed as flow irrigation. </a:t>
            </a:r>
          </a:p>
          <a:p>
            <a:pPr algn="just"/>
            <a:r>
              <a:rPr lang="en-US" dirty="0">
                <a:solidFill>
                  <a:schemeClr val="tx1"/>
                </a:solidFill>
              </a:rPr>
              <a:t>Mainly two types:</a:t>
            </a:r>
          </a:p>
          <a:p>
            <a:pPr marL="342900" indent="-342900" algn="just">
              <a:buAutoNum type="arabicPeriod"/>
            </a:pPr>
            <a:r>
              <a:rPr lang="en-US" sz="2000" b="1" dirty="0">
                <a:solidFill>
                  <a:schemeClr val="tx1"/>
                </a:solidFill>
              </a:rPr>
              <a:t>Inundation irrigation system</a:t>
            </a:r>
            <a:r>
              <a:rPr lang="en-US" sz="2000" dirty="0">
                <a:solidFill>
                  <a:schemeClr val="tx1"/>
                </a:solidFill>
              </a:rPr>
              <a:t>: In this system, a canal is excavated from the bank of the inundation river. In this case water flows to the agricultural land in rainy season only. There is no regulator at the head of the canal to control the flow of water. The bed level of the canal is fixed at such level that the water can flow through the canal only when the water level of the river rises above the canal bed. Again the flow of water through the canal stops automatically when the water level of the river falls below the canal bed</a:t>
            </a:r>
            <a:r>
              <a:rPr lang="en-US" dirty="0">
                <a:solidFill>
                  <a:schemeClr val="tx1"/>
                </a:solidFill>
              </a:rPr>
              <a:t>.</a:t>
            </a:r>
          </a:p>
        </p:txBody>
      </p:sp>
      <p:pic>
        <p:nvPicPr>
          <p:cNvPr id="6" name="Picture 5">
            <a:extLst>
              <a:ext uri="{FF2B5EF4-FFF2-40B4-BE49-F238E27FC236}">
                <a16:creationId xmlns:a16="http://schemas.microsoft.com/office/drawing/2014/main" id="{20E78FB0-95E4-ECED-696F-0949F093B6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8079" y="3179191"/>
            <a:ext cx="5524979" cy="2880610"/>
          </a:xfrm>
          <a:prstGeom prst="rect">
            <a:avLst/>
          </a:prstGeom>
        </p:spPr>
      </p:pic>
      <p:pic>
        <p:nvPicPr>
          <p:cNvPr id="8" name="Picture 7">
            <a:extLst>
              <a:ext uri="{FF2B5EF4-FFF2-40B4-BE49-F238E27FC236}">
                <a16:creationId xmlns:a16="http://schemas.microsoft.com/office/drawing/2014/main" id="{7816B713-8B49-3737-AEF3-A804595E68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3058" y="2997724"/>
            <a:ext cx="5928874" cy="3062077"/>
          </a:xfrm>
          <a:prstGeom prst="rect">
            <a:avLst/>
          </a:prstGeom>
        </p:spPr>
      </p:pic>
      <p:sp>
        <p:nvSpPr>
          <p:cNvPr id="2" name="Slide Number Placeholder 1">
            <a:extLst>
              <a:ext uri="{FF2B5EF4-FFF2-40B4-BE49-F238E27FC236}">
                <a16:creationId xmlns:a16="http://schemas.microsoft.com/office/drawing/2014/main" id="{97E2FB55-7814-582B-B879-08581520C1E5}"/>
              </a:ext>
            </a:extLst>
          </p:cNvPr>
          <p:cNvSpPr>
            <a:spLocks noGrp="1"/>
          </p:cNvSpPr>
          <p:nvPr>
            <p:ph type="sldNum" sz="quarter" idx="12"/>
          </p:nvPr>
        </p:nvSpPr>
        <p:spPr/>
        <p:txBody>
          <a:bodyPr/>
          <a:lstStyle/>
          <a:p>
            <a:fld id="{34216374-E7D6-4C74-ADA3-2C9987A1DEB2}" type="slidenum">
              <a:rPr lang="en-US" smtClean="0"/>
              <a:t>14</a:t>
            </a:fld>
            <a:endParaRPr lang="en-US"/>
          </a:p>
        </p:txBody>
      </p:sp>
    </p:spTree>
    <p:extLst>
      <p:ext uri="{BB962C8B-B14F-4D97-AF65-F5344CB8AC3E}">
        <p14:creationId xmlns:p14="http://schemas.microsoft.com/office/powerpoint/2010/main" val="3267583294"/>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247608" y="3416217"/>
            <a:ext cx="9696210" cy="2738018"/>
            <a:chOff x="0" y="3767328"/>
            <a:chExt cx="10692765" cy="3019425"/>
          </a:xfrm>
        </p:grpSpPr>
        <p:sp>
          <p:nvSpPr>
            <p:cNvPr id="3" name="object 3"/>
            <p:cNvSpPr/>
            <p:nvPr/>
          </p:nvSpPr>
          <p:spPr>
            <a:xfrm>
              <a:off x="815339" y="3767328"/>
              <a:ext cx="2741930" cy="12700"/>
            </a:xfrm>
            <a:custGeom>
              <a:avLst/>
              <a:gdLst/>
              <a:ahLst/>
              <a:cxnLst/>
              <a:rect l="l" t="t" r="r" b="b"/>
              <a:pathLst>
                <a:path w="2741929" h="12700">
                  <a:moveTo>
                    <a:pt x="2741676" y="12192"/>
                  </a:moveTo>
                  <a:lnTo>
                    <a:pt x="0" y="12192"/>
                  </a:lnTo>
                  <a:lnTo>
                    <a:pt x="0" y="0"/>
                  </a:lnTo>
                  <a:lnTo>
                    <a:pt x="2741676" y="0"/>
                  </a:lnTo>
                  <a:lnTo>
                    <a:pt x="2741676" y="12192"/>
                  </a:lnTo>
                  <a:close/>
                </a:path>
              </a:pathLst>
            </a:custGeom>
            <a:solidFill>
              <a:srgbClr val="BF0000"/>
            </a:solidFill>
          </p:spPr>
          <p:txBody>
            <a:bodyPr wrap="square" lIns="0" tIns="0" rIns="0" bIns="0" rtlCol="0"/>
            <a:lstStyle/>
            <a:p>
              <a:endParaRPr sz="1632"/>
            </a:p>
          </p:txBody>
        </p:sp>
        <p:sp>
          <p:nvSpPr>
            <p:cNvPr id="4" name="object 4"/>
            <p:cNvSpPr/>
            <p:nvPr/>
          </p:nvSpPr>
          <p:spPr>
            <a:xfrm>
              <a:off x="0" y="3779520"/>
              <a:ext cx="10692765" cy="3007360"/>
            </a:xfrm>
            <a:custGeom>
              <a:avLst/>
              <a:gdLst/>
              <a:ahLst/>
              <a:cxnLst/>
              <a:rect l="l" t="t" r="r" b="b"/>
              <a:pathLst>
                <a:path w="10692765" h="3007359">
                  <a:moveTo>
                    <a:pt x="10692384" y="3006852"/>
                  </a:moveTo>
                  <a:lnTo>
                    <a:pt x="0" y="3006852"/>
                  </a:lnTo>
                  <a:lnTo>
                    <a:pt x="0" y="0"/>
                  </a:lnTo>
                  <a:lnTo>
                    <a:pt x="10692384" y="0"/>
                  </a:lnTo>
                  <a:lnTo>
                    <a:pt x="10692384" y="3006852"/>
                  </a:lnTo>
                  <a:close/>
                </a:path>
              </a:pathLst>
            </a:custGeom>
            <a:solidFill>
              <a:srgbClr val="FFFFFF"/>
            </a:solidFill>
          </p:spPr>
          <p:txBody>
            <a:bodyPr wrap="square" lIns="0" tIns="0" rIns="0" bIns="0" rtlCol="0"/>
            <a:lstStyle/>
            <a:p>
              <a:endParaRPr sz="1632"/>
            </a:p>
          </p:txBody>
        </p:sp>
        <p:sp>
          <p:nvSpPr>
            <p:cNvPr id="5" name="object 5"/>
            <p:cNvSpPr/>
            <p:nvPr/>
          </p:nvSpPr>
          <p:spPr>
            <a:xfrm>
              <a:off x="815339" y="3779520"/>
              <a:ext cx="2741930" cy="18415"/>
            </a:xfrm>
            <a:custGeom>
              <a:avLst/>
              <a:gdLst/>
              <a:ahLst/>
              <a:cxnLst/>
              <a:rect l="l" t="t" r="r" b="b"/>
              <a:pathLst>
                <a:path w="2741929" h="18414">
                  <a:moveTo>
                    <a:pt x="2741676" y="18287"/>
                  </a:moveTo>
                  <a:lnTo>
                    <a:pt x="0" y="18287"/>
                  </a:lnTo>
                  <a:lnTo>
                    <a:pt x="0" y="0"/>
                  </a:lnTo>
                  <a:lnTo>
                    <a:pt x="2741676" y="0"/>
                  </a:lnTo>
                  <a:lnTo>
                    <a:pt x="2741676" y="18287"/>
                  </a:lnTo>
                  <a:close/>
                </a:path>
              </a:pathLst>
            </a:custGeom>
            <a:solidFill>
              <a:srgbClr val="BF0000"/>
            </a:solidFill>
          </p:spPr>
          <p:txBody>
            <a:bodyPr wrap="square" lIns="0" tIns="0" rIns="0" bIns="0" rtlCol="0"/>
            <a:lstStyle/>
            <a:p>
              <a:endParaRPr sz="1632"/>
            </a:p>
          </p:txBody>
        </p:sp>
      </p:grpSp>
      <p:grpSp>
        <p:nvGrpSpPr>
          <p:cNvPr id="6" name="object 6"/>
          <p:cNvGrpSpPr/>
          <p:nvPr/>
        </p:nvGrpSpPr>
        <p:grpSpPr>
          <a:xfrm>
            <a:off x="4272727" y="907951"/>
            <a:ext cx="3889079" cy="435318"/>
            <a:chOff x="3336035" y="1001268"/>
            <a:chExt cx="4288790" cy="480059"/>
          </a:xfrm>
        </p:grpSpPr>
        <p:sp>
          <p:nvSpPr>
            <p:cNvPr id="7" name="object 7"/>
            <p:cNvSpPr/>
            <p:nvPr/>
          </p:nvSpPr>
          <p:spPr>
            <a:xfrm>
              <a:off x="3342132" y="1007363"/>
              <a:ext cx="4276725" cy="7620"/>
            </a:xfrm>
            <a:custGeom>
              <a:avLst/>
              <a:gdLst/>
              <a:ahLst/>
              <a:cxnLst/>
              <a:rect l="l" t="t" r="r" b="b"/>
              <a:pathLst>
                <a:path w="4276725" h="7619">
                  <a:moveTo>
                    <a:pt x="0" y="0"/>
                  </a:moveTo>
                  <a:lnTo>
                    <a:pt x="4276344" y="0"/>
                  </a:lnTo>
                  <a:lnTo>
                    <a:pt x="4276344" y="7620"/>
                  </a:lnTo>
                  <a:lnTo>
                    <a:pt x="0" y="7620"/>
                  </a:lnTo>
                  <a:lnTo>
                    <a:pt x="0" y="0"/>
                  </a:lnTo>
                  <a:close/>
                </a:path>
              </a:pathLst>
            </a:custGeom>
            <a:solidFill>
              <a:srgbClr val="F4B195"/>
            </a:solidFill>
          </p:spPr>
          <p:txBody>
            <a:bodyPr wrap="square" lIns="0" tIns="0" rIns="0" bIns="0" rtlCol="0"/>
            <a:lstStyle/>
            <a:p>
              <a:endParaRPr sz="1632"/>
            </a:p>
          </p:txBody>
        </p:sp>
        <p:sp>
          <p:nvSpPr>
            <p:cNvPr id="8" name="object 8"/>
            <p:cNvSpPr/>
            <p:nvPr/>
          </p:nvSpPr>
          <p:spPr>
            <a:xfrm>
              <a:off x="3342132" y="1014983"/>
              <a:ext cx="4276725" cy="7620"/>
            </a:xfrm>
            <a:custGeom>
              <a:avLst/>
              <a:gdLst/>
              <a:ahLst/>
              <a:cxnLst/>
              <a:rect l="l" t="t" r="r" b="b"/>
              <a:pathLst>
                <a:path w="4276725" h="7619">
                  <a:moveTo>
                    <a:pt x="4276344" y="0"/>
                  </a:moveTo>
                  <a:lnTo>
                    <a:pt x="4276344" y="7620"/>
                  </a:lnTo>
                  <a:lnTo>
                    <a:pt x="0" y="7620"/>
                  </a:lnTo>
                  <a:lnTo>
                    <a:pt x="0" y="0"/>
                  </a:lnTo>
                  <a:lnTo>
                    <a:pt x="4276344" y="0"/>
                  </a:lnTo>
                  <a:close/>
                </a:path>
              </a:pathLst>
            </a:custGeom>
            <a:solidFill>
              <a:srgbClr val="F4B193"/>
            </a:solidFill>
          </p:spPr>
          <p:txBody>
            <a:bodyPr wrap="square" lIns="0" tIns="0" rIns="0" bIns="0" rtlCol="0"/>
            <a:lstStyle/>
            <a:p>
              <a:endParaRPr sz="1632"/>
            </a:p>
          </p:txBody>
        </p:sp>
        <p:sp>
          <p:nvSpPr>
            <p:cNvPr id="9" name="object 9"/>
            <p:cNvSpPr/>
            <p:nvPr/>
          </p:nvSpPr>
          <p:spPr>
            <a:xfrm>
              <a:off x="3342132" y="1022603"/>
              <a:ext cx="4276725" cy="20320"/>
            </a:xfrm>
            <a:custGeom>
              <a:avLst/>
              <a:gdLst/>
              <a:ahLst/>
              <a:cxnLst/>
              <a:rect l="l" t="t" r="r" b="b"/>
              <a:pathLst>
                <a:path w="4276725" h="20319">
                  <a:moveTo>
                    <a:pt x="4276344" y="0"/>
                  </a:moveTo>
                  <a:lnTo>
                    <a:pt x="0" y="0"/>
                  </a:lnTo>
                  <a:lnTo>
                    <a:pt x="0" y="7620"/>
                  </a:lnTo>
                  <a:lnTo>
                    <a:pt x="0" y="19812"/>
                  </a:lnTo>
                  <a:lnTo>
                    <a:pt x="4276344" y="19812"/>
                  </a:lnTo>
                  <a:lnTo>
                    <a:pt x="4276344" y="7620"/>
                  </a:lnTo>
                  <a:lnTo>
                    <a:pt x="4276344" y="0"/>
                  </a:lnTo>
                  <a:close/>
                </a:path>
              </a:pathLst>
            </a:custGeom>
            <a:solidFill>
              <a:srgbClr val="F4AF93"/>
            </a:solidFill>
          </p:spPr>
          <p:txBody>
            <a:bodyPr wrap="square" lIns="0" tIns="0" rIns="0" bIns="0" rtlCol="0"/>
            <a:lstStyle/>
            <a:p>
              <a:endParaRPr sz="1632"/>
            </a:p>
          </p:txBody>
        </p:sp>
        <p:sp>
          <p:nvSpPr>
            <p:cNvPr id="10" name="object 10"/>
            <p:cNvSpPr/>
            <p:nvPr/>
          </p:nvSpPr>
          <p:spPr>
            <a:xfrm>
              <a:off x="3342132" y="1042415"/>
              <a:ext cx="4276725" cy="9525"/>
            </a:xfrm>
            <a:custGeom>
              <a:avLst/>
              <a:gdLst/>
              <a:ahLst/>
              <a:cxnLst/>
              <a:rect l="l" t="t" r="r" b="b"/>
              <a:pathLst>
                <a:path w="4276725" h="9525">
                  <a:moveTo>
                    <a:pt x="4276344" y="0"/>
                  </a:moveTo>
                  <a:lnTo>
                    <a:pt x="0" y="0"/>
                  </a:lnTo>
                  <a:lnTo>
                    <a:pt x="0" y="3048"/>
                  </a:lnTo>
                  <a:lnTo>
                    <a:pt x="0" y="9144"/>
                  </a:lnTo>
                  <a:lnTo>
                    <a:pt x="4276344" y="9144"/>
                  </a:lnTo>
                  <a:lnTo>
                    <a:pt x="4276344" y="3048"/>
                  </a:lnTo>
                  <a:lnTo>
                    <a:pt x="4276344" y="0"/>
                  </a:lnTo>
                  <a:close/>
                </a:path>
              </a:pathLst>
            </a:custGeom>
            <a:solidFill>
              <a:srgbClr val="F4AF91"/>
            </a:solidFill>
          </p:spPr>
          <p:txBody>
            <a:bodyPr wrap="square" lIns="0" tIns="0" rIns="0" bIns="0" rtlCol="0"/>
            <a:lstStyle/>
            <a:p>
              <a:endParaRPr sz="1632"/>
            </a:p>
          </p:txBody>
        </p:sp>
        <p:sp>
          <p:nvSpPr>
            <p:cNvPr id="11" name="object 11"/>
            <p:cNvSpPr/>
            <p:nvPr/>
          </p:nvSpPr>
          <p:spPr>
            <a:xfrm>
              <a:off x="3342132" y="1051559"/>
              <a:ext cx="4276725" cy="7620"/>
            </a:xfrm>
            <a:custGeom>
              <a:avLst/>
              <a:gdLst/>
              <a:ahLst/>
              <a:cxnLst/>
              <a:rect l="l" t="t" r="r" b="b"/>
              <a:pathLst>
                <a:path w="4276725" h="7619">
                  <a:moveTo>
                    <a:pt x="4276344" y="0"/>
                  </a:moveTo>
                  <a:lnTo>
                    <a:pt x="4276344" y="7620"/>
                  </a:lnTo>
                  <a:lnTo>
                    <a:pt x="0" y="7620"/>
                  </a:lnTo>
                  <a:lnTo>
                    <a:pt x="0" y="0"/>
                  </a:lnTo>
                  <a:lnTo>
                    <a:pt x="4276344" y="0"/>
                  </a:lnTo>
                  <a:close/>
                </a:path>
              </a:pathLst>
            </a:custGeom>
            <a:solidFill>
              <a:srgbClr val="F6AF90"/>
            </a:solidFill>
          </p:spPr>
          <p:txBody>
            <a:bodyPr wrap="square" lIns="0" tIns="0" rIns="0" bIns="0" rtlCol="0"/>
            <a:lstStyle/>
            <a:p>
              <a:endParaRPr sz="1632"/>
            </a:p>
          </p:txBody>
        </p:sp>
        <p:sp>
          <p:nvSpPr>
            <p:cNvPr id="12" name="object 12"/>
            <p:cNvSpPr/>
            <p:nvPr/>
          </p:nvSpPr>
          <p:spPr>
            <a:xfrm>
              <a:off x="3342132" y="1059179"/>
              <a:ext cx="4276725" cy="15240"/>
            </a:xfrm>
            <a:custGeom>
              <a:avLst/>
              <a:gdLst/>
              <a:ahLst/>
              <a:cxnLst/>
              <a:rect l="l" t="t" r="r" b="b"/>
              <a:pathLst>
                <a:path w="4276725" h="15240">
                  <a:moveTo>
                    <a:pt x="4276344" y="0"/>
                  </a:moveTo>
                  <a:lnTo>
                    <a:pt x="0" y="0"/>
                  </a:lnTo>
                  <a:lnTo>
                    <a:pt x="0" y="3048"/>
                  </a:lnTo>
                  <a:lnTo>
                    <a:pt x="0" y="15240"/>
                  </a:lnTo>
                  <a:lnTo>
                    <a:pt x="4276344" y="15240"/>
                  </a:lnTo>
                  <a:lnTo>
                    <a:pt x="4276344" y="3048"/>
                  </a:lnTo>
                  <a:lnTo>
                    <a:pt x="4276344" y="0"/>
                  </a:lnTo>
                  <a:close/>
                </a:path>
              </a:pathLst>
            </a:custGeom>
            <a:solidFill>
              <a:srgbClr val="F6AE90"/>
            </a:solidFill>
          </p:spPr>
          <p:txBody>
            <a:bodyPr wrap="square" lIns="0" tIns="0" rIns="0" bIns="0" rtlCol="0"/>
            <a:lstStyle/>
            <a:p>
              <a:endParaRPr sz="1632"/>
            </a:p>
          </p:txBody>
        </p:sp>
        <p:sp>
          <p:nvSpPr>
            <p:cNvPr id="13" name="object 13"/>
            <p:cNvSpPr/>
            <p:nvPr/>
          </p:nvSpPr>
          <p:spPr>
            <a:xfrm>
              <a:off x="3342132" y="1074419"/>
              <a:ext cx="4276725" cy="7620"/>
            </a:xfrm>
            <a:custGeom>
              <a:avLst/>
              <a:gdLst/>
              <a:ahLst/>
              <a:cxnLst/>
              <a:rect l="l" t="t" r="r" b="b"/>
              <a:pathLst>
                <a:path w="4276725" h="7619">
                  <a:moveTo>
                    <a:pt x="4276344" y="0"/>
                  </a:moveTo>
                  <a:lnTo>
                    <a:pt x="4276344" y="7620"/>
                  </a:lnTo>
                  <a:lnTo>
                    <a:pt x="0" y="7620"/>
                  </a:lnTo>
                  <a:lnTo>
                    <a:pt x="0" y="0"/>
                  </a:lnTo>
                  <a:lnTo>
                    <a:pt x="4276344" y="0"/>
                  </a:lnTo>
                  <a:close/>
                </a:path>
              </a:pathLst>
            </a:custGeom>
            <a:solidFill>
              <a:srgbClr val="F6AE8E"/>
            </a:solidFill>
          </p:spPr>
          <p:txBody>
            <a:bodyPr wrap="square" lIns="0" tIns="0" rIns="0" bIns="0" rtlCol="0"/>
            <a:lstStyle/>
            <a:p>
              <a:endParaRPr sz="1632"/>
            </a:p>
          </p:txBody>
        </p:sp>
        <p:sp>
          <p:nvSpPr>
            <p:cNvPr id="14" name="object 14"/>
            <p:cNvSpPr/>
            <p:nvPr/>
          </p:nvSpPr>
          <p:spPr>
            <a:xfrm>
              <a:off x="3342132" y="1082039"/>
              <a:ext cx="4276725" cy="18415"/>
            </a:xfrm>
            <a:custGeom>
              <a:avLst/>
              <a:gdLst/>
              <a:ahLst/>
              <a:cxnLst/>
              <a:rect l="l" t="t" r="r" b="b"/>
              <a:pathLst>
                <a:path w="4276725" h="18415">
                  <a:moveTo>
                    <a:pt x="4276344" y="0"/>
                  </a:moveTo>
                  <a:lnTo>
                    <a:pt x="0" y="0"/>
                  </a:lnTo>
                  <a:lnTo>
                    <a:pt x="0" y="6096"/>
                  </a:lnTo>
                  <a:lnTo>
                    <a:pt x="0" y="18288"/>
                  </a:lnTo>
                  <a:lnTo>
                    <a:pt x="4276344" y="18288"/>
                  </a:lnTo>
                  <a:lnTo>
                    <a:pt x="4276344" y="6096"/>
                  </a:lnTo>
                  <a:lnTo>
                    <a:pt x="4276344" y="0"/>
                  </a:lnTo>
                  <a:close/>
                </a:path>
              </a:pathLst>
            </a:custGeom>
            <a:solidFill>
              <a:srgbClr val="F6AC8E"/>
            </a:solidFill>
          </p:spPr>
          <p:txBody>
            <a:bodyPr wrap="square" lIns="0" tIns="0" rIns="0" bIns="0" rtlCol="0"/>
            <a:lstStyle/>
            <a:p>
              <a:endParaRPr sz="1632"/>
            </a:p>
          </p:txBody>
        </p:sp>
        <p:sp>
          <p:nvSpPr>
            <p:cNvPr id="15" name="object 15"/>
            <p:cNvSpPr/>
            <p:nvPr/>
          </p:nvSpPr>
          <p:spPr>
            <a:xfrm>
              <a:off x="3342132" y="1100327"/>
              <a:ext cx="4276725" cy="18415"/>
            </a:xfrm>
            <a:custGeom>
              <a:avLst/>
              <a:gdLst/>
              <a:ahLst/>
              <a:cxnLst/>
              <a:rect l="l" t="t" r="r" b="b"/>
              <a:pathLst>
                <a:path w="4276725" h="18415">
                  <a:moveTo>
                    <a:pt x="4276344" y="0"/>
                  </a:moveTo>
                  <a:lnTo>
                    <a:pt x="0" y="0"/>
                  </a:lnTo>
                  <a:lnTo>
                    <a:pt x="0" y="3048"/>
                  </a:lnTo>
                  <a:lnTo>
                    <a:pt x="0" y="10668"/>
                  </a:lnTo>
                  <a:lnTo>
                    <a:pt x="0" y="18288"/>
                  </a:lnTo>
                  <a:lnTo>
                    <a:pt x="4276344" y="18288"/>
                  </a:lnTo>
                  <a:lnTo>
                    <a:pt x="4276344" y="10668"/>
                  </a:lnTo>
                  <a:lnTo>
                    <a:pt x="4276344" y="3048"/>
                  </a:lnTo>
                  <a:lnTo>
                    <a:pt x="4276344" y="0"/>
                  </a:lnTo>
                  <a:close/>
                </a:path>
              </a:pathLst>
            </a:custGeom>
            <a:solidFill>
              <a:srgbClr val="F6AC8C"/>
            </a:solidFill>
          </p:spPr>
          <p:txBody>
            <a:bodyPr wrap="square" lIns="0" tIns="0" rIns="0" bIns="0" rtlCol="0"/>
            <a:lstStyle/>
            <a:p>
              <a:endParaRPr sz="1632"/>
            </a:p>
          </p:txBody>
        </p:sp>
        <p:sp>
          <p:nvSpPr>
            <p:cNvPr id="16" name="object 16"/>
            <p:cNvSpPr/>
            <p:nvPr/>
          </p:nvSpPr>
          <p:spPr>
            <a:xfrm>
              <a:off x="3342132" y="1118615"/>
              <a:ext cx="4276725" cy="1905"/>
            </a:xfrm>
            <a:custGeom>
              <a:avLst/>
              <a:gdLst/>
              <a:ahLst/>
              <a:cxnLst/>
              <a:rect l="l" t="t" r="r" b="b"/>
              <a:pathLst>
                <a:path w="4276725" h="1905">
                  <a:moveTo>
                    <a:pt x="4276344" y="0"/>
                  </a:moveTo>
                  <a:lnTo>
                    <a:pt x="4276344" y="1524"/>
                  </a:lnTo>
                  <a:lnTo>
                    <a:pt x="0" y="1524"/>
                  </a:lnTo>
                  <a:lnTo>
                    <a:pt x="0" y="0"/>
                  </a:lnTo>
                  <a:lnTo>
                    <a:pt x="4276344" y="0"/>
                  </a:lnTo>
                  <a:close/>
                </a:path>
              </a:pathLst>
            </a:custGeom>
            <a:solidFill>
              <a:srgbClr val="F6AA8C"/>
            </a:solidFill>
          </p:spPr>
          <p:txBody>
            <a:bodyPr wrap="square" lIns="0" tIns="0" rIns="0" bIns="0" rtlCol="0"/>
            <a:lstStyle/>
            <a:p>
              <a:endParaRPr sz="1632"/>
            </a:p>
          </p:txBody>
        </p:sp>
        <p:sp>
          <p:nvSpPr>
            <p:cNvPr id="17" name="object 17"/>
            <p:cNvSpPr/>
            <p:nvPr/>
          </p:nvSpPr>
          <p:spPr>
            <a:xfrm>
              <a:off x="3342132" y="1120139"/>
              <a:ext cx="4276725" cy="12700"/>
            </a:xfrm>
            <a:custGeom>
              <a:avLst/>
              <a:gdLst/>
              <a:ahLst/>
              <a:cxnLst/>
              <a:rect l="l" t="t" r="r" b="b"/>
              <a:pathLst>
                <a:path w="4276725" h="12700">
                  <a:moveTo>
                    <a:pt x="4276344" y="0"/>
                  </a:moveTo>
                  <a:lnTo>
                    <a:pt x="4276344" y="12192"/>
                  </a:lnTo>
                  <a:lnTo>
                    <a:pt x="0" y="12192"/>
                  </a:lnTo>
                  <a:lnTo>
                    <a:pt x="0" y="0"/>
                  </a:lnTo>
                  <a:lnTo>
                    <a:pt x="4276344" y="0"/>
                  </a:lnTo>
                  <a:close/>
                </a:path>
              </a:pathLst>
            </a:custGeom>
            <a:solidFill>
              <a:srgbClr val="F6AA8A"/>
            </a:solidFill>
          </p:spPr>
          <p:txBody>
            <a:bodyPr wrap="square" lIns="0" tIns="0" rIns="0" bIns="0" rtlCol="0"/>
            <a:lstStyle/>
            <a:p>
              <a:endParaRPr sz="1632"/>
            </a:p>
          </p:txBody>
        </p:sp>
        <p:sp>
          <p:nvSpPr>
            <p:cNvPr id="18" name="object 18"/>
            <p:cNvSpPr/>
            <p:nvPr/>
          </p:nvSpPr>
          <p:spPr>
            <a:xfrm>
              <a:off x="3342132" y="1132331"/>
              <a:ext cx="4276725" cy="27940"/>
            </a:xfrm>
            <a:custGeom>
              <a:avLst/>
              <a:gdLst/>
              <a:ahLst/>
              <a:cxnLst/>
              <a:rect l="l" t="t" r="r" b="b"/>
              <a:pathLst>
                <a:path w="4276725" h="27940">
                  <a:moveTo>
                    <a:pt x="4276344" y="0"/>
                  </a:moveTo>
                  <a:lnTo>
                    <a:pt x="0" y="0"/>
                  </a:lnTo>
                  <a:lnTo>
                    <a:pt x="0" y="7620"/>
                  </a:lnTo>
                  <a:lnTo>
                    <a:pt x="0" y="15240"/>
                  </a:lnTo>
                  <a:lnTo>
                    <a:pt x="0" y="27432"/>
                  </a:lnTo>
                  <a:lnTo>
                    <a:pt x="4276344" y="27432"/>
                  </a:lnTo>
                  <a:lnTo>
                    <a:pt x="4276344" y="15240"/>
                  </a:lnTo>
                  <a:lnTo>
                    <a:pt x="4276344" y="7620"/>
                  </a:lnTo>
                  <a:lnTo>
                    <a:pt x="4276344" y="0"/>
                  </a:lnTo>
                  <a:close/>
                </a:path>
              </a:pathLst>
            </a:custGeom>
            <a:solidFill>
              <a:srgbClr val="F6AA89"/>
            </a:solidFill>
          </p:spPr>
          <p:txBody>
            <a:bodyPr wrap="square" lIns="0" tIns="0" rIns="0" bIns="0" rtlCol="0"/>
            <a:lstStyle/>
            <a:p>
              <a:endParaRPr sz="1632"/>
            </a:p>
          </p:txBody>
        </p:sp>
        <p:sp>
          <p:nvSpPr>
            <p:cNvPr id="19" name="object 19"/>
            <p:cNvSpPr/>
            <p:nvPr/>
          </p:nvSpPr>
          <p:spPr>
            <a:xfrm>
              <a:off x="3342132" y="1159763"/>
              <a:ext cx="4276725" cy="1905"/>
            </a:xfrm>
            <a:custGeom>
              <a:avLst/>
              <a:gdLst/>
              <a:ahLst/>
              <a:cxnLst/>
              <a:rect l="l" t="t" r="r" b="b"/>
              <a:pathLst>
                <a:path w="4276725" h="1905">
                  <a:moveTo>
                    <a:pt x="4276344" y="0"/>
                  </a:moveTo>
                  <a:lnTo>
                    <a:pt x="4276344" y="1524"/>
                  </a:lnTo>
                  <a:lnTo>
                    <a:pt x="0" y="1524"/>
                  </a:lnTo>
                  <a:lnTo>
                    <a:pt x="0" y="0"/>
                  </a:lnTo>
                  <a:lnTo>
                    <a:pt x="4276344" y="0"/>
                  </a:lnTo>
                  <a:close/>
                </a:path>
              </a:pathLst>
            </a:custGeom>
            <a:solidFill>
              <a:srgbClr val="F6AA87"/>
            </a:solidFill>
          </p:spPr>
          <p:txBody>
            <a:bodyPr wrap="square" lIns="0" tIns="0" rIns="0" bIns="0" rtlCol="0"/>
            <a:lstStyle/>
            <a:p>
              <a:endParaRPr sz="1632"/>
            </a:p>
          </p:txBody>
        </p:sp>
        <p:sp>
          <p:nvSpPr>
            <p:cNvPr id="20" name="object 20"/>
            <p:cNvSpPr/>
            <p:nvPr/>
          </p:nvSpPr>
          <p:spPr>
            <a:xfrm>
              <a:off x="3342132" y="1161287"/>
              <a:ext cx="4276725" cy="17145"/>
            </a:xfrm>
            <a:custGeom>
              <a:avLst/>
              <a:gdLst/>
              <a:ahLst/>
              <a:cxnLst/>
              <a:rect l="l" t="t" r="r" b="b"/>
              <a:pathLst>
                <a:path w="4276725" h="17144">
                  <a:moveTo>
                    <a:pt x="4276344" y="0"/>
                  </a:moveTo>
                  <a:lnTo>
                    <a:pt x="0" y="0"/>
                  </a:lnTo>
                  <a:lnTo>
                    <a:pt x="0" y="7620"/>
                  </a:lnTo>
                  <a:lnTo>
                    <a:pt x="0" y="15240"/>
                  </a:lnTo>
                  <a:lnTo>
                    <a:pt x="0" y="16764"/>
                  </a:lnTo>
                  <a:lnTo>
                    <a:pt x="4276344" y="16764"/>
                  </a:lnTo>
                  <a:lnTo>
                    <a:pt x="4276344" y="15240"/>
                  </a:lnTo>
                  <a:lnTo>
                    <a:pt x="4276344" y="7620"/>
                  </a:lnTo>
                  <a:lnTo>
                    <a:pt x="4276344" y="0"/>
                  </a:lnTo>
                  <a:close/>
                </a:path>
              </a:pathLst>
            </a:custGeom>
            <a:solidFill>
              <a:srgbClr val="F6A887"/>
            </a:solidFill>
          </p:spPr>
          <p:txBody>
            <a:bodyPr wrap="square" lIns="0" tIns="0" rIns="0" bIns="0" rtlCol="0"/>
            <a:lstStyle/>
            <a:p>
              <a:endParaRPr sz="1632"/>
            </a:p>
          </p:txBody>
        </p:sp>
        <p:sp>
          <p:nvSpPr>
            <p:cNvPr id="21" name="object 21"/>
            <p:cNvSpPr/>
            <p:nvPr/>
          </p:nvSpPr>
          <p:spPr>
            <a:xfrm>
              <a:off x="3342132" y="1178051"/>
              <a:ext cx="4276725" cy="20320"/>
            </a:xfrm>
            <a:custGeom>
              <a:avLst/>
              <a:gdLst/>
              <a:ahLst/>
              <a:cxnLst/>
              <a:rect l="l" t="t" r="r" b="b"/>
              <a:pathLst>
                <a:path w="4276725" h="20319">
                  <a:moveTo>
                    <a:pt x="4276344" y="0"/>
                  </a:moveTo>
                  <a:lnTo>
                    <a:pt x="0" y="0"/>
                  </a:lnTo>
                  <a:lnTo>
                    <a:pt x="0" y="12192"/>
                  </a:lnTo>
                  <a:lnTo>
                    <a:pt x="0" y="19812"/>
                  </a:lnTo>
                  <a:lnTo>
                    <a:pt x="4276344" y="19812"/>
                  </a:lnTo>
                  <a:lnTo>
                    <a:pt x="4276344" y="12192"/>
                  </a:lnTo>
                  <a:lnTo>
                    <a:pt x="4276344" y="0"/>
                  </a:lnTo>
                  <a:close/>
                </a:path>
              </a:pathLst>
            </a:custGeom>
            <a:solidFill>
              <a:srgbClr val="F6A885"/>
            </a:solidFill>
          </p:spPr>
          <p:txBody>
            <a:bodyPr wrap="square" lIns="0" tIns="0" rIns="0" bIns="0" rtlCol="0"/>
            <a:lstStyle/>
            <a:p>
              <a:endParaRPr sz="1632"/>
            </a:p>
          </p:txBody>
        </p:sp>
        <p:sp>
          <p:nvSpPr>
            <p:cNvPr id="22" name="object 22"/>
            <p:cNvSpPr/>
            <p:nvPr/>
          </p:nvSpPr>
          <p:spPr>
            <a:xfrm>
              <a:off x="3342132" y="1197863"/>
              <a:ext cx="4276725" cy="7620"/>
            </a:xfrm>
            <a:custGeom>
              <a:avLst/>
              <a:gdLst/>
              <a:ahLst/>
              <a:cxnLst/>
              <a:rect l="l" t="t" r="r" b="b"/>
              <a:pathLst>
                <a:path w="4276725" h="7619">
                  <a:moveTo>
                    <a:pt x="4276344" y="0"/>
                  </a:moveTo>
                  <a:lnTo>
                    <a:pt x="4276344" y="7620"/>
                  </a:lnTo>
                  <a:lnTo>
                    <a:pt x="0" y="7620"/>
                  </a:lnTo>
                  <a:lnTo>
                    <a:pt x="0" y="0"/>
                  </a:lnTo>
                  <a:lnTo>
                    <a:pt x="4276344" y="0"/>
                  </a:lnTo>
                  <a:close/>
                </a:path>
              </a:pathLst>
            </a:custGeom>
            <a:solidFill>
              <a:srgbClr val="F7A785"/>
            </a:solidFill>
          </p:spPr>
          <p:txBody>
            <a:bodyPr wrap="square" lIns="0" tIns="0" rIns="0" bIns="0" rtlCol="0"/>
            <a:lstStyle/>
            <a:p>
              <a:endParaRPr sz="1632"/>
            </a:p>
          </p:txBody>
        </p:sp>
        <p:sp>
          <p:nvSpPr>
            <p:cNvPr id="23" name="object 23"/>
            <p:cNvSpPr/>
            <p:nvPr/>
          </p:nvSpPr>
          <p:spPr>
            <a:xfrm>
              <a:off x="3342132" y="1205483"/>
              <a:ext cx="4276725" cy="15240"/>
            </a:xfrm>
            <a:custGeom>
              <a:avLst/>
              <a:gdLst/>
              <a:ahLst/>
              <a:cxnLst/>
              <a:rect l="l" t="t" r="r" b="b"/>
              <a:pathLst>
                <a:path w="4276725" h="15240">
                  <a:moveTo>
                    <a:pt x="4276344" y="0"/>
                  </a:moveTo>
                  <a:lnTo>
                    <a:pt x="0" y="0"/>
                  </a:lnTo>
                  <a:lnTo>
                    <a:pt x="0" y="12192"/>
                  </a:lnTo>
                  <a:lnTo>
                    <a:pt x="0" y="15240"/>
                  </a:lnTo>
                  <a:lnTo>
                    <a:pt x="4276344" y="15240"/>
                  </a:lnTo>
                  <a:lnTo>
                    <a:pt x="4276344" y="12192"/>
                  </a:lnTo>
                  <a:lnTo>
                    <a:pt x="4276344" y="0"/>
                  </a:lnTo>
                  <a:close/>
                </a:path>
              </a:pathLst>
            </a:custGeom>
            <a:solidFill>
              <a:srgbClr val="F7A783"/>
            </a:solidFill>
          </p:spPr>
          <p:txBody>
            <a:bodyPr wrap="square" lIns="0" tIns="0" rIns="0" bIns="0" rtlCol="0"/>
            <a:lstStyle/>
            <a:p>
              <a:endParaRPr sz="1632"/>
            </a:p>
          </p:txBody>
        </p:sp>
        <p:sp>
          <p:nvSpPr>
            <p:cNvPr id="24" name="object 24"/>
            <p:cNvSpPr/>
            <p:nvPr/>
          </p:nvSpPr>
          <p:spPr>
            <a:xfrm>
              <a:off x="3342132" y="1220723"/>
              <a:ext cx="4276725" cy="6350"/>
            </a:xfrm>
            <a:custGeom>
              <a:avLst/>
              <a:gdLst/>
              <a:ahLst/>
              <a:cxnLst/>
              <a:rect l="l" t="t" r="r" b="b"/>
              <a:pathLst>
                <a:path w="4276725" h="6350">
                  <a:moveTo>
                    <a:pt x="4276344" y="0"/>
                  </a:moveTo>
                  <a:lnTo>
                    <a:pt x="4276344" y="6096"/>
                  </a:lnTo>
                  <a:lnTo>
                    <a:pt x="0" y="6096"/>
                  </a:lnTo>
                  <a:lnTo>
                    <a:pt x="0" y="0"/>
                  </a:lnTo>
                  <a:lnTo>
                    <a:pt x="4276344" y="0"/>
                  </a:lnTo>
                  <a:close/>
                </a:path>
              </a:pathLst>
            </a:custGeom>
            <a:solidFill>
              <a:srgbClr val="F7A583"/>
            </a:solidFill>
          </p:spPr>
          <p:txBody>
            <a:bodyPr wrap="square" lIns="0" tIns="0" rIns="0" bIns="0" rtlCol="0"/>
            <a:lstStyle/>
            <a:p>
              <a:endParaRPr sz="1632"/>
            </a:p>
          </p:txBody>
        </p:sp>
        <p:sp>
          <p:nvSpPr>
            <p:cNvPr id="25" name="object 25"/>
            <p:cNvSpPr/>
            <p:nvPr/>
          </p:nvSpPr>
          <p:spPr>
            <a:xfrm>
              <a:off x="3342132" y="1226819"/>
              <a:ext cx="4276725" cy="10795"/>
            </a:xfrm>
            <a:custGeom>
              <a:avLst/>
              <a:gdLst/>
              <a:ahLst/>
              <a:cxnLst/>
              <a:rect l="l" t="t" r="r" b="b"/>
              <a:pathLst>
                <a:path w="4276725" h="10794">
                  <a:moveTo>
                    <a:pt x="4276344" y="0"/>
                  </a:moveTo>
                  <a:lnTo>
                    <a:pt x="0" y="0"/>
                  </a:lnTo>
                  <a:lnTo>
                    <a:pt x="0" y="7620"/>
                  </a:lnTo>
                  <a:lnTo>
                    <a:pt x="0" y="10668"/>
                  </a:lnTo>
                  <a:lnTo>
                    <a:pt x="4276344" y="10668"/>
                  </a:lnTo>
                  <a:lnTo>
                    <a:pt x="4276344" y="7620"/>
                  </a:lnTo>
                  <a:lnTo>
                    <a:pt x="4276344" y="0"/>
                  </a:lnTo>
                  <a:close/>
                </a:path>
              </a:pathLst>
            </a:custGeom>
            <a:solidFill>
              <a:srgbClr val="F7A582"/>
            </a:solidFill>
          </p:spPr>
          <p:txBody>
            <a:bodyPr wrap="square" lIns="0" tIns="0" rIns="0" bIns="0" rtlCol="0"/>
            <a:lstStyle/>
            <a:p>
              <a:endParaRPr sz="1632"/>
            </a:p>
          </p:txBody>
        </p:sp>
        <p:sp>
          <p:nvSpPr>
            <p:cNvPr id="26" name="object 26"/>
            <p:cNvSpPr/>
            <p:nvPr/>
          </p:nvSpPr>
          <p:spPr>
            <a:xfrm>
              <a:off x="3342132" y="1237487"/>
              <a:ext cx="4276725" cy="9525"/>
            </a:xfrm>
            <a:custGeom>
              <a:avLst/>
              <a:gdLst/>
              <a:ahLst/>
              <a:cxnLst/>
              <a:rect l="l" t="t" r="r" b="b"/>
              <a:pathLst>
                <a:path w="4276725" h="9525">
                  <a:moveTo>
                    <a:pt x="4276344" y="0"/>
                  </a:moveTo>
                  <a:lnTo>
                    <a:pt x="4276344" y="9144"/>
                  </a:lnTo>
                  <a:lnTo>
                    <a:pt x="0" y="9144"/>
                  </a:lnTo>
                  <a:lnTo>
                    <a:pt x="0" y="0"/>
                  </a:lnTo>
                  <a:lnTo>
                    <a:pt x="4276344" y="0"/>
                  </a:lnTo>
                  <a:close/>
                </a:path>
              </a:pathLst>
            </a:custGeom>
            <a:solidFill>
              <a:srgbClr val="F7A580"/>
            </a:solidFill>
          </p:spPr>
          <p:txBody>
            <a:bodyPr wrap="square" lIns="0" tIns="0" rIns="0" bIns="0" rtlCol="0"/>
            <a:lstStyle/>
            <a:p>
              <a:endParaRPr sz="1632"/>
            </a:p>
          </p:txBody>
        </p:sp>
        <p:sp>
          <p:nvSpPr>
            <p:cNvPr id="27" name="object 27"/>
            <p:cNvSpPr/>
            <p:nvPr/>
          </p:nvSpPr>
          <p:spPr>
            <a:xfrm>
              <a:off x="3342132" y="1246631"/>
              <a:ext cx="4276725" cy="10795"/>
            </a:xfrm>
            <a:custGeom>
              <a:avLst/>
              <a:gdLst/>
              <a:ahLst/>
              <a:cxnLst/>
              <a:rect l="l" t="t" r="r" b="b"/>
              <a:pathLst>
                <a:path w="4276725" h="10794">
                  <a:moveTo>
                    <a:pt x="4276344" y="0"/>
                  </a:moveTo>
                  <a:lnTo>
                    <a:pt x="0" y="0"/>
                  </a:lnTo>
                  <a:lnTo>
                    <a:pt x="0" y="3048"/>
                  </a:lnTo>
                  <a:lnTo>
                    <a:pt x="0" y="10668"/>
                  </a:lnTo>
                  <a:lnTo>
                    <a:pt x="4276344" y="10668"/>
                  </a:lnTo>
                  <a:lnTo>
                    <a:pt x="4276344" y="3048"/>
                  </a:lnTo>
                  <a:lnTo>
                    <a:pt x="4276344" y="0"/>
                  </a:lnTo>
                  <a:close/>
                </a:path>
              </a:pathLst>
            </a:custGeom>
            <a:solidFill>
              <a:srgbClr val="F7A582"/>
            </a:solidFill>
          </p:spPr>
          <p:txBody>
            <a:bodyPr wrap="square" lIns="0" tIns="0" rIns="0" bIns="0" rtlCol="0"/>
            <a:lstStyle/>
            <a:p>
              <a:endParaRPr sz="1632"/>
            </a:p>
          </p:txBody>
        </p:sp>
        <p:sp>
          <p:nvSpPr>
            <p:cNvPr id="28" name="object 28"/>
            <p:cNvSpPr/>
            <p:nvPr/>
          </p:nvSpPr>
          <p:spPr>
            <a:xfrm>
              <a:off x="3342132" y="1257299"/>
              <a:ext cx="4276725" cy="6350"/>
            </a:xfrm>
            <a:custGeom>
              <a:avLst/>
              <a:gdLst/>
              <a:ahLst/>
              <a:cxnLst/>
              <a:rect l="l" t="t" r="r" b="b"/>
              <a:pathLst>
                <a:path w="4276725" h="6350">
                  <a:moveTo>
                    <a:pt x="4276344" y="0"/>
                  </a:moveTo>
                  <a:lnTo>
                    <a:pt x="4276344" y="6096"/>
                  </a:lnTo>
                  <a:lnTo>
                    <a:pt x="0" y="6096"/>
                  </a:lnTo>
                  <a:lnTo>
                    <a:pt x="0" y="0"/>
                  </a:lnTo>
                  <a:lnTo>
                    <a:pt x="4276344" y="0"/>
                  </a:lnTo>
                  <a:close/>
                </a:path>
              </a:pathLst>
            </a:custGeom>
            <a:solidFill>
              <a:srgbClr val="F7A583"/>
            </a:solidFill>
          </p:spPr>
          <p:txBody>
            <a:bodyPr wrap="square" lIns="0" tIns="0" rIns="0" bIns="0" rtlCol="0"/>
            <a:lstStyle/>
            <a:p>
              <a:endParaRPr sz="1632"/>
            </a:p>
          </p:txBody>
        </p:sp>
        <p:sp>
          <p:nvSpPr>
            <p:cNvPr id="29" name="object 29"/>
            <p:cNvSpPr/>
            <p:nvPr/>
          </p:nvSpPr>
          <p:spPr>
            <a:xfrm>
              <a:off x="3342132" y="1263395"/>
              <a:ext cx="4276725" cy="15240"/>
            </a:xfrm>
            <a:custGeom>
              <a:avLst/>
              <a:gdLst/>
              <a:ahLst/>
              <a:cxnLst/>
              <a:rect l="l" t="t" r="r" b="b"/>
              <a:pathLst>
                <a:path w="4276725" h="15240">
                  <a:moveTo>
                    <a:pt x="4276344" y="0"/>
                  </a:moveTo>
                  <a:lnTo>
                    <a:pt x="0" y="0"/>
                  </a:lnTo>
                  <a:lnTo>
                    <a:pt x="0" y="3048"/>
                  </a:lnTo>
                  <a:lnTo>
                    <a:pt x="0" y="15240"/>
                  </a:lnTo>
                  <a:lnTo>
                    <a:pt x="4276344" y="15240"/>
                  </a:lnTo>
                  <a:lnTo>
                    <a:pt x="4276344" y="3048"/>
                  </a:lnTo>
                  <a:lnTo>
                    <a:pt x="4276344" y="0"/>
                  </a:lnTo>
                  <a:close/>
                </a:path>
              </a:pathLst>
            </a:custGeom>
            <a:solidFill>
              <a:srgbClr val="F7A783"/>
            </a:solidFill>
          </p:spPr>
          <p:txBody>
            <a:bodyPr wrap="square" lIns="0" tIns="0" rIns="0" bIns="0" rtlCol="0"/>
            <a:lstStyle/>
            <a:p>
              <a:endParaRPr sz="1632"/>
            </a:p>
          </p:txBody>
        </p:sp>
        <p:sp>
          <p:nvSpPr>
            <p:cNvPr id="30" name="object 30"/>
            <p:cNvSpPr/>
            <p:nvPr/>
          </p:nvSpPr>
          <p:spPr>
            <a:xfrm>
              <a:off x="3342132" y="1278635"/>
              <a:ext cx="4276725" cy="7620"/>
            </a:xfrm>
            <a:custGeom>
              <a:avLst/>
              <a:gdLst/>
              <a:ahLst/>
              <a:cxnLst/>
              <a:rect l="l" t="t" r="r" b="b"/>
              <a:pathLst>
                <a:path w="4276725" h="7619">
                  <a:moveTo>
                    <a:pt x="4276344" y="0"/>
                  </a:moveTo>
                  <a:lnTo>
                    <a:pt x="4276344" y="7620"/>
                  </a:lnTo>
                  <a:lnTo>
                    <a:pt x="0" y="7620"/>
                  </a:lnTo>
                  <a:lnTo>
                    <a:pt x="0" y="0"/>
                  </a:lnTo>
                  <a:lnTo>
                    <a:pt x="4276344" y="0"/>
                  </a:lnTo>
                  <a:close/>
                </a:path>
              </a:pathLst>
            </a:custGeom>
            <a:solidFill>
              <a:srgbClr val="F7A785"/>
            </a:solidFill>
          </p:spPr>
          <p:txBody>
            <a:bodyPr wrap="square" lIns="0" tIns="0" rIns="0" bIns="0" rtlCol="0"/>
            <a:lstStyle/>
            <a:p>
              <a:endParaRPr sz="1632"/>
            </a:p>
          </p:txBody>
        </p:sp>
        <p:sp>
          <p:nvSpPr>
            <p:cNvPr id="31" name="object 31"/>
            <p:cNvSpPr/>
            <p:nvPr/>
          </p:nvSpPr>
          <p:spPr>
            <a:xfrm>
              <a:off x="3342132" y="1286255"/>
              <a:ext cx="4276725" cy="20320"/>
            </a:xfrm>
            <a:custGeom>
              <a:avLst/>
              <a:gdLst/>
              <a:ahLst/>
              <a:cxnLst/>
              <a:rect l="l" t="t" r="r" b="b"/>
              <a:pathLst>
                <a:path w="4276725" h="20319">
                  <a:moveTo>
                    <a:pt x="4276344" y="0"/>
                  </a:moveTo>
                  <a:lnTo>
                    <a:pt x="0" y="0"/>
                  </a:lnTo>
                  <a:lnTo>
                    <a:pt x="0" y="7620"/>
                  </a:lnTo>
                  <a:lnTo>
                    <a:pt x="0" y="19812"/>
                  </a:lnTo>
                  <a:lnTo>
                    <a:pt x="4276344" y="19812"/>
                  </a:lnTo>
                  <a:lnTo>
                    <a:pt x="4276344" y="7620"/>
                  </a:lnTo>
                  <a:lnTo>
                    <a:pt x="4276344" y="0"/>
                  </a:lnTo>
                  <a:close/>
                </a:path>
              </a:pathLst>
            </a:custGeom>
            <a:solidFill>
              <a:srgbClr val="F6A885"/>
            </a:solidFill>
          </p:spPr>
          <p:txBody>
            <a:bodyPr wrap="square" lIns="0" tIns="0" rIns="0" bIns="0" rtlCol="0"/>
            <a:lstStyle/>
            <a:p>
              <a:endParaRPr sz="1632"/>
            </a:p>
          </p:txBody>
        </p:sp>
        <p:sp>
          <p:nvSpPr>
            <p:cNvPr id="32" name="object 32"/>
            <p:cNvSpPr/>
            <p:nvPr/>
          </p:nvSpPr>
          <p:spPr>
            <a:xfrm>
              <a:off x="3342132" y="1306067"/>
              <a:ext cx="4276725" cy="17145"/>
            </a:xfrm>
            <a:custGeom>
              <a:avLst/>
              <a:gdLst/>
              <a:ahLst/>
              <a:cxnLst/>
              <a:rect l="l" t="t" r="r" b="b"/>
              <a:pathLst>
                <a:path w="4276725" h="17144">
                  <a:moveTo>
                    <a:pt x="4276344" y="0"/>
                  </a:moveTo>
                  <a:lnTo>
                    <a:pt x="0" y="0"/>
                  </a:lnTo>
                  <a:lnTo>
                    <a:pt x="0" y="1524"/>
                  </a:lnTo>
                  <a:lnTo>
                    <a:pt x="0" y="9144"/>
                  </a:lnTo>
                  <a:lnTo>
                    <a:pt x="0" y="16764"/>
                  </a:lnTo>
                  <a:lnTo>
                    <a:pt x="4276344" y="16764"/>
                  </a:lnTo>
                  <a:lnTo>
                    <a:pt x="4276344" y="9144"/>
                  </a:lnTo>
                  <a:lnTo>
                    <a:pt x="4276344" y="1524"/>
                  </a:lnTo>
                  <a:lnTo>
                    <a:pt x="4276344" y="0"/>
                  </a:lnTo>
                  <a:close/>
                </a:path>
              </a:pathLst>
            </a:custGeom>
            <a:solidFill>
              <a:srgbClr val="F6A887"/>
            </a:solidFill>
          </p:spPr>
          <p:txBody>
            <a:bodyPr wrap="square" lIns="0" tIns="0" rIns="0" bIns="0" rtlCol="0"/>
            <a:lstStyle/>
            <a:p>
              <a:endParaRPr sz="1632"/>
            </a:p>
          </p:txBody>
        </p:sp>
        <p:sp>
          <p:nvSpPr>
            <p:cNvPr id="33" name="object 33"/>
            <p:cNvSpPr/>
            <p:nvPr/>
          </p:nvSpPr>
          <p:spPr>
            <a:xfrm>
              <a:off x="3342132" y="1322831"/>
              <a:ext cx="4276725" cy="1905"/>
            </a:xfrm>
            <a:custGeom>
              <a:avLst/>
              <a:gdLst/>
              <a:ahLst/>
              <a:cxnLst/>
              <a:rect l="l" t="t" r="r" b="b"/>
              <a:pathLst>
                <a:path w="4276725" h="1905">
                  <a:moveTo>
                    <a:pt x="4276344" y="0"/>
                  </a:moveTo>
                  <a:lnTo>
                    <a:pt x="4276344" y="1524"/>
                  </a:lnTo>
                  <a:lnTo>
                    <a:pt x="0" y="1524"/>
                  </a:lnTo>
                  <a:lnTo>
                    <a:pt x="0" y="0"/>
                  </a:lnTo>
                  <a:lnTo>
                    <a:pt x="4276344" y="0"/>
                  </a:lnTo>
                  <a:close/>
                </a:path>
              </a:pathLst>
            </a:custGeom>
            <a:solidFill>
              <a:srgbClr val="F6AA87"/>
            </a:solidFill>
          </p:spPr>
          <p:txBody>
            <a:bodyPr wrap="square" lIns="0" tIns="0" rIns="0" bIns="0" rtlCol="0"/>
            <a:lstStyle/>
            <a:p>
              <a:endParaRPr sz="1632"/>
            </a:p>
          </p:txBody>
        </p:sp>
        <p:sp>
          <p:nvSpPr>
            <p:cNvPr id="34" name="object 34"/>
            <p:cNvSpPr/>
            <p:nvPr/>
          </p:nvSpPr>
          <p:spPr>
            <a:xfrm>
              <a:off x="3342132" y="1324355"/>
              <a:ext cx="4276725" cy="27940"/>
            </a:xfrm>
            <a:custGeom>
              <a:avLst/>
              <a:gdLst/>
              <a:ahLst/>
              <a:cxnLst/>
              <a:rect l="l" t="t" r="r" b="b"/>
              <a:pathLst>
                <a:path w="4276725" h="27940">
                  <a:moveTo>
                    <a:pt x="4276344" y="0"/>
                  </a:moveTo>
                  <a:lnTo>
                    <a:pt x="0" y="0"/>
                  </a:lnTo>
                  <a:lnTo>
                    <a:pt x="0" y="12192"/>
                  </a:lnTo>
                  <a:lnTo>
                    <a:pt x="0" y="19812"/>
                  </a:lnTo>
                  <a:lnTo>
                    <a:pt x="0" y="27432"/>
                  </a:lnTo>
                  <a:lnTo>
                    <a:pt x="4276344" y="27432"/>
                  </a:lnTo>
                  <a:lnTo>
                    <a:pt x="4276344" y="19812"/>
                  </a:lnTo>
                  <a:lnTo>
                    <a:pt x="4276344" y="12192"/>
                  </a:lnTo>
                  <a:lnTo>
                    <a:pt x="4276344" y="0"/>
                  </a:lnTo>
                  <a:close/>
                </a:path>
              </a:pathLst>
            </a:custGeom>
            <a:solidFill>
              <a:srgbClr val="F6AA89"/>
            </a:solidFill>
          </p:spPr>
          <p:txBody>
            <a:bodyPr wrap="square" lIns="0" tIns="0" rIns="0" bIns="0" rtlCol="0"/>
            <a:lstStyle/>
            <a:p>
              <a:endParaRPr sz="1632"/>
            </a:p>
          </p:txBody>
        </p:sp>
        <p:sp>
          <p:nvSpPr>
            <p:cNvPr id="35" name="object 35"/>
            <p:cNvSpPr/>
            <p:nvPr/>
          </p:nvSpPr>
          <p:spPr>
            <a:xfrm>
              <a:off x="3342132" y="1351787"/>
              <a:ext cx="4276725" cy="12700"/>
            </a:xfrm>
            <a:custGeom>
              <a:avLst/>
              <a:gdLst/>
              <a:ahLst/>
              <a:cxnLst/>
              <a:rect l="l" t="t" r="r" b="b"/>
              <a:pathLst>
                <a:path w="4276725" h="12700">
                  <a:moveTo>
                    <a:pt x="4276344" y="0"/>
                  </a:moveTo>
                  <a:lnTo>
                    <a:pt x="4276344" y="12192"/>
                  </a:lnTo>
                  <a:lnTo>
                    <a:pt x="0" y="12192"/>
                  </a:lnTo>
                  <a:lnTo>
                    <a:pt x="0" y="0"/>
                  </a:lnTo>
                  <a:lnTo>
                    <a:pt x="4276344" y="0"/>
                  </a:lnTo>
                  <a:close/>
                </a:path>
              </a:pathLst>
            </a:custGeom>
            <a:solidFill>
              <a:srgbClr val="F6AA8A"/>
            </a:solidFill>
          </p:spPr>
          <p:txBody>
            <a:bodyPr wrap="square" lIns="0" tIns="0" rIns="0" bIns="0" rtlCol="0"/>
            <a:lstStyle/>
            <a:p>
              <a:endParaRPr sz="1632"/>
            </a:p>
          </p:txBody>
        </p:sp>
        <p:sp>
          <p:nvSpPr>
            <p:cNvPr id="36" name="object 36"/>
            <p:cNvSpPr/>
            <p:nvPr/>
          </p:nvSpPr>
          <p:spPr>
            <a:xfrm>
              <a:off x="3342132" y="1363979"/>
              <a:ext cx="4276725" cy="3175"/>
            </a:xfrm>
            <a:custGeom>
              <a:avLst/>
              <a:gdLst/>
              <a:ahLst/>
              <a:cxnLst/>
              <a:rect l="l" t="t" r="r" b="b"/>
              <a:pathLst>
                <a:path w="4276725" h="3175">
                  <a:moveTo>
                    <a:pt x="4276344" y="0"/>
                  </a:moveTo>
                  <a:lnTo>
                    <a:pt x="4276344" y="3048"/>
                  </a:lnTo>
                  <a:lnTo>
                    <a:pt x="0" y="3048"/>
                  </a:lnTo>
                  <a:lnTo>
                    <a:pt x="0" y="0"/>
                  </a:lnTo>
                  <a:lnTo>
                    <a:pt x="4276344" y="0"/>
                  </a:lnTo>
                  <a:close/>
                </a:path>
              </a:pathLst>
            </a:custGeom>
            <a:solidFill>
              <a:srgbClr val="F6AA8C"/>
            </a:solidFill>
          </p:spPr>
          <p:txBody>
            <a:bodyPr wrap="square" lIns="0" tIns="0" rIns="0" bIns="0" rtlCol="0"/>
            <a:lstStyle/>
            <a:p>
              <a:endParaRPr sz="1632"/>
            </a:p>
          </p:txBody>
        </p:sp>
        <p:sp>
          <p:nvSpPr>
            <p:cNvPr id="37" name="object 37"/>
            <p:cNvSpPr/>
            <p:nvPr/>
          </p:nvSpPr>
          <p:spPr>
            <a:xfrm>
              <a:off x="3342132" y="1367027"/>
              <a:ext cx="4276725" cy="17145"/>
            </a:xfrm>
            <a:custGeom>
              <a:avLst/>
              <a:gdLst/>
              <a:ahLst/>
              <a:cxnLst/>
              <a:rect l="l" t="t" r="r" b="b"/>
              <a:pathLst>
                <a:path w="4276725" h="17144">
                  <a:moveTo>
                    <a:pt x="4276344" y="0"/>
                  </a:moveTo>
                  <a:lnTo>
                    <a:pt x="0" y="0"/>
                  </a:lnTo>
                  <a:lnTo>
                    <a:pt x="0" y="6096"/>
                  </a:lnTo>
                  <a:lnTo>
                    <a:pt x="0" y="13716"/>
                  </a:lnTo>
                  <a:lnTo>
                    <a:pt x="0" y="16764"/>
                  </a:lnTo>
                  <a:lnTo>
                    <a:pt x="4276344" y="16764"/>
                  </a:lnTo>
                  <a:lnTo>
                    <a:pt x="4276344" y="13716"/>
                  </a:lnTo>
                  <a:lnTo>
                    <a:pt x="4276344" y="6096"/>
                  </a:lnTo>
                  <a:lnTo>
                    <a:pt x="4276344" y="0"/>
                  </a:lnTo>
                  <a:close/>
                </a:path>
              </a:pathLst>
            </a:custGeom>
            <a:solidFill>
              <a:srgbClr val="F6AC8C"/>
            </a:solidFill>
          </p:spPr>
          <p:txBody>
            <a:bodyPr wrap="square" lIns="0" tIns="0" rIns="0" bIns="0" rtlCol="0"/>
            <a:lstStyle/>
            <a:p>
              <a:endParaRPr sz="1632"/>
            </a:p>
          </p:txBody>
        </p:sp>
        <p:sp>
          <p:nvSpPr>
            <p:cNvPr id="38" name="object 38"/>
            <p:cNvSpPr/>
            <p:nvPr/>
          </p:nvSpPr>
          <p:spPr>
            <a:xfrm>
              <a:off x="3342132" y="1383791"/>
              <a:ext cx="4276725" cy="18415"/>
            </a:xfrm>
            <a:custGeom>
              <a:avLst/>
              <a:gdLst/>
              <a:ahLst/>
              <a:cxnLst/>
              <a:rect l="l" t="t" r="r" b="b"/>
              <a:pathLst>
                <a:path w="4276725" h="18415">
                  <a:moveTo>
                    <a:pt x="4276344" y="0"/>
                  </a:moveTo>
                  <a:lnTo>
                    <a:pt x="0" y="0"/>
                  </a:lnTo>
                  <a:lnTo>
                    <a:pt x="0" y="12192"/>
                  </a:lnTo>
                  <a:lnTo>
                    <a:pt x="0" y="18288"/>
                  </a:lnTo>
                  <a:lnTo>
                    <a:pt x="4276344" y="18288"/>
                  </a:lnTo>
                  <a:lnTo>
                    <a:pt x="4276344" y="12192"/>
                  </a:lnTo>
                  <a:lnTo>
                    <a:pt x="4276344" y="0"/>
                  </a:lnTo>
                  <a:close/>
                </a:path>
              </a:pathLst>
            </a:custGeom>
            <a:solidFill>
              <a:srgbClr val="F6AC8E"/>
            </a:solidFill>
          </p:spPr>
          <p:txBody>
            <a:bodyPr wrap="square" lIns="0" tIns="0" rIns="0" bIns="0" rtlCol="0"/>
            <a:lstStyle/>
            <a:p>
              <a:endParaRPr sz="1632"/>
            </a:p>
          </p:txBody>
        </p:sp>
        <p:sp>
          <p:nvSpPr>
            <p:cNvPr id="39" name="object 39"/>
            <p:cNvSpPr/>
            <p:nvPr/>
          </p:nvSpPr>
          <p:spPr>
            <a:xfrm>
              <a:off x="3342132" y="1402079"/>
              <a:ext cx="4276725" cy="7620"/>
            </a:xfrm>
            <a:custGeom>
              <a:avLst/>
              <a:gdLst/>
              <a:ahLst/>
              <a:cxnLst/>
              <a:rect l="l" t="t" r="r" b="b"/>
              <a:pathLst>
                <a:path w="4276725" h="7619">
                  <a:moveTo>
                    <a:pt x="4276344" y="0"/>
                  </a:moveTo>
                  <a:lnTo>
                    <a:pt x="4276344" y="7620"/>
                  </a:lnTo>
                  <a:lnTo>
                    <a:pt x="0" y="7620"/>
                  </a:lnTo>
                  <a:lnTo>
                    <a:pt x="0" y="0"/>
                  </a:lnTo>
                  <a:lnTo>
                    <a:pt x="4276344" y="0"/>
                  </a:lnTo>
                  <a:close/>
                </a:path>
              </a:pathLst>
            </a:custGeom>
            <a:solidFill>
              <a:srgbClr val="F6AE8E"/>
            </a:solidFill>
          </p:spPr>
          <p:txBody>
            <a:bodyPr wrap="square" lIns="0" tIns="0" rIns="0" bIns="0" rtlCol="0"/>
            <a:lstStyle/>
            <a:p>
              <a:endParaRPr sz="1632"/>
            </a:p>
          </p:txBody>
        </p:sp>
        <p:sp>
          <p:nvSpPr>
            <p:cNvPr id="40" name="object 40"/>
            <p:cNvSpPr/>
            <p:nvPr/>
          </p:nvSpPr>
          <p:spPr>
            <a:xfrm>
              <a:off x="3342132" y="1409699"/>
              <a:ext cx="4276725" cy="15240"/>
            </a:xfrm>
            <a:custGeom>
              <a:avLst/>
              <a:gdLst/>
              <a:ahLst/>
              <a:cxnLst/>
              <a:rect l="l" t="t" r="r" b="b"/>
              <a:pathLst>
                <a:path w="4276725" h="15240">
                  <a:moveTo>
                    <a:pt x="4276344" y="0"/>
                  </a:moveTo>
                  <a:lnTo>
                    <a:pt x="0" y="0"/>
                  </a:lnTo>
                  <a:lnTo>
                    <a:pt x="0" y="12192"/>
                  </a:lnTo>
                  <a:lnTo>
                    <a:pt x="0" y="15240"/>
                  </a:lnTo>
                  <a:lnTo>
                    <a:pt x="4276344" y="15240"/>
                  </a:lnTo>
                  <a:lnTo>
                    <a:pt x="4276344" y="12192"/>
                  </a:lnTo>
                  <a:lnTo>
                    <a:pt x="4276344" y="0"/>
                  </a:lnTo>
                  <a:close/>
                </a:path>
              </a:pathLst>
            </a:custGeom>
            <a:solidFill>
              <a:srgbClr val="F6AE90"/>
            </a:solidFill>
          </p:spPr>
          <p:txBody>
            <a:bodyPr wrap="square" lIns="0" tIns="0" rIns="0" bIns="0" rtlCol="0"/>
            <a:lstStyle/>
            <a:p>
              <a:endParaRPr sz="1632"/>
            </a:p>
          </p:txBody>
        </p:sp>
        <p:sp>
          <p:nvSpPr>
            <p:cNvPr id="41" name="object 41"/>
            <p:cNvSpPr/>
            <p:nvPr/>
          </p:nvSpPr>
          <p:spPr>
            <a:xfrm>
              <a:off x="3342132" y="1424939"/>
              <a:ext cx="4276725" cy="7620"/>
            </a:xfrm>
            <a:custGeom>
              <a:avLst/>
              <a:gdLst/>
              <a:ahLst/>
              <a:cxnLst/>
              <a:rect l="l" t="t" r="r" b="b"/>
              <a:pathLst>
                <a:path w="4276725" h="7619">
                  <a:moveTo>
                    <a:pt x="4276344" y="0"/>
                  </a:moveTo>
                  <a:lnTo>
                    <a:pt x="4276344" y="7620"/>
                  </a:lnTo>
                  <a:lnTo>
                    <a:pt x="0" y="7620"/>
                  </a:lnTo>
                  <a:lnTo>
                    <a:pt x="0" y="0"/>
                  </a:lnTo>
                  <a:lnTo>
                    <a:pt x="4276344" y="0"/>
                  </a:lnTo>
                  <a:close/>
                </a:path>
              </a:pathLst>
            </a:custGeom>
            <a:solidFill>
              <a:srgbClr val="F6AF90"/>
            </a:solidFill>
          </p:spPr>
          <p:txBody>
            <a:bodyPr wrap="square" lIns="0" tIns="0" rIns="0" bIns="0" rtlCol="0"/>
            <a:lstStyle/>
            <a:p>
              <a:endParaRPr sz="1632"/>
            </a:p>
          </p:txBody>
        </p:sp>
        <p:sp>
          <p:nvSpPr>
            <p:cNvPr id="42" name="object 42"/>
            <p:cNvSpPr/>
            <p:nvPr/>
          </p:nvSpPr>
          <p:spPr>
            <a:xfrm>
              <a:off x="3342132" y="1432559"/>
              <a:ext cx="4276725" cy="9525"/>
            </a:xfrm>
            <a:custGeom>
              <a:avLst/>
              <a:gdLst/>
              <a:ahLst/>
              <a:cxnLst/>
              <a:rect l="l" t="t" r="r" b="b"/>
              <a:pathLst>
                <a:path w="4276725" h="9525">
                  <a:moveTo>
                    <a:pt x="4276344" y="0"/>
                  </a:moveTo>
                  <a:lnTo>
                    <a:pt x="0" y="0"/>
                  </a:lnTo>
                  <a:lnTo>
                    <a:pt x="0" y="6096"/>
                  </a:lnTo>
                  <a:lnTo>
                    <a:pt x="0" y="9144"/>
                  </a:lnTo>
                  <a:lnTo>
                    <a:pt x="4276344" y="9144"/>
                  </a:lnTo>
                  <a:lnTo>
                    <a:pt x="4276344" y="6096"/>
                  </a:lnTo>
                  <a:lnTo>
                    <a:pt x="4276344" y="0"/>
                  </a:lnTo>
                  <a:close/>
                </a:path>
              </a:pathLst>
            </a:custGeom>
            <a:solidFill>
              <a:srgbClr val="F4AF91"/>
            </a:solidFill>
          </p:spPr>
          <p:txBody>
            <a:bodyPr wrap="square" lIns="0" tIns="0" rIns="0" bIns="0" rtlCol="0"/>
            <a:lstStyle/>
            <a:p>
              <a:endParaRPr sz="1632"/>
            </a:p>
          </p:txBody>
        </p:sp>
        <p:sp>
          <p:nvSpPr>
            <p:cNvPr id="43" name="object 43"/>
            <p:cNvSpPr/>
            <p:nvPr/>
          </p:nvSpPr>
          <p:spPr>
            <a:xfrm>
              <a:off x="3342132" y="1441703"/>
              <a:ext cx="4276725" cy="20320"/>
            </a:xfrm>
            <a:custGeom>
              <a:avLst/>
              <a:gdLst/>
              <a:ahLst/>
              <a:cxnLst/>
              <a:rect l="l" t="t" r="r" b="b"/>
              <a:pathLst>
                <a:path w="4276725" h="20319">
                  <a:moveTo>
                    <a:pt x="4276344" y="0"/>
                  </a:moveTo>
                  <a:lnTo>
                    <a:pt x="0" y="0"/>
                  </a:lnTo>
                  <a:lnTo>
                    <a:pt x="0" y="12192"/>
                  </a:lnTo>
                  <a:lnTo>
                    <a:pt x="0" y="19812"/>
                  </a:lnTo>
                  <a:lnTo>
                    <a:pt x="4276344" y="19812"/>
                  </a:lnTo>
                  <a:lnTo>
                    <a:pt x="4276344" y="12192"/>
                  </a:lnTo>
                  <a:lnTo>
                    <a:pt x="4276344" y="0"/>
                  </a:lnTo>
                  <a:close/>
                </a:path>
              </a:pathLst>
            </a:custGeom>
            <a:solidFill>
              <a:srgbClr val="F4AF93"/>
            </a:solidFill>
          </p:spPr>
          <p:txBody>
            <a:bodyPr wrap="square" lIns="0" tIns="0" rIns="0" bIns="0" rtlCol="0"/>
            <a:lstStyle/>
            <a:p>
              <a:endParaRPr sz="1632"/>
            </a:p>
          </p:txBody>
        </p:sp>
        <p:sp>
          <p:nvSpPr>
            <p:cNvPr id="44" name="object 44"/>
            <p:cNvSpPr/>
            <p:nvPr/>
          </p:nvSpPr>
          <p:spPr>
            <a:xfrm>
              <a:off x="3342132" y="1461515"/>
              <a:ext cx="4276725" cy="7620"/>
            </a:xfrm>
            <a:custGeom>
              <a:avLst/>
              <a:gdLst/>
              <a:ahLst/>
              <a:cxnLst/>
              <a:rect l="l" t="t" r="r" b="b"/>
              <a:pathLst>
                <a:path w="4276725" h="7619">
                  <a:moveTo>
                    <a:pt x="4276344" y="0"/>
                  </a:moveTo>
                  <a:lnTo>
                    <a:pt x="4276344" y="7620"/>
                  </a:lnTo>
                  <a:lnTo>
                    <a:pt x="0" y="7620"/>
                  </a:lnTo>
                  <a:lnTo>
                    <a:pt x="0" y="0"/>
                  </a:lnTo>
                  <a:lnTo>
                    <a:pt x="4276344" y="0"/>
                  </a:lnTo>
                  <a:close/>
                </a:path>
              </a:pathLst>
            </a:custGeom>
            <a:solidFill>
              <a:srgbClr val="F4B193"/>
            </a:solidFill>
          </p:spPr>
          <p:txBody>
            <a:bodyPr wrap="square" lIns="0" tIns="0" rIns="0" bIns="0" rtlCol="0"/>
            <a:lstStyle/>
            <a:p>
              <a:endParaRPr sz="1632"/>
            </a:p>
          </p:txBody>
        </p:sp>
        <p:sp>
          <p:nvSpPr>
            <p:cNvPr id="45" name="object 45"/>
            <p:cNvSpPr/>
            <p:nvPr/>
          </p:nvSpPr>
          <p:spPr>
            <a:xfrm>
              <a:off x="3342132" y="1469135"/>
              <a:ext cx="4276725" cy="6350"/>
            </a:xfrm>
            <a:custGeom>
              <a:avLst/>
              <a:gdLst/>
              <a:ahLst/>
              <a:cxnLst/>
              <a:rect l="l" t="t" r="r" b="b"/>
              <a:pathLst>
                <a:path w="4276725" h="6350">
                  <a:moveTo>
                    <a:pt x="4276344" y="6096"/>
                  </a:moveTo>
                  <a:lnTo>
                    <a:pt x="0" y="6096"/>
                  </a:lnTo>
                  <a:lnTo>
                    <a:pt x="0" y="0"/>
                  </a:lnTo>
                  <a:lnTo>
                    <a:pt x="4276344" y="0"/>
                  </a:lnTo>
                  <a:lnTo>
                    <a:pt x="4276344" y="6096"/>
                  </a:lnTo>
                  <a:close/>
                </a:path>
              </a:pathLst>
            </a:custGeom>
            <a:solidFill>
              <a:srgbClr val="F4B195"/>
            </a:solidFill>
          </p:spPr>
          <p:txBody>
            <a:bodyPr wrap="square" lIns="0" tIns="0" rIns="0" bIns="0" rtlCol="0"/>
            <a:lstStyle/>
            <a:p>
              <a:endParaRPr sz="1632"/>
            </a:p>
          </p:txBody>
        </p:sp>
        <p:sp>
          <p:nvSpPr>
            <p:cNvPr id="46" name="object 46"/>
            <p:cNvSpPr/>
            <p:nvPr/>
          </p:nvSpPr>
          <p:spPr>
            <a:xfrm>
              <a:off x="3336035" y="1001268"/>
              <a:ext cx="4288790" cy="480059"/>
            </a:xfrm>
            <a:custGeom>
              <a:avLst/>
              <a:gdLst/>
              <a:ahLst/>
              <a:cxnLst/>
              <a:rect l="l" t="t" r="r" b="b"/>
              <a:pathLst>
                <a:path w="4288790" h="480059">
                  <a:moveTo>
                    <a:pt x="4288536" y="480060"/>
                  </a:moveTo>
                  <a:lnTo>
                    <a:pt x="0" y="480060"/>
                  </a:lnTo>
                  <a:lnTo>
                    <a:pt x="0" y="0"/>
                  </a:lnTo>
                  <a:lnTo>
                    <a:pt x="4288536" y="0"/>
                  </a:lnTo>
                  <a:lnTo>
                    <a:pt x="4288536" y="6096"/>
                  </a:lnTo>
                  <a:lnTo>
                    <a:pt x="12192" y="6096"/>
                  </a:lnTo>
                  <a:lnTo>
                    <a:pt x="6096" y="12192"/>
                  </a:lnTo>
                  <a:lnTo>
                    <a:pt x="12192" y="12192"/>
                  </a:lnTo>
                  <a:lnTo>
                    <a:pt x="12192" y="467868"/>
                  </a:lnTo>
                  <a:lnTo>
                    <a:pt x="6096" y="467868"/>
                  </a:lnTo>
                  <a:lnTo>
                    <a:pt x="12192" y="473964"/>
                  </a:lnTo>
                  <a:lnTo>
                    <a:pt x="4288536" y="473964"/>
                  </a:lnTo>
                  <a:lnTo>
                    <a:pt x="4288536" y="480060"/>
                  </a:lnTo>
                  <a:close/>
                </a:path>
                <a:path w="4288790" h="480059">
                  <a:moveTo>
                    <a:pt x="12192" y="12192"/>
                  </a:moveTo>
                  <a:lnTo>
                    <a:pt x="6096" y="12192"/>
                  </a:lnTo>
                  <a:lnTo>
                    <a:pt x="12192" y="6096"/>
                  </a:lnTo>
                  <a:lnTo>
                    <a:pt x="12192" y="12192"/>
                  </a:lnTo>
                  <a:close/>
                </a:path>
                <a:path w="4288790" h="480059">
                  <a:moveTo>
                    <a:pt x="4276344" y="12192"/>
                  </a:moveTo>
                  <a:lnTo>
                    <a:pt x="12192" y="12192"/>
                  </a:lnTo>
                  <a:lnTo>
                    <a:pt x="12192" y="6096"/>
                  </a:lnTo>
                  <a:lnTo>
                    <a:pt x="4276344" y="6096"/>
                  </a:lnTo>
                  <a:lnTo>
                    <a:pt x="4276344" y="12192"/>
                  </a:lnTo>
                  <a:close/>
                </a:path>
                <a:path w="4288790" h="480059">
                  <a:moveTo>
                    <a:pt x="4276344" y="473964"/>
                  </a:moveTo>
                  <a:lnTo>
                    <a:pt x="4276344" y="6096"/>
                  </a:lnTo>
                  <a:lnTo>
                    <a:pt x="4282440" y="12192"/>
                  </a:lnTo>
                  <a:lnTo>
                    <a:pt x="4288536" y="12192"/>
                  </a:lnTo>
                  <a:lnTo>
                    <a:pt x="4288536" y="467868"/>
                  </a:lnTo>
                  <a:lnTo>
                    <a:pt x="4282440" y="467868"/>
                  </a:lnTo>
                  <a:lnTo>
                    <a:pt x="4276344" y="473964"/>
                  </a:lnTo>
                  <a:close/>
                </a:path>
                <a:path w="4288790" h="480059">
                  <a:moveTo>
                    <a:pt x="4288536" y="12192"/>
                  </a:moveTo>
                  <a:lnTo>
                    <a:pt x="4282440" y="12192"/>
                  </a:lnTo>
                  <a:lnTo>
                    <a:pt x="4276344" y="6096"/>
                  </a:lnTo>
                  <a:lnTo>
                    <a:pt x="4288536" y="6096"/>
                  </a:lnTo>
                  <a:lnTo>
                    <a:pt x="4288536" y="12192"/>
                  </a:lnTo>
                  <a:close/>
                </a:path>
                <a:path w="4288790" h="480059">
                  <a:moveTo>
                    <a:pt x="12192" y="473964"/>
                  </a:moveTo>
                  <a:lnTo>
                    <a:pt x="6096" y="467868"/>
                  </a:lnTo>
                  <a:lnTo>
                    <a:pt x="12192" y="467868"/>
                  </a:lnTo>
                  <a:lnTo>
                    <a:pt x="12192" y="473964"/>
                  </a:lnTo>
                  <a:close/>
                </a:path>
                <a:path w="4288790" h="480059">
                  <a:moveTo>
                    <a:pt x="4276344" y="473964"/>
                  </a:moveTo>
                  <a:lnTo>
                    <a:pt x="12192" y="473964"/>
                  </a:lnTo>
                  <a:lnTo>
                    <a:pt x="12192" y="467868"/>
                  </a:lnTo>
                  <a:lnTo>
                    <a:pt x="4276344" y="467868"/>
                  </a:lnTo>
                  <a:lnTo>
                    <a:pt x="4276344" y="473964"/>
                  </a:lnTo>
                  <a:close/>
                </a:path>
                <a:path w="4288790" h="480059">
                  <a:moveTo>
                    <a:pt x="4288536" y="473964"/>
                  </a:moveTo>
                  <a:lnTo>
                    <a:pt x="4276344" y="473964"/>
                  </a:lnTo>
                  <a:lnTo>
                    <a:pt x="4282440" y="467868"/>
                  </a:lnTo>
                  <a:lnTo>
                    <a:pt x="4288536" y="467868"/>
                  </a:lnTo>
                  <a:lnTo>
                    <a:pt x="4288536" y="473964"/>
                  </a:lnTo>
                  <a:close/>
                </a:path>
              </a:pathLst>
            </a:custGeom>
            <a:solidFill>
              <a:srgbClr val="ED7C31"/>
            </a:solidFill>
          </p:spPr>
          <p:txBody>
            <a:bodyPr wrap="square" lIns="0" tIns="0" rIns="0" bIns="0" rtlCol="0"/>
            <a:lstStyle/>
            <a:p>
              <a:endParaRPr sz="1632"/>
            </a:p>
          </p:txBody>
        </p:sp>
      </p:grpSp>
      <p:sp>
        <p:nvSpPr>
          <p:cNvPr id="47" name="object 47"/>
          <p:cNvSpPr txBox="1"/>
          <p:nvPr/>
        </p:nvSpPr>
        <p:spPr>
          <a:xfrm>
            <a:off x="1975474" y="741506"/>
            <a:ext cx="8540542" cy="4468487"/>
          </a:xfrm>
          <a:prstGeom prst="rect">
            <a:avLst/>
          </a:prstGeom>
        </p:spPr>
        <p:txBody>
          <a:bodyPr vert="horz" wrap="square" lIns="0" tIns="10941" rIns="0" bIns="0" rtlCol="0">
            <a:spAutoFit/>
          </a:bodyPr>
          <a:lstStyle/>
          <a:p>
            <a:pPr marL="11516" marR="2507112" indent="2440317">
              <a:lnSpc>
                <a:spcPct val="157200"/>
              </a:lnSpc>
              <a:spcBef>
                <a:spcPts val="86"/>
              </a:spcBef>
            </a:pPr>
            <a:r>
              <a:rPr sz="2222" dirty="0">
                <a:latin typeface="Times New Roman"/>
                <a:cs typeface="Times New Roman"/>
              </a:rPr>
              <a:t>Options</a:t>
            </a:r>
            <a:r>
              <a:rPr sz="2222" spc="-9" dirty="0">
                <a:latin typeface="Times New Roman"/>
                <a:cs typeface="Times New Roman"/>
              </a:rPr>
              <a:t> </a:t>
            </a:r>
            <a:r>
              <a:rPr sz="2222" dirty="0">
                <a:latin typeface="Times New Roman"/>
                <a:cs typeface="Times New Roman"/>
              </a:rPr>
              <a:t>for</a:t>
            </a:r>
            <a:r>
              <a:rPr sz="2222" spc="-18" dirty="0">
                <a:latin typeface="Times New Roman"/>
                <a:cs typeface="Times New Roman"/>
              </a:rPr>
              <a:t> </a:t>
            </a:r>
            <a:r>
              <a:rPr sz="2222" dirty="0">
                <a:latin typeface="Times New Roman"/>
                <a:cs typeface="Times New Roman"/>
              </a:rPr>
              <a:t>Flood</a:t>
            </a:r>
            <a:r>
              <a:rPr sz="2222" spc="-9" dirty="0">
                <a:latin typeface="Times New Roman"/>
                <a:cs typeface="Times New Roman"/>
              </a:rPr>
              <a:t> Management </a:t>
            </a:r>
            <a:r>
              <a:rPr sz="2222" dirty="0">
                <a:latin typeface="Times New Roman"/>
                <a:cs typeface="Times New Roman"/>
              </a:rPr>
              <a:t>Flood</a:t>
            </a:r>
            <a:r>
              <a:rPr sz="2222" spc="-23" dirty="0">
                <a:latin typeface="Times New Roman"/>
                <a:cs typeface="Times New Roman"/>
              </a:rPr>
              <a:t> </a:t>
            </a:r>
            <a:r>
              <a:rPr sz="2222" dirty="0">
                <a:latin typeface="Times New Roman"/>
                <a:cs typeface="Times New Roman"/>
              </a:rPr>
              <a:t>management</a:t>
            </a:r>
            <a:r>
              <a:rPr sz="2222" spc="-36" dirty="0">
                <a:latin typeface="Times New Roman"/>
                <a:cs typeface="Times New Roman"/>
              </a:rPr>
              <a:t> </a:t>
            </a:r>
            <a:r>
              <a:rPr sz="2222" dirty="0">
                <a:latin typeface="Times New Roman"/>
                <a:cs typeface="Times New Roman"/>
              </a:rPr>
              <a:t>can</a:t>
            </a:r>
            <a:r>
              <a:rPr sz="2222" spc="-18" dirty="0">
                <a:latin typeface="Times New Roman"/>
                <a:cs typeface="Times New Roman"/>
              </a:rPr>
              <a:t> </a:t>
            </a:r>
            <a:r>
              <a:rPr sz="2222" dirty="0">
                <a:latin typeface="Times New Roman"/>
                <a:cs typeface="Times New Roman"/>
              </a:rPr>
              <a:t>be</a:t>
            </a:r>
            <a:r>
              <a:rPr sz="2222" spc="-5" dirty="0">
                <a:latin typeface="Times New Roman"/>
                <a:cs typeface="Times New Roman"/>
              </a:rPr>
              <a:t> </a:t>
            </a:r>
            <a:r>
              <a:rPr sz="2222" dirty="0">
                <a:latin typeface="Times New Roman"/>
                <a:cs typeface="Times New Roman"/>
              </a:rPr>
              <a:t>done</a:t>
            </a:r>
            <a:r>
              <a:rPr sz="2222" spc="-27" dirty="0">
                <a:latin typeface="Times New Roman"/>
                <a:cs typeface="Times New Roman"/>
              </a:rPr>
              <a:t> </a:t>
            </a:r>
            <a:r>
              <a:rPr sz="2222" dirty="0">
                <a:latin typeface="Times New Roman"/>
                <a:cs typeface="Times New Roman"/>
              </a:rPr>
              <a:t>into</a:t>
            </a:r>
            <a:r>
              <a:rPr sz="2222" spc="-18" dirty="0">
                <a:latin typeface="Times New Roman"/>
                <a:cs typeface="Times New Roman"/>
              </a:rPr>
              <a:t> </a:t>
            </a:r>
            <a:r>
              <a:rPr sz="2222" dirty="0">
                <a:latin typeface="Times New Roman"/>
                <a:cs typeface="Times New Roman"/>
              </a:rPr>
              <a:t>two</a:t>
            </a:r>
            <a:r>
              <a:rPr sz="2222" spc="-18" dirty="0">
                <a:latin typeface="Times New Roman"/>
                <a:cs typeface="Times New Roman"/>
              </a:rPr>
              <a:t> ways</a:t>
            </a:r>
            <a:endParaRPr sz="2222">
              <a:latin typeface="Times New Roman"/>
              <a:cs typeface="Times New Roman"/>
            </a:endParaRPr>
          </a:p>
          <a:p>
            <a:pPr marL="405952" indent="-394435">
              <a:spcBef>
                <a:spcPts val="535"/>
              </a:spcBef>
              <a:buChar char="❖"/>
              <a:tabLst>
                <a:tab pos="405952" algn="l"/>
              </a:tabLst>
            </a:pPr>
            <a:r>
              <a:rPr sz="2222" dirty="0">
                <a:latin typeface="Times New Roman"/>
                <a:cs typeface="Times New Roman"/>
              </a:rPr>
              <a:t>Structural </a:t>
            </a:r>
            <a:r>
              <a:rPr sz="2222" spc="-9" dirty="0">
                <a:latin typeface="Times New Roman"/>
                <a:cs typeface="Times New Roman"/>
              </a:rPr>
              <a:t>measures</a:t>
            </a:r>
            <a:endParaRPr sz="2222">
              <a:latin typeface="Times New Roman"/>
              <a:cs typeface="Times New Roman"/>
            </a:endParaRPr>
          </a:p>
          <a:p>
            <a:pPr marL="405952" indent="-394435">
              <a:spcBef>
                <a:spcPts val="530"/>
              </a:spcBef>
              <a:buChar char="❖"/>
              <a:tabLst>
                <a:tab pos="405952" algn="l"/>
              </a:tabLst>
            </a:pPr>
            <a:r>
              <a:rPr sz="2222" dirty="0">
                <a:latin typeface="Times New Roman"/>
                <a:cs typeface="Times New Roman"/>
              </a:rPr>
              <a:t>Non-structural</a:t>
            </a:r>
            <a:r>
              <a:rPr sz="2222" spc="-32" dirty="0">
                <a:latin typeface="Times New Roman"/>
                <a:cs typeface="Times New Roman"/>
              </a:rPr>
              <a:t> </a:t>
            </a:r>
            <a:r>
              <a:rPr sz="2222" spc="-9" dirty="0">
                <a:latin typeface="Times New Roman"/>
                <a:cs typeface="Times New Roman"/>
              </a:rPr>
              <a:t>measures</a:t>
            </a:r>
            <a:endParaRPr sz="2222">
              <a:latin typeface="Times New Roman"/>
              <a:cs typeface="Times New Roman"/>
            </a:endParaRPr>
          </a:p>
          <a:p>
            <a:pPr>
              <a:spcBef>
                <a:spcPts val="1179"/>
              </a:spcBef>
            </a:pPr>
            <a:endParaRPr sz="2222">
              <a:latin typeface="Times New Roman"/>
              <a:cs typeface="Times New Roman"/>
            </a:endParaRPr>
          </a:p>
          <a:p>
            <a:pPr marL="11516" algn="just"/>
            <a:r>
              <a:rPr sz="2222" b="1" dirty="0">
                <a:solidFill>
                  <a:srgbClr val="BF0000"/>
                </a:solidFill>
                <a:latin typeface="Times New Roman"/>
                <a:cs typeface="Times New Roman"/>
              </a:rPr>
              <a:t>Structural</a:t>
            </a:r>
            <a:r>
              <a:rPr sz="2222" b="1" spc="-41" dirty="0">
                <a:solidFill>
                  <a:srgbClr val="BF0000"/>
                </a:solidFill>
                <a:latin typeface="Times New Roman"/>
                <a:cs typeface="Times New Roman"/>
              </a:rPr>
              <a:t> </a:t>
            </a:r>
            <a:r>
              <a:rPr sz="2222" b="1" spc="-9" dirty="0">
                <a:solidFill>
                  <a:srgbClr val="BF0000"/>
                </a:solidFill>
                <a:latin typeface="Times New Roman"/>
                <a:cs typeface="Times New Roman"/>
              </a:rPr>
              <a:t>Measures</a:t>
            </a:r>
            <a:endParaRPr sz="2222">
              <a:latin typeface="Times New Roman"/>
              <a:cs typeface="Times New Roman"/>
            </a:endParaRPr>
          </a:p>
          <a:p>
            <a:pPr marL="11516" marR="4607" algn="just">
              <a:lnSpc>
                <a:spcPct val="125299"/>
              </a:lnSpc>
              <a:spcBef>
                <a:spcPts val="481"/>
              </a:spcBef>
            </a:pPr>
            <a:r>
              <a:rPr sz="2222" dirty="0">
                <a:latin typeface="Times New Roman"/>
                <a:cs typeface="Times New Roman"/>
              </a:rPr>
              <a:t>Structural</a:t>
            </a:r>
            <a:r>
              <a:rPr sz="2222" spc="277" dirty="0">
                <a:latin typeface="Times New Roman"/>
                <a:cs typeface="Times New Roman"/>
              </a:rPr>
              <a:t> </a:t>
            </a:r>
            <a:r>
              <a:rPr sz="2222" dirty="0">
                <a:latin typeface="Times New Roman"/>
                <a:cs typeface="Times New Roman"/>
              </a:rPr>
              <a:t>measures</a:t>
            </a:r>
            <a:r>
              <a:rPr sz="2222" spc="277" dirty="0">
                <a:latin typeface="Times New Roman"/>
                <a:cs typeface="Times New Roman"/>
              </a:rPr>
              <a:t> </a:t>
            </a:r>
            <a:r>
              <a:rPr sz="2222" dirty="0">
                <a:latin typeface="Times New Roman"/>
                <a:cs typeface="Times New Roman"/>
              </a:rPr>
              <a:t>are</a:t>
            </a:r>
            <a:r>
              <a:rPr sz="2222" spc="272" dirty="0">
                <a:latin typeface="Times New Roman"/>
                <a:cs typeface="Times New Roman"/>
              </a:rPr>
              <a:t> </a:t>
            </a:r>
            <a:r>
              <a:rPr sz="2222" dirty="0">
                <a:latin typeface="Times New Roman"/>
                <a:cs typeface="Times New Roman"/>
              </a:rPr>
              <a:t>any</a:t>
            </a:r>
            <a:r>
              <a:rPr sz="2222" spc="258" dirty="0">
                <a:latin typeface="Times New Roman"/>
                <a:cs typeface="Times New Roman"/>
              </a:rPr>
              <a:t> </a:t>
            </a:r>
            <a:r>
              <a:rPr sz="2222" dirty="0">
                <a:latin typeface="Times New Roman"/>
                <a:cs typeface="Times New Roman"/>
              </a:rPr>
              <a:t>physical</a:t>
            </a:r>
            <a:r>
              <a:rPr sz="2222" spc="281" dirty="0">
                <a:latin typeface="Times New Roman"/>
                <a:cs typeface="Times New Roman"/>
              </a:rPr>
              <a:t> </a:t>
            </a:r>
            <a:r>
              <a:rPr sz="2222" dirty="0">
                <a:latin typeface="Times New Roman"/>
                <a:cs typeface="Times New Roman"/>
              </a:rPr>
              <a:t>construction</a:t>
            </a:r>
            <a:r>
              <a:rPr sz="2222" spc="277" dirty="0">
                <a:latin typeface="Times New Roman"/>
                <a:cs typeface="Times New Roman"/>
              </a:rPr>
              <a:t> </a:t>
            </a:r>
            <a:r>
              <a:rPr sz="2222" dirty="0">
                <a:latin typeface="Times New Roman"/>
                <a:cs typeface="Times New Roman"/>
              </a:rPr>
              <a:t>to</a:t>
            </a:r>
            <a:r>
              <a:rPr sz="2222" spc="299" dirty="0">
                <a:latin typeface="Times New Roman"/>
                <a:cs typeface="Times New Roman"/>
              </a:rPr>
              <a:t> </a:t>
            </a:r>
            <a:r>
              <a:rPr sz="2222" dirty="0">
                <a:latin typeface="Times New Roman"/>
                <a:cs typeface="Times New Roman"/>
              </a:rPr>
              <a:t>avoid</a:t>
            </a:r>
            <a:r>
              <a:rPr sz="2222" spc="272" dirty="0">
                <a:latin typeface="Times New Roman"/>
                <a:cs typeface="Times New Roman"/>
              </a:rPr>
              <a:t> </a:t>
            </a:r>
            <a:r>
              <a:rPr sz="2222" dirty="0">
                <a:latin typeface="Times New Roman"/>
                <a:cs typeface="Times New Roman"/>
              </a:rPr>
              <a:t>or</a:t>
            </a:r>
            <a:r>
              <a:rPr sz="2222" spc="272" dirty="0">
                <a:latin typeface="Times New Roman"/>
                <a:cs typeface="Times New Roman"/>
              </a:rPr>
              <a:t> </a:t>
            </a:r>
            <a:r>
              <a:rPr sz="2222" dirty="0">
                <a:latin typeface="Times New Roman"/>
                <a:cs typeface="Times New Roman"/>
              </a:rPr>
              <a:t>reduce</a:t>
            </a:r>
            <a:r>
              <a:rPr sz="2222" spc="272" dirty="0">
                <a:latin typeface="Times New Roman"/>
                <a:cs typeface="Times New Roman"/>
              </a:rPr>
              <a:t> </a:t>
            </a:r>
            <a:r>
              <a:rPr sz="2222" spc="-23" dirty="0">
                <a:latin typeface="Times New Roman"/>
                <a:cs typeface="Times New Roman"/>
              </a:rPr>
              <a:t>the </a:t>
            </a:r>
            <a:r>
              <a:rPr sz="2222" dirty="0">
                <a:latin typeface="Times New Roman"/>
                <a:cs typeface="Times New Roman"/>
              </a:rPr>
              <a:t>possible</a:t>
            </a:r>
            <a:r>
              <a:rPr sz="2222" spc="308" dirty="0">
                <a:latin typeface="Times New Roman"/>
                <a:cs typeface="Times New Roman"/>
              </a:rPr>
              <a:t>  </a:t>
            </a:r>
            <a:r>
              <a:rPr sz="2222" dirty="0">
                <a:latin typeface="Times New Roman"/>
                <a:cs typeface="Times New Roman"/>
              </a:rPr>
              <a:t>effects/impacts</a:t>
            </a:r>
            <a:r>
              <a:rPr sz="2222" spc="304" dirty="0">
                <a:latin typeface="Times New Roman"/>
                <a:cs typeface="Times New Roman"/>
              </a:rPr>
              <a:t>  </a:t>
            </a:r>
            <a:r>
              <a:rPr sz="2222" dirty="0">
                <a:latin typeface="Times New Roman"/>
                <a:cs typeface="Times New Roman"/>
              </a:rPr>
              <a:t>of</a:t>
            </a:r>
            <a:r>
              <a:rPr sz="2222" spc="299" dirty="0">
                <a:latin typeface="Times New Roman"/>
                <a:cs typeface="Times New Roman"/>
              </a:rPr>
              <a:t>  </a:t>
            </a:r>
            <a:r>
              <a:rPr sz="2222" dirty="0">
                <a:latin typeface="Times New Roman"/>
                <a:cs typeface="Times New Roman"/>
              </a:rPr>
              <a:t>hazard</a:t>
            </a:r>
            <a:r>
              <a:rPr sz="2222" spc="317" dirty="0">
                <a:latin typeface="Times New Roman"/>
                <a:cs typeface="Times New Roman"/>
              </a:rPr>
              <a:t>  </a:t>
            </a:r>
            <a:r>
              <a:rPr sz="2222" dirty="0">
                <a:latin typeface="Times New Roman"/>
                <a:cs typeface="Times New Roman"/>
              </a:rPr>
              <a:t>or</a:t>
            </a:r>
            <a:r>
              <a:rPr sz="2222" spc="299" dirty="0">
                <a:latin typeface="Times New Roman"/>
                <a:cs typeface="Times New Roman"/>
              </a:rPr>
              <a:t>  </a:t>
            </a:r>
            <a:r>
              <a:rPr sz="2222" dirty="0">
                <a:latin typeface="Times New Roman"/>
                <a:cs typeface="Times New Roman"/>
              </a:rPr>
              <a:t>the</a:t>
            </a:r>
            <a:r>
              <a:rPr sz="2222" spc="299" dirty="0">
                <a:latin typeface="Times New Roman"/>
                <a:cs typeface="Times New Roman"/>
              </a:rPr>
              <a:t>  </a:t>
            </a:r>
            <a:r>
              <a:rPr sz="2222" dirty="0">
                <a:latin typeface="Times New Roman"/>
                <a:cs typeface="Times New Roman"/>
              </a:rPr>
              <a:t>application</a:t>
            </a:r>
            <a:r>
              <a:rPr sz="2222" spc="299" dirty="0">
                <a:latin typeface="Times New Roman"/>
                <a:cs typeface="Times New Roman"/>
              </a:rPr>
              <a:t>  </a:t>
            </a:r>
            <a:r>
              <a:rPr sz="2222" dirty="0">
                <a:latin typeface="Times New Roman"/>
                <a:cs typeface="Times New Roman"/>
              </a:rPr>
              <a:t>of</a:t>
            </a:r>
            <a:r>
              <a:rPr sz="2222" spc="299" dirty="0">
                <a:latin typeface="Times New Roman"/>
                <a:cs typeface="Times New Roman"/>
              </a:rPr>
              <a:t>  </a:t>
            </a:r>
            <a:r>
              <a:rPr sz="2222" spc="-9" dirty="0">
                <a:latin typeface="Times New Roman"/>
                <a:cs typeface="Times New Roman"/>
              </a:rPr>
              <a:t>emerging </a:t>
            </a:r>
            <a:r>
              <a:rPr sz="2222" dirty="0">
                <a:latin typeface="Times New Roman"/>
                <a:cs typeface="Times New Roman"/>
              </a:rPr>
              <a:t>techniques</a:t>
            </a:r>
            <a:r>
              <a:rPr sz="2222" spc="113" dirty="0">
                <a:latin typeface="Times New Roman"/>
                <a:cs typeface="Times New Roman"/>
              </a:rPr>
              <a:t> </a:t>
            </a:r>
            <a:r>
              <a:rPr sz="2222" dirty="0">
                <a:latin typeface="Times New Roman"/>
                <a:cs typeface="Times New Roman"/>
              </a:rPr>
              <a:t>or</a:t>
            </a:r>
            <a:r>
              <a:rPr sz="2222" spc="109" dirty="0">
                <a:latin typeface="Times New Roman"/>
                <a:cs typeface="Times New Roman"/>
              </a:rPr>
              <a:t> </a:t>
            </a:r>
            <a:r>
              <a:rPr sz="2222" dirty="0">
                <a:latin typeface="Times New Roman"/>
                <a:cs typeface="Times New Roman"/>
              </a:rPr>
              <a:t>engineering</a:t>
            </a:r>
            <a:r>
              <a:rPr sz="2222" spc="122" dirty="0">
                <a:latin typeface="Times New Roman"/>
                <a:cs typeface="Times New Roman"/>
              </a:rPr>
              <a:t> </a:t>
            </a:r>
            <a:r>
              <a:rPr sz="2222" dirty="0">
                <a:latin typeface="Times New Roman"/>
                <a:cs typeface="Times New Roman"/>
              </a:rPr>
              <a:t>technology</a:t>
            </a:r>
            <a:r>
              <a:rPr sz="2222" spc="118" dirty="0">
                <a:latin typeface="Times New Roman"/>
                <a:cs typeface="Times New Roman"/>
              </a:rPr>
              <a:t> </a:t>
            </a:r>
            <a:r>
              <a:rPr sz="2222" dirty="0">
                <a:latin typeface="Times New Roman"/>
                <a:cs typeface="Times New Roman"/>
              </a:rPr>
              <a:t>to</a:t>
            </a:r>
            <a:r>
              <a:rPr sz="2222" spc="122" dirty="0">
                <a:latin typeface="Times New Roman"/>
                <a:cs typeface="Times New Roman"/>
              </a:rPr>
              <a:t> </a:t>
            </a:r>
            <a:r>
              <a:rPr sz="2222" dirty="0">
                <a:latin typeface="Times New Roman"/>
                <a:cs typeface="Times New Roman"/>
              </a:rPr>
              <a:t>achieve</a:t>
            </a:r>
            <a:r>
              <a:rPr sz="2222" spc="109" dirty="0">
                <a:latin typeface="Times New Roman"/>
                <a:cs typeface="Times New Roman"/>
              </a:rPr>
              <a:t> </a:t>
            </a:r>
            <a:r>
              <a:rPr sz="2222" dirty="0">
                <a:latin typeface="Times New Roman"/>
                <a:cs typeface="Times New Roman"/>
              </a:rPr>
              <a:t>the</a:t>
            </a:r>
            <a:r>
              <a:rPr sz="2222" spc="113" dirty="0">
                <a:latin typeface="Times New Roman"/>
                <a:cs typeface="Times New Roman"/>
              </a:rPr>
              <a:t> </a:t>
            </a:r>
            <a:r>
              <a:rPr sz="2222" dirty="0">
                <a:latin typeface="Times New Roman"/>
                <a:cs typeface="Times New Roman"/>
              </a:rPr>
              <a:t>hazard</a:t>
            </a:r>
            <a:r>
              <a:rPr sz="2222" spc="95" dirty="0">
                <a:latin typeface="Times New Roman"/>
                <a:cs typeface="Times New Roman"/>
              </a:rPr>
              <a:t> </a:t>
            </a:r>
            <a:r>
              <a:rPr sz="2222" dirty="0">
                <a:latin typeface="Times New Roman"/>
                <a:cs typeface="Times New Roman"/>
              </a:rPr>
              <a:t>resistance</a:t>
            </a:r>
            <a:r>
              <a:rPr sz="2222" spc="113" dirty="0">
                <a:latin typeface="Times New Roman"/>
                <a:cs typeface="Times New Roman"/>
              </a:rPr>
              <a:t> </a:t>
            </a:r>
            <a:r>
              <a:rPr sz="2222" spc="-23" dirty="0">
                <a:latin typeface="Times New Roman"/>
                <a:cs typeface="Times New Roman"/>
              </a:rPr>
              <a:t>and </a:t>
            </a:r>
            <a:r>
              <a:rPr sz="2222" dirty="0">
                <a:latin typeface="Times New Roman"/>
                <a:cs typeface="Times New Roman"/>
              </a:rPr>
              <a:t>resilience</a:t>
            </a:r>
            <a:r>
              <a:rPr sz="2222" spc="-41" dirty="0">
                <a:latin typeface="Times New Roman"/>
                <a:cs typeface="Times New Roman"/>
              </a:rPr>
              <a:t> </a:t>
            </a:r>
            <a:r>
              <a:rPr sz="2222" spc="-9" dirty="0">
                <a:latin typeface="Times New Roman"/>
                <a:cs typeface="Times New Roman"/>
              </a:rPr>
              <a:t>system.</a:t>
            </a:r>
            <a:endParaRPr sz="2222">
              <a:latin typeface="Times New Roman"/>
              <a:cs typeface="Times New Roman"/>
            </a:endParaRPr>
          </a:p>
        </p:txBody>
      </p:sp>
      <p:sp>
        <p:nvSpPr>
          <p:cNvPr id="48" name="object 48"/>
          <p:cNvSpPr txBox="1">
            <a:spLocks noGrp="1"/>
          </p:cNvSpPr>
          <p:nvPr>
            <p:ph type="sldNum" sz="quarter" idx="7"/>
          </p:nvPr>
        </p:nvSpPr>
        <p:spPr>
          <a:xfrm>
            <a:off x="9655592" y="6438383"/>
            <a:ext cx="269270" cy="161616"/>
          </a:xfrm>
          <a:prstGeom prst="rect">
            <a:avLst/>
          </a:prstGeom>
        </p:spPr>
        <p:txBody>
          <a:bodyPr vert="horz" wrap="square" lIns="0" tIns="0" rIns="0" bIns="0" rtlCol="0">
            <a:spAutoFit/>
          </a:bodyPr>
          <a:lstStyle>
            <a:defPPr>
              <a:defRPr kern="0"/>
            </a:defPPr>
            <a:lvl1pPr>
              <a:defRPr sz="1050" b="0" i="0">
                <a:solidFill>
                  <a:srgbClr val="898989"/>
                </a:solidFill>
                <a:latin typeface="Carlito"/>
                <a:cs typeface="Carlito"/>
              </a:defRPr>
            </a:lvl1pPr>
          </a:lstStyle>
          <a:p>
            <a:pPr marL="149860">
              <a:lnSpc>
                <a:spcPts val="1115"/>
              </a:lnSpc>
            </a:pPr>
            <a:fld id="{81D60167-4931-47E6-BA6A-407CBD079E47}" type="slidenum">
              <a:rPr lang="en-US" spc="-50" smtClean="0"/>
              <a:pPr marL="149860">
                <a:lnSpc>
                  <a:spcPts val="1115"/>
                </a:lnSpc>
              </a:pPr>
              <a:t>140</a:t>
            </a:fld>
            <a:endParaRPr spc="-23" dirty="0"/>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3906507" y="1057203"/>
            <a:ext cx="3954147" cy="680618"/>
            <a:chOff x="2932176" y="1165860"/>
            <a:chExt cx="4360545" cy="750570"/>
          </a:xfrm>
        </p:grpSpPr>
        <p:sp>
          <p:nvSpPr>
            <p:cNvPr id="3" name="object 3"/>
            <p:cNvSpPr/>
            <p:nvPr/>
          </p:nvSpPr>
          <p:spPr>
            <a:xfrm>
              <a:off x="2941319" y="1175004"/>
              <a:ext cx="4343400" cy="734695"/>
            </a:xfrm>
            <a:custGeom>
              <a:avLst/>
              <a:gdLst/>
              <a:ahLst/>
              <a:cxnLst/>
              <a:rect l="l" t="t" r="r" b="b"/>
              <a:pathLst>
                <a:path w="4343400" h="734694">
                  <a:moveTo>
                    <a:pt x="2171700" y="734568"/>
                  </a:moveTo>
                  <a:lnTo>
                    <a:pt x="1944999" y="732589"/>
                  </a:lnTo>
                  <a:lnTo>
                    <a:pt x="1725012" y="726784"/>
                  </a:lnTo>
                  <a:lnTo>
                    <a:pt x="1512902" y="717350"/>
                  </a:lnTo>
                  <a:lnTo>
                    <a:pt x="1309831" y="704485"/>
                  </a:lnTo>
                  <a:lnTo>
                    <a:pt x="1180046" y="694099"/>
                  </a:lnTo>
                  <a:lnTo>
                    <a:pt x="1055141" y="682334"/>
                  </a:lnTo>
                  <a:lnTo>
                    <a:pt x="935459" y="669249"/>
                  </a:lnTo>
                  <a:lnTo>
                    <a:pt x="821344" y="654903"/>
                  </a:lnTo>
                  <a:lnTo>
                    <a:pt x="713143" y="639352"/>
                  </a:lnTo>
                  <a:lnTo>
                    <a:pt x="661367" y="631144"/>
                  </a:lnTo>
                  <a:lnTo>
                    <a:pt x="611198" y="622657"/>
                  </a:lnTo>
                  <a:lnTo>
                    <a:pt x="562680" y="613898"/>
                  </a:lnTo>
                  <a:lnTo>
                    <a:pt x="515855" y="604875"/>
                  </a:lnTo>
                  <a:lnTo>
                    <a:pt x="470767" y="595595"/>
                  </a:lnTo>
                  <a:lnTo>
                    <a:pt x="427459" y="586066"/>
                  </a:lnTo>
                  <a:lnTo>
                    <a:pt x="385973" y="576294"/>
                  </a:lnTo>
                  <a:lnTo>
                    <a:pt x="346352" y="566286"/>
                  </a:lnTo>
                  <a:lnTo>
                    <a:pt x="308641" y="556052"/>
                  </a:lnTo>
                  <a:lnTo>
                    <a:pt x="239117" y="534928"/>
                  </a:lnTo>
                  <a:lnTo>
                    <a:pt x="177745" y="512981"/>
                  </a:lnTo>
                  <a:lnTo>
                    <a:pt x="124869" y="490269"/>
                  </a:lnTo>
                  <a:lnTo>
                    <a:pt x="80835" y="466850"/>
                  </a:lnTo>
                  <a:lnTo>
                    <a:pt x="45986" y="442784"/>
                  </a:lnTo>
                  <a:lnTo>
                    <a:pt x="11690" y="405598"/>
                  </a:lnTo>
                  <a:lnTo>
                    <a:pt x="0" y="367284"/>
                  </a:lnTo>
                  <a:lnTo>
                    <a:pt x="1313" y="354399"/>
                  </a:lnTo>
                  <a:lnTo>
                    <a:pt x="20668" y="316438"/>
                  </a:lnTo>
                  <a:lnTo>
                    <a:pt x="62241" y="279672"/>
                  </a:lnTo>
                  <a:lnTo>
                    <a:pt x="101726" y="255923"/>
                  </a:lnTo>
                  <a:lnTo>
                    <a:pt x="150224" y="232850"/>
                  </a:lnTo>
                  <a:lnTo>
                    <a:pt x="207390" y="210514"/>
                  </a:lnTo>
                  <a:lnTo>
                    <a:pt x="272881" y="188971"/>
                  </a:lnTo>
                  <a:lnTo>
                    <a:pt x="346352" y="168281"/>
                  </a:lnTo>
                  <a:lnTo>
                    <a:pt x="385973" y="158273"/>
                  </a:lnTo>
                  <a:lnTo>
                    <a:pt x="427459" y="148501"/>
                  </a:lnTo>
                  <a:lnTo>
                    <a:pt x="470767" y="138972"/>
                  </a:lnTo>
                  <a:lnTo>
                    <a:pt x="515855" y="129692"/>
                  </a:lnTo>
                  <a:lnTo>
                    <a:pt x="562680" y="120669"/>
                  </a:lnTo>
                  <a:lnTo>
                    <a:pt x="611198" y="111910"/>
                  </a:lnTo>
                  <a:lnTo>
                    <a:pt x="661367" y="103423"/>
                  </a:lnTo>
                  <a:lnTo>
                    <a:pt x="713143" y="95215"/>
                  </a:lnTo>
                  <a:lnTo>
                    <a:pt x="821344" y="79664"/>
                  </a:lnTo>
                  <a:lnTo>
                    <a:pt x="935459" y="65318"/>
                  </a:lnTo>
                  <a:lnTo>
                    <a:pt x="1055141" y="52233"/>
                  </a:lnTo>
                  <a:lnTo>
                    <a:pt x="1180046" y="40468"/>
                  </a:lnTo>
                  <a:lnTo>
                    <a:pt x="1309831" y="30082"/>
                  </a:lnTo>
                  <a:lnTo>
                    <a:pt x="1512902" y="17217"/>
                  </a:lnTo>
                  <a:lnTo>
                    <a:pt x="1725012" y="7783"/>
                  </a:lnTo>
                  <a:lnTo>
                    <a:pt x="1944999" y="1978"/>
                  </a:lnTo>
                  <a:lnTo>
                    <a:pt x="2171700" y="0"/>
                  </a:lnTo>
                  <a:lnTo>
                    <a:pt x="2398400" y="1978"/>
                  </a:lnTo>
                  <a:lnTo>
                    <a:pt x="2618387" y="7783"/>
                  </a:lnTo>
                  <a:lnTo>
                    <a:pt x="2830498" y="17217"/>
                  </a:lnTo>
                  <a:lnTo>
                    <a:pt x="3033568" y="30082"/>
                  </a:lnTo>
                  <a:lnTo>
                    <a:pt x="3163353" y="40468"/>
                  </a:lnTo>
                  <a:lnTo>
                    <a:pt x="3288258" y="52233"/>
                  </a:lnTo>
                  <a:lnTo>
                    <a:pt x="3407941" y="65318"/>
                  </a:lnTo>
                  <a:lnTo>
                    <a:pt x="3522055" y="79664"/>
                  </a:lnTo>
                  <a:lnTo>
                    <a:pt x="3630256" y="95215"/>
                  </a:lnTo>
                  <a:lnTo>
                    <a:pt x="3682032" y="103423"/>
                  </a:lnTo>
                  <a:lnTo>
                    <a:pt x="3732201" y="111910"/>
                  </a:lnTo>
                  <a:lnTo>
                    <a:pt x="3780719" y="120669"/>
                  </a:lnTo>
                  <a:lnTo>
                    <a:pt x="3827544" y="129692"/>
                  </a:lnTo>
                  <a:lnTo>
                    <a:pt x="3872632" y="138972"/>
                  </a:lnTo>
                  <a:lnTo>
                    <a:pt x="3915941" y="148501"/>
                  </a:lnTo>
                  <a:lnTo>
                    <a:pt x="3957427" y="158273"/>
                  </a:lnTo>
                  <a:lnTo>
                    <a:pt x="3997047" y="168281"/>
                  </a:lnTo>
                  <a:lnTo>
                    <a:pt x="4034758" y="178515"/>
                  </a:lnTo>
                  <a:lnTo>
                    <a:pt x="4104282" y="199639"/>
                  </a:lnTo>
                  <a:lnTo>
                    <a:pt x="4165654" y="221586"/>
                  </a:lnTo>
                  <a:lnTo>
                    <a:pt x="4218530" y="244298"/>
                  </a:lnTo>
                  <a:lnTo>
                    <a:pt x="4262564" y="267717"/>
                  </a:lnTo>
                  <a:lnTo>
                    <a:pt x="4297413" y="291783"/>
                  </a:lnTo>
                  <a:lnTo>
                    <a:pt x="4331709" y="328969"/>
                  </a:lnTo>
                  <a:lnTo>
                    <a:pt x="4343400" y="367284"/>
                  </a:lnTo>
                  <a:lnTo>
                    <a:pt x="4342086" y="380168"/>
                  </a:lnTo>
                  <a:lnTo>
                    <a:pt x="4322731" y="418129"/>
                  </a:lnTo>
                  <a:lnTo>
                    <a:pt x="4281158" y="454895"/>
                  </a:lnTo>
                  <a:lnTo>
                    <a:pt x="4241674" y="478644"/>
                  </a:lnTo>
                  <a:lnTo>
                    <a:pt x="4193176" y="501717"/>
                  </a:lnTo>
                  <a:lnTo>
                    <a:pt x="4136009" y="524054"/>
                  </a:lnTo>
                  <a:lnTo>
                    <a:pt x="4070518" y="545596"/>
                  </a:lnTo>
                  <a:lnTo>
                    <a:pt x="3997047" y="566286"/>
                  </a:lnTo>
                  <a:lnTo>
                    <a:pt x="3957427" y="576294"/>
                  </a:lnTo>
                  <a:lnTo>
                    <a:pt x="3915941" y="586066"/>
                  </a:lnTo>
                  <a:lnTo>
                    <a:pt x="3872632" y="595595"/>
                  </a:lnTo>
                  <a:lnTo>
                    <a:pt x="3827544" y="604875"/>
                  </a:lnTo>
                  <a:lnTo>
                    <a:pt x="3780719" y="613898"/>
                  </a:lnTo>
                  <a:lnTo>
                    <a:pt x="3732201" y="622657"/>
                  </a:lnTo>
                  <a:lnTo>
                    <a:pt x="3682032" y="631144"/>
                  </a:lnTo>
                  <a:lnTo>
                    <a:pt x="3630256" y="639352"/>
                  </a:lnTo>
                  <a:lnTo>
                    <a:pt x="3522055" y="654903"/>
                  </a:lnTo>
                  <a:lnTo>
                    <a:pt x="3407941" y="669249"/>
                  </a:lnTo>
                  <a:lnTo>
                    <a:pt x="3288258" y="682334"/>
                  </a:lnTo>
                  <a:lnTo>
                    <a:pt x="3163353" y="694099"/>
                  </a:lnTo>
                  <a:lnTo>
                    <a:pt x="3033568" y="704485"/>
                  </a:lnTo>
                  <a:lnTo>
                    <a:pt x="2830498" y="717350"/>
                  </a:lnTo>
                  <a:lnTo>
                    <a:pt x="2618387" y="726784"/>
                  </a:lnTo>
                  <a:lnTo>
                    <a:pt x="2398400" y="732589"/>
                  </a:lnTo>
                  <a:lnTo>
                    <a:pt x="2171700" y="734568"/>
                  </a:lnTo>
                  <a:close/>
                </a:path>
              </a:pathLst>
            </a:custGeom>
            <a:solidFill>
              <a:srgbClr val="FFBF00"/>
            </a:solidFill>
          </p:spPr>
          <p:txBody>
            <a:bodyPr wrap="square" lIns="0" tIns="0" rIns="0" bIns="0" rtlCol="0"/>
            <a:lstStyle/>
            <a:p>
              <a:endParaRPr sz="1632"/>
            </a:p>
          </p:txBody>
        </p:sp>
        <p:sp>
          <p:nvSpPr>
            <p:cNvPr id="4" name="object 4"/>
            <p:cNvSpPr/>
            <p:nvPr/>
          </p:nvSpPr>
          <p:spPr>
            <a:xfrm>
              <a:off x="2932176" y="1165860"/>
              <a:ext cx="4360545" cy="750570"/>
            </a:xfrm>
            <a:custGeom>
              <a:avLst/>
              <a:gdLst/>
              <a:ahLst/>
              <a:cxnLst/>
              <a:rect l="l" t="t" r="r" b="b"/>
              <a:pathLst>
                <a:path w="4360545" h="750569">
                  <a:moveTo>
                    <a:pt x="2292096" y="750570"/>
                  </a:moveTo>
                  <a:lnTo>
                    <a:pt x="2068068" y="750570"/>
                  </a:lnTo>
                  <a:lnTo>
                    <a:pt x="1850136" y="748030"/>
                  </a:lnTo>
                  <a:lnTo>
                    <a:pt x="1636776" y="740410"/>
                  </a:lnTo>
                  <a:lnTo>
                    <a:pt x="1534668" y="735330"/>
                  </a:lnTo>
                  <a:lnTo>
                    <a:pt x="1434084" y="728980"/>
                  </a:lnTo>
                  <a:lnTo>
                    <a:pt x="1335024" y="721360"/>
                  </a:lnTo>
                  <a:lnTo>
                    <a:pt x="1239012" y="715010"/>
                  </a:lnTo>
                  <a:lnTo>
                    <a:pt x="964692" y="688340"/>
                  </a:lnTo>
                  <a:lnTo>
                    <a:pt x="880872" y="676910"/>
                  </a:lnTo>
                  <a:lnTo>
                    <a:pt x="719328" y="656590"/>
                  </a:lnTo>
                  <a:lnTo>
                    <a:pt x="643128" y="643890"/>
                  </a:lnTo>
                  <a:lnTo>
                    <a:pt x="571500" y="629920"/>
                  </a:lnTo>
                  <a:lnTo>
                    <a:pt x="502920" y="618490"/>
                  </a:lnTo>
                  <a:lnTo>
                    <a:pt x="377952" y="589280"/>
                  </a:lnTo>
                  <a:lnTo>
                    <a:pt x="321564" y="574040"/>
                  </a:lnTo>
                  <a:lnTo>
                    <a:pt x="268224" y="558800"/>
                  </a:lnTo>
                  <a:lnTo>
                    <a:pt x="219456" y="543560"/>
                  </a:lnTo>
                  <a:lnTo>
                    <a:pt x="176784" y="527050"/>
                  </a:lnTo>
                  <a:lnTo>
                    <a:pt x="137160" y="509270"/>
                  </a:lnTo>
                  <a:lnTo>
                    <a:pt x="102108" y="491490"/>
                  </a:lnTo>
                  <a:lnTo>
                    <a:pt x="47244" y="457200"/>
                  </a:lnTo>
                  <a:lnTo>
                    <a:pt x="12192" y="416560"/>
                  </a:lnTo>
                  <a:lnTo>
                    <a:pt x="0" y="375920"/>
                  </a:lnTo>
                  <a:lnTo>
                    <a:pt x="0" y="374650"/>
                  </a:lnTo>
                  <a:lnTo>
                    <a:pt x="12192" y="332740"/>
                  </a:lnTo>
                  <a:lnTo>
                    <a:pt x="47244" y="294640"/>
                  </a:lnTo>
                  <a:lnTo>
                    <a:pt x="102108" y="257810"/>
                  </a:lnTo>
                  <a:lnTo>
                    <a:pt x="137160" y="241300"/>
                  </a:lnTo>
                  <a:lnTo>
                    <a:pt x="176784" y="224790"/>
                  </a:lnTo>
                  <a:lnTo>
                    <a:pt x="220980" y="208280"/>
                  </a:lnTo>
                  <a:lnTo>
                    <a:pt x="268224" y="193040"/>
                  </a:lnTo>
                  <a:lnTo>
                    <a:pt x="321564" y="176530"/>
                  </a:lnTo>
                  <a:lnTo>
                    <a:pt x="438912" y="147320"/>
                  </a:lnTo>
                  <a:lnTo>
                    <a:pt x="502920" y="133350"/>
                  </a:lnTo>
                  <a:lnTo>
                    <a:pt x="571500" y="119380"/>
                  </a:lnTo>
                  <a:lnTo>
                    <a:pt x="798576" y="82550"/>
                  </a:lnTo>
                  <a:lnTo>
                    <a:pt x="1053084" y="52070"/>
                  </a:lnTo>
                  <a:lnTo>
                    <a:pt x="1144524" y="43180"/>
                  </a:lnTo>
                  <a:lnTo>
                    <a:pt x="1335024" y="27940"/>
                  </a:lnTo>
                  <a:lnTo>
                    <a:pt x="1434084" y="21590"/>
                  </a:lnTo>
                  <a:lnTo>
                    <a:pt x="1741932" y="6350"/>
                  </a:lnTo>
                  <a:lnTo>
                    <a:pt x="1958340" y="1270"/>
                  </a:lnTo>
                  <a:lnTo>
                    <a:pt x="2068068" y="0"/>
                  </a:lnTo>
                  <a:lnTo>
                    <a:pt x="2292096" y="0"/>
                  </a:lnTo>
                  <a:lnTo>
                    <a:pt x="2403348" y="1270"/>
                  </a:lnTo>
                  <a:lnTo>
                    <a:pt x="2618232" y="6350"/>
                  </a:lnTo>
                  <a:lnTo>
                    <a:pt x="2827020" y="16510"/>
                  </a:lnTo>
                  <a:lnTo>
                    <a:pt x="2069592" y="16510"/>
                  </a:lnTo>
                  <a:lnTo>
                    <a:pt x="1958340" y="17780"/>
                  </a:lnTo>
                  <a:lnTo>
                    <a:pt x="1850136" y="20320"/>
                  </a:lnTo>
                  <a:lnTo>
                    <a:pt x="1638300" y="27940"/>
                  </a:lnTo>
                  <a:lnTo>
                    <a:pt x="1534668" y="33020"/>
                  </a:lnTo>
                  <a:lnTo>
                    <a:pt x="1434084" y="39370"/>
                  </a:lnTo>
                  <a:lnTo>
                    <a:pt x="1336548" y="44450"/>
                  </a:lnTo>
                  <a:lnTo>
                    <a:pt x="1239012" y="52070"/>
                  </a:lnTo>
                  <a:lnTo>
                    <a:pt x="1240536" y="52070"/>
                  </a:lnTo>
                  <a:lnTo>
                    <a:pt x="1146048" y="59690"/>
                  </a:lnTo>
                  <a:lnTo>
                    <a:pt x="1054608" y="69850"/>
                  </a:lnTo>
                  <a:lnTo>
                    <a:pt x="1056132" y="69850"/>
                  </a:lnTo>
                  <a:lnTo>
                    <a:pt x="967740" y="78740"/>
                  </a:lnTo>
                  <a:lnTo>
                    <a:pt x="882396" y="88900"/>
                  </a:lnTo>
                  <a:lnTo>
                    <a:pt x="720852" y="111760"/>
                  </a:lnTo>
                  <a:lnTo>
                    <a:pt x="722376" y="111760"/>
                  </a:lnTo>
                  <a:lnTo>
                    <a:pt x="574548" y="135890"/>
                  </a:lnTo>
                  <a:lnTo>
                    <a:pt x="505968" y="149860"/>
                  </a:lnTo>
                  <a:lnTo>
                    <a:pt x="441960" y="163830"/>
                  </a:lnTo>
                  <a:lnTo>
                    <a:pt x="381000" y="177800"/>
                  </a:lnTo>
                  <a:lnTo>
                    <a:pt x="382524" y="177800"/>
                  </a:lnTo>
                  <a:lnTo>
                    <a:pt x="324612" y="193040"/>
                  </a:lnTo>
                  <a:lnTo>
                    <a:pt x="326136" y="193040"/>
                  </a:lnTo>
                  <a:lnTo>
                    <a:pt x="272796" y="208280"/>
                  </a:lnTo>
                  <a:lnTo>
                    <a:pt x="225552" y="223520"/>
                  </a:lnTo>
                  <a:lnTo>
                    <a:pt x="182880" y="240030"/>
                  </a:lnTo>
                  <a:lnTo>
                    <a:pt x="143256" y="256540"/>
                  </a:lnTo>
                  <a:lnTo>
                    <a:pt x="144780" y="256540"/>
                  </a:lnTo>
                  <a:lnTo>
                    <a:pt x="109728" y="273050"/>
                  </a:lnTo>
                  <a:lnTo>
                    <a:pt x="111252" y="273050"/>
                  </a:lnTo>
                  <a:lnTo>
                    <a:pt x="80772" y="290830"/>
                  </a:lnTo>
                  <a:lnTo>
                    <a:pt x="82296" y="290830"/>
                  </a:lnTo>
                  <a:lnTo>
                    <a:pt x="59653" y="307340"/>
                  </a:lnTo>
                  <a:lnTo>
                    <a:pt x="57912" y="307340"/>
                  </a:lnTo>
                  <a:lnTo>
                    <a:pt x="39624" y="325120"/>
                  </a:lnTo>
                  <a:lnTo>
                    <a:pt x="40233" y="325120"/>
                  </a:lnTo>
                  <a:lnTo>
                    <a:pt x="29260" y="340360"/>
                  </a:lnTo>
                  <a:lnTo>
                    <a:pt x="27432" y="340360"/>
                  </a:lnTo>
                  <a:lnTo>
                    <a:pt x="21240" y="356870"/>
                  </a:lnTo>
                  <a:lnTo>
                    <a:pt x="19812" y="356870"/>
                  </a:lnTo>
                  <a:lnTo>
                    <a:pt x="17145" y="374650"/>
                  </a:lnTo>
                  <a:lnTo>
                    <a:pt x="16764" y="374650"/>
                  </a:lnTo>
                  <a:lnTo>
                    <a:pt x="16764" y="377190"/>
                  </a:lnTo>
                  <a:lnTo>
                    <a:pt x="17199" y="377190"/>
                  </a:lnTo>
                  <a:lnTo>
                    <a:pt x="19812" y="392430"/>
                  </a:lnTo>
                  <a:lnTo>
                    <a:pt x="20356" y="392430"/>
                  </a:lnTo>
                  <a:lnTo>
                    <a:pt x="27432" y="408940"/>
                  </a:lnTo>
                  <a:lnTo>
                    <a:pt x="28411" y="408940"/>
                  </a:lnTo>
                  <a:lnTo>
                    <a:pt x="41148" y="425450"/>
                  </a:lnTo>
                  <a:lnTo>
                    <a:pt x="39624" y="425450"/>
                  </a:lnTo>
                  <a:lnTo>
                    <a:pt x="57912" y="443230"/>
                  </a:lnTo>
                  <a:lnTo>
                    <a:pt x="82296" y="461010"/>
                  </a:lnTo>
                  <a:lnTo>
                    <a:pt x="82949" y="461010"/>
                  </a:lnTo>
                  <a:lnTo>
                    <a:pt x="111252" y="477520"/>
                  </a:lnTo>
                  <a:lnTo>
                    <a:pt x="109728" y="477520"/>
                  </a:lnTo>
                  <a:lnTo>
                    <a:pt x="144780" y="495300"/>
                  </a:lnTo>
                  <a:lnTo>
                    <a:pt x="143256" y="495300"/>
                  </a:lnTo>
                  <a:lnTo>
                    <a:pt x="182880" y="511810"/>
                  </a:lnTo>
                  <a:lnTo>
                    <a:pt x="272796" y="543560"/>
                  </a:lnTo>
                  <a:lnTo>
                    <a:pt x="276899" y="543560"/>
                  </a:lnTo>
                  <a:lnTo>
                    <a:pt x="326136" y="558800"/>
                  </a:lnTo>
                  <a:lnTo>
                    <a:pt x="324612" y="558800"/>
                  </a:lnTo>
                  <a:lnTo>
                    <a:pt x="382524" y="572770"/>
                  </a:lnTo>
                  <a:lnTo>
                    <a:pt x="381000" y="572770"/>
                  </a:lnTo>
                  <a:lnTo>
                    <a:pt x="441960" y="588010"/>
                  </a:lnTo>
                  <a:lnTo>
                    <a:pt x="574548" y="614680"/>
                  </a:lnTo>
                  <a:lnTo>
                    <a:pt x="646176" y="627380"/>
                  </a:lnTo>
                  <a:lnTo>
                    <a:pt x="722376" y="638810"/>
                  </a:lnTo>
                  <a:lnTo>
                    <a:pt x="720852" y="638810"/>
                  </a:lnTo>
                  <a:lnTo>
                    <a:pt x="882396" y="661670"/>
                  </a:lnTo>
                  <a:lnTo>
                    <a:pt x="1056132" y="681990"/>
                  </a:lnTo>
                  <a:lnTo>
                    <a:pt x="1054608" y="681990"/>
                  </a:lnTo>
                  <a:lnTo>
                    <a:pt x="1146048" y="689610"/>
                  </a:lnTo>
                  <a:lnTo>
                    <a:pt x="1240536" y="698500"/>
                  </a:lnTo>
                  <a:lnTo>
                    <a:pt x="1239012" y="698500"/>
                  </a:lnTo>
                  <a:lnTo>
                    <a:pt x="1336548" y="706120"/>
                  </a:lnTo>
                  <a:lnTo>
                    <a:pt x="1352804" y="706120"/>
                  </a:lnTo>
                  <a:lnTo>
                    <a:pt x="1434084" y="712470"/>
                  </a:lnTo>
                  <a:lnTo>
                    <a:pt x="1534668" y="718820"/>
                  </a:lnTo>
                  <a:lnTo>
                    <a:pt x="1638300" y="723900"/>
                  </a:lnTo>
                  <a:lnTo>
                    <a:pt x="1743456" y="727710"/>
                  </a:lnTo>
                  <a:lnTo>
                    <a:pt x="1958340" y="732790"/>
                  </a:lnTo>
                  <a:lnTo>
                    <a:pt x="2069592" y="734060"/>
                  </a:lnTo>
                  <a:lnTo>
                    <a:pt x="2847136" y="734060"/>
                  </a:lnTo>
                  <a:lnTo>
                    <a:pt x="2827020" y="735330"/>
                  </a:lnTo>
                  <a:lnTo>
                    <a:pt x="2723388" y="740410"/>
                  </a:lnTo>
                  <a:lnTo>
                    <a:pt x="2511552" y="748030"/>
                  </a:lnTo>
                  <a:lnTo>
                    <a:pt x="2292096" y="750570"/>
                  </a:lnTo>
                  <a:close/>
                </a:path>
                <a:path w="4360545" h="750569">
                  <a:moveTo>
                    <a:pt x="4303195" y="308186"/>
                  </a:moveTo>
                  <a:lnTo>
                    <a:pt x="4250436" y="273050"/>
                  </a:lnTo>
                  <a:lnTo>
                    <a:pt x="4178808" y="240030"/>
                  </a:lnTo>
                  <a:lnTo>
                    <a:pt x="4134612" y="223520"/>
                  </a:lnTo>
                  <a:lnTo>
                    <a:pt x="4136136" y="223520"/>
                  </a:lnTo>
                  <a:lnTo>
                    <a:pt x="4087368" y="208280"/>
                  </a:lnTo>
                  <a:lnTo>
                    <a:pt x="4035552" y="193040"/>
                  </a:lnTo>
                  <a:lnTo>
                    <a:pt x="3979164" y="177800"/>
                  </a:lnTo>
                  <a:lnTo>
                    <a:pt x="3919728" y="163830"/>
                  </a:lnTo>
                  <a:lnTo>
                    <a:pt x="3787140" y="135890"/>
                  </a:lnTo>
                  <a:lnTo>
                    <a:pt x="3639312" y="111760"/>
                  </a:lnTo>
                  <a:lnTo>
                    <a:pt x="3479292" y="88900"/>
                  </a:lnTo>
                  <a:lnTo>
                    <a:pt x="3393948" y="78740"/>
                  </a:lnTo>
                  <a:lnTo>
                    <a:pt x="3305556" y="69850"/>
                  </a:lnTo>
                  <a:lnTo>
                    <a:pt x="3215640" y="59690"/>
                  </a:lnTo>
                  <a:lnTo>
                    <a:pt x="3025140" y="44450"/>
                  </a:lnTo>
                  <a:lnTo>
                    <a:pt x="2926080" y="39370"/>
                  </a:lnTo>
                  <a:lnTo>
                    <a:pt x="2927604" y="39370"/>
                  </a:lnTo>
                  <a:lnTo>
                    <a:pt x="2825496" y="33020"/>
                  </a:lnTo>
                  <a:lnTo>
                    <a:pt x="2723388" y="27940"/>
                  </a:lnTo>
                  <a:lnTo>
                    <a:pt x="2511552" y="20320"/>
                  </a:lnTo>
                  <a:lnTo>
                    <a:pt x="2401824" y="17780"/>
                  </a:lnTo>
                  <a:lnTo>
                    <a:pt x="2292096" y="16510"/>
                  </a:lnTo>
                  <a:lnTo>
                    <a:pt x="2827020" y="16510"/>
                  </a:lnTo>
                  <a:lnTo>
                    <a:pt x="2927604" y="21590"/>
                  </a:lnTo>
                  <a:lnTo>
                    <a:pt x="3026664" y="27940"/>
                  </a:lnTo>
                  <a:lnTo>
                    <a:pt x="3217164" y="43180"/>
                  </a:lnTo>
                  <a:lnTo>
                    <a:pt x="3307080" y="52070"/>
                  </a:lnTo>
                  <a:lnTo>
                    <a:pt x="3563112" y="82550"/>
                  </a:lnTo>
                  <a:lnTo>
                    <a:pt x="3790188" y="119380"/>
                  </a:lnTo>
                  <a:lnTo>
                    <a:pt x="3858768" y="133350"/>
                  </a:lnTo>
                  <a:lnTo>
                    <a:pt x="3922776" y="147320"/>
                  </a:lnTo>
                  <a:lnTo>
                    <a:pt x="4040124" y="176530"/>
                  </a:lnTo>
                  <a:lnTo>
                    <a:pt x="4093464" y="193040"/>
                  </a:lnTo>
                  <a:lnTo>
                    <a:pt x="4140708" y="208280"/>
                  </a:lnTo>
                  <a:lnTo>
                    <a:pt x="4184904" y="224790"/>
                  </a:lnTo>
                  <a:lnTo>
                    <a:pt x="4224528" y="241300"/>
                  </a:lnTo>
                  <a:lnTo>
                    <a:pt x="4288536" y="276860"/>
                  </a:lnTo>
                  <a:lnTo>
                    <a:pt x="4327144" y="307340"/>
                  </a:lnTo>
                  <a:lnTo>
                    <a:pt x="4302252" y="307340"/>
                  </a:lnTo>
                  <a:lnTo>
                    <a:pt x="4303195" y="308186"/>
                  </a:lnTo>
                  <a:close/>
                </a:path>
                <a:path w="4360545" h="750569">
                  <a:moveTo>
                    <a:pt x="57912" y="308610"/>
                  </a:moveTo>
                  <a:lnTo>
                    <a:pt x="57912" y="307340"/>
                  </a:lnTo>
                  <a:lnTo>
                    <a:pt x="59653" y="307340"/>
                  </a:lnTo>
                  <a:lnTo>
                    <a:pt x="57912" y="308610"/>
                  </a:lnTo>
                  <a:close/>
                </a:path>
                <a:path w="4360545" h="750569">
                  <a:moveTo>
                    <a:pt x="4303776" y="308610"/>
                  </a:moveTo>
                  <a:lnTo>
                    <a:pt x="4303195" y="308186"/>
                  </a:lnTo>
                  <a:lnTo>
                    <a:pt x="4302252" y="307340"/>
                  </a:lnTo>
                  <a:lnTo>
                    <a:pt x="4303776" y="308610"/>
                  </a:lnTo>
                  <a:close/>
                </a:path>
                <a:path w="4360545" h="750569">
                  <a:moveTo>
                    <a:pt x="4328566" y="308610"/>
                  </a:moveTo>
                  <a:lnTo>
                    <a:pt x="4303776" y="308610"/>
                  </a:lnTo>
                  <a:lnTo>
                    <a:pt x="4302252" y="307340"/>
                  </a:lnTo>
                  <a:lnTo>
                    <a:pt x="4327144" y="307340"/>
                  </a:lnTo>
                  <a:lnTo>
                    <a:pt x="4328566" y="308610"/>
                  </a:lnTo>
                  <a:close/>
                </a:path>
                <a:path w="4360545" h="750569">
                  <a:moveTo>
                    <a:pt x="4342485" y="325120"/>
                  </a:moveTo>
                  <a:lnTo>
                    <a:pt x="4322064" y="325120"/>
                  </a:lnTo>
                  <a:lnTo>
                    <a:pt x="4303195" y="308186"/>
                  </a:lnTo>
                  <a:lnTo>
                    <a:pt x="4303776" y="308610"/>
                  </a:lnTo>
                  <a:lnTo>
                    <a:pt x="4328566" y="308610"/>
                  </a:lnTo>
                  <a:lnTo>
                    <a:pt x="4334256" y="313690"/>
                  </a:lnTo>
                  <a:lnTo>
                    <a:pt x="4342485" y="325120"/>
                  </a:lnTo>
                  <a:close/>
                </a:path>
                <a:path w="4360545" h="750569">
                  <a:moveTo>
                    <a:pt x="40233" y="325120"/>
                  </a:moveTo>
                  <a:lnTo>
                    <a:pt x="39624" y="325120"/>
                  </a:lnTo>
                  <a:lnTo>
                    <a:pt x="41148" y="323850"/>
                  </a:lnTo>
                  <a:lnTo>
                    <a:pt x="40233" y="325120"/>
                  </a:lnTo>
                  <a:close/>
                </a:path>
                <a:path w="4360545" h="750569">
                  <a:moveTo>
                    <a:pt x="4334256" y="342900"/>
                  </a:moveTo>
                  <a:lnTo>
                    <a:pt x="4320540" y="323850"/>
                  </a:lnTo>
                  <a:lnTo>
                    <a:pt x="4322064" y="325120"/>
                  </a:lnTo>
                  <a:lnTo>
                    <a:pt x="4342485" y="325120"/>
                  </a:lnTo>
                  <a:lnTo>
                    <a:pt x="4347972" y="332740"/>
                  </a:lnTo>
                  <a:lnTo>
                    <a:pt x="4351199" y="340360"/>
                  </a:lnTo>
                  <a:lnTo>
                    <a:pt x="4334256" y="340360"/>
                  </a:lnTo>
                  <a:lnTo>
                    <a:pt x="4334256" y="342900"/>
                  </a:lnTo>
                  <a:close/>
                </a:path>
                <a:path w="4360545" h="750569">
                  <a:moveTo>
                    <a:pt x="27432" y="342900"/>
                  </a:moveTo>
                  <a:lnTo>
                    <a:pt x="27432" y="340360"/>
                  </a:lnTo>
                  <a:lnTo>
                    <a:pt x="29260" y="340360"/>
                  </a:lnTo>
                  <a:lnTo>
                    <a:pt x="27432" y="342900"/>
                  </a:lnTo>
                  <a:close/>
                </a:path>
                <a:path w="4360545" h="750569">
                  <a:moveTo>
                    <a:pt x="4341876" y="360680"/>
                  </a:moveTo>
                  <a:lnTo>
                    <a:pt x="4334256" y="340360"/>
                  </a:lnTo>
                  <a:lnTo>
                    <a:pt x="4351199" y="340360"/>
                  </a:lnTo>
                  <a:lnTo>
                    <a:pt x="4357116" y="354330"/>
                  </a:lnTo>
                  <a:lnTo>
                    <a:pt x="4357497" y="356870"/>
                  </a:lnTo>
                  <a:lnTo>
                    <a:pt x="4341876" y="356870"/>
                  </a:lnTo>
                  <a:lnTo>
                    <a:pt x="4341876" y="360680"/>
                  </a:lnTo>
                  <a:close/>
                </a:path>
                <a:path w="4360545" h="750569">
                  <a:moveTo>
                    <a:pt x="19812" y="360680"/>
                  </a:moveTo>
                  <a:lnTo>
                    <a:pt x="19812" y="356870"/>
                  </a:lnTo>
                  <a:lnTo>
                    <a:pt x="21240" y="356870"/>
                  </a:lnTo>
                  <a:lnTo>
                    <a:pt x="19812" y="360680"/>
                  </a:lnTo>
                  <a:close/>
                </a:path>
                <a:path w="4360545" h="750569">
                  <a:moveTo>
                    <a:pt x="4359984" y="377190"/>
                  </a:moveTo>
                  <a:lnTo>
                    <a:pt x="4343400" y="377190"/>
                  </a:lnTo>
                  <a:lnTo>
                    <a:pt x="4343400" y="374650"/>
                  </a:lnTo>
                  <a:lnTo>
                    <a:pt x="4343209" y="374650"/>
                  </a:lnTo>
                  <a:lnTo>
                    <a:pt x="4341876" y="356870"/>
                  </a:lnTo>
                  <a:lnTo>
                    <a:pt x="4357497" y="356870"/>
                  </a:lnTo>
                  <a:lnTo>
                    <a:pt x="4360164" y="374650"/>
                  </a:lnTo>
                  <a:lnTo>
                    <a:pt x="4343400" y="374650"/>
                  </a:lnTo>
                  <a:lnTo>
                    <a:pt x="4343298" y="375835"/>
                  </a:lnTo>
                  <a:lnTo>
                    <a:pt x="4360164" y="375835"/>
                  </a:lnTo>
                  <a:lnTo>
                    <a:pt x="4359984" y="377190"/>
                  </a:lnTo>
                  <a:close/>
                </a:path>
                <a:path w="4360545" h="750569">
                  <a:moveTo>
                    <a:pt x="16764" y="377190"/>
                  </a:moveTo>
                  <a:lnTo>
                    <a:pt x="16764" y="374650"/>
                  </a:lnTo>
                  <a:lnTo>
                    <a:pt x="16967" y="375835"/>
                  </a:lnTo>
                  <a:lnTo>
                    <a:pt x="16764" y="377190"/>
                  </a:lnTo>
                  <a:close/>
                </a:path>
                <a:path w="4360545" h="750569">
                  <a:moveTo>
                    <a:pt x="16967" y="375835"/>
                  </a:moveTo>
                  <a:lnTo>
                    <a:pt x="16764" y="374650"/>
                  </a:lnTo>
                  <a:lnTo>
                    <a:pt x="17145" y="374650"/>
                  </a:lnTo>
                  <a:lnTo>
                    <a:pt x="16967" y="375835"/>
                  </a:lnTo>
                  <a:close/>
                </a:path>
                <a:path w="4360545" h="750569">
                  <a:moveTo>
                    <a:pt x="17199" y="377190"/>
                  </a:moveTo>
                  <a:lnTo>
                    <a:pt x="16764" y="377190"/>
                  </a:lnTo>
                  <a:lnTo>
                    <a:pt x="16967" y="375835"/>
                  </a:lnTo>
                  <a:lnTo>
                    <a:pt x="17199" y="377190"/>
                  </a:lnTo>
                  <a:close/>
                </a:path>
                <a:path w="4360545" h="750569">
                  <a:moveTo>
                    <a:pt x="4357833" y="392430"/>
                  </a:moveTo>
                  <a:lnTo>
                    <a:pt x="4341876" y="392430"/>
                  </a:lnTo>
                  <a:lnTo>
                    <a:pt x="4343298" y="375835"/>
                  </a:lnTo>
                  <a:lnTo>
                    <a:pt x="4343400" y="377190"/>
                  </a:lnTo>
                  <a:lnTo>
                    <a:pt x="4359984" y="377190"/>
                  </a:lnTo>
                  <a:lnTo>
                    <a:pt x="4357833" y="392430"/>
                  </a:lnTo>
                  <a:close/>
                </a:path>
                <a:path w="4360545" h="750569">
                  <a:moveTo>
                    <a:pt x="20356" y="392430"/>
                  </a:moveTo>
                  <a:lnTo>
                    <a:pt x="19812" y="392430"/>
                  </a:lnTo>
                  <a:lnTo>
                    <a:pt x="19812" y="391160"/>
                  </a:lnTo>
                  <a:lnTo>
                    <a:pt x="20356" y="392430"/>
                  </a:lnTo>
                  <a:close/>
                </a:path>
                <a:path w="4360545" h="750569">
                  <a:moveTo>
                    <a:pt x="4351629" y="408940"/>
                  </a:moveTo>
                  <a:lnTo>
                    <a:pt x="4334256" y="408940"/>
                  </a:lnTo>
                  <a:lnTo>
                    <a:pt x="4341876" y="391160"/>
                  </a:lnTo>
                  <a:lnTo>
                    <a:pt x="4341876" y="392430"/>
                  </a:lnTo>
                  <a:lnTo>
                    <a:pt x="4357833" y="392430"/>
                  </a:lnTo>
                  <a:lnTo>
                    <a:pt x="4357116" y="397510"/>
                  </a:lnTo>
                  <a:lnTo>
                    <a:pt x="4351629" y="408940"/>
                  </a:lnTo>
                  <a:close/>
                </a:path>
                <a:path w="4360545" h="750569">
                  <a:moveTo>
                    <a:pt x="28411" y="408940"/>
                  </a:moveTo>
                  <a:lnTo>
                    <a:pt x="27432" y="408940"/>
                  </a:lnTo>
                  <a:lnTo>
                    <a:pt x="27432" y="407670"/>
                  </a:lnTo>
                  <a:lnTo>
                    <a:pt x="28411" y="408940"/>
                  </a:lnTo>
                  <a:close/>
                </a:path>
                <a:path w="4360545" h="750569">
                  <a:moveTo>
                    <a:pt x="4307694" y="461010"/>
                  </a:moveTo>
                  <a:lnTo>
                    <a:pt x="4279392" y="461010"/>
                  </a:lnTo>
                  <a:lnTo>
                    <a:pt x="4303776" y="443230"/>
                  </a:lnTo>
                  <a:lnTo>
                    <a:pt x="4302252" y="443230"/>
                  </a:lnTo>
                  <a:lnTo>
                    <a:pt x="4322064" y="425450"/>
                  </a:lnTo>
                  <a:lnTo>
                    <a:pt x="4320540" y="425450"/>
                  </a:lnTo>
                  <a:lnTo>
                    <a:pt x="4334256" y="407670"/>
                  </a:lnTo>
                  <a:lnTo>
                    <a:pt x="4334256" y="408940"/>
                  </a:lnTo>
                  <a:lnTo>
                    <a:pt x="4351629" y="408940"/>
                  </a:lnTo>
                  <a:lnTo>
                    <a:pt x="4347972" y="416560"/>
                  </a:lnTo>
                  <a:lnTo>
                    <a:pt x="4334256" y="436880"/>
                  </a:lnTo>
                  <a:lnTo>
                    <a:pt x="4312920" y="457200"/>
                  </a:lnTo>
                  <a:lnTo>
                    <a:pt x="4307694" y="461010"/>
                  </a:lnTo>
                  <a:close/>
                </a:path>
                <a:path w="4360545" h="750569">
                  <a:moveTo>
                    <a:pt x="82949" y="461010"/>
                  </a:moveTo>
                  <a:lnTo>
                    <a:pt x="82296" y="461010"/>
                  </a:lnTo>
                  <a:lnTo>
                    <a:pt x="80772" y="459740"/>
                  </a:lnTo>
                  <a:lnTo>
                    <a:pt x="82949" y="461010"/>
                  </a:lnTo>
                  <a:close/>
                </a:path>
                <a:path w="4360545" h="750569">
                  <a:moveTo>
                    <a:pt x="4140708" y="543560"/>
                  </a:moveTo>
                  <a:lnTo>
                    <a:pt x="4087368" y="543560"/>
                  </a:lnTo>
                  <a:lnTo>
                    <a:pt x="4136136" y="527050"/>
                  </a:lnTo>
                  <a:lnTo>
                    <a:pt x="4134612" y="527050"/>
                  </a:lnTo>
                  <a:lnTo>
                    <a:pt x="4178808" y="511810"/>
                  </a:lnTo>
                  <a:lnTo>
                    <a:pt x="4216908" y="495300"/>
                  </a:lnTo>
                  <a:lnTo>
                    <a:pt x="4250436" y="477520"/>
                  </a:lnTo>
                  <a:lnTo>
                    <a:pt x="4279392" y="459740"/>
                  </a:lnTo>
                  <a:lnTo>
                    <a:pt x="4279392" y="461010"/>
                  </a:lnTo>
                  <a:lnTo>
                    <a:pt x="4307694" y="461010"/>
                  </a:lnTo>
                  <a:lnTo>
                    <a:pt x="4288536" y="474980"/>
                  </a:lnTo>
                  <a:lnTo>
                    <a:pt x="4258056" y="491490"/>
                  </a:lnTo>
                  <a:lnTo>
                    <a:pt x="4224528" y="509270"/>
                  </a:lnTo>
                  <a:lnTo>
                    <a:pt x="4184904" y="527050"/>
                  </a:lnTo>
                  <a:lnTo>
                    <a:pt x="4140708" y="543560"/>
                  </a:lnTo>
                  <a:close/>
                </a:path>
                <a:path w="4360545" h="750569">
                  <a:moveTo>
                    <a:pt x="276899" y="543560"/>
                  </a:moveTo>
                  <a:lnTo>
                    <a:pt x="272796" y="543560"/>
                  </a:lnTo>
                  <a:lnTo>
                    <a:pt x="272796" y="542290"/>
                  </a:lnTo>
                  <a:lnTo>
                    <a:pt x="276899" y="543560"/>
                  </a:lnTo>
                  <a:close/>
                </a:path>
                <a:path w="4360545" h="750569">
                  <a:moveTo>
                    <a:pt x="3217164" y="706120"/>
                  </a:moveTo>
                  <a:lnTo>
                    <a:pt x="3025140" y="706120"/>
                  </a:lnTo>
                  <a:lnTo>
                    <a:pt x="3121152" y="698500"/>
                  </a:lnTo>
                  <a:lnTo>
                    <a:pt x="3305556" y="681990"/>
                  </a:lnTo>
                  <a:lnTo>
                    <a:pt x="3479292" y="661670"/>
                  </a:lnTo>
                  <a:lnTo>
                    <a:pt x="3715512" y="627380"/>
                  </a:lnTo>
                  <a:lnTo>
                    <a:pt x="3787140" y="614680"/>
                  </a:lnTo>
                  <a:lnTo>
                    <a:pt x="3854196" y="600710"/>
                  </a:lnTo>
                  <a:lnTo>
                    <a:pt x="3919728" y="588010"/>
                  </a:lnTo>
                  <a:lnTo>
                    <a:pt x="4035552" y="558800"/>
                  </a:lnTo>
                  <a:lnTo>
                    <a:pt x="4087368" y="542290"/>
                  </a:lnTo>
                  <a:lnTo>
                    <a:pt x="4087368" y="543560"/>
                  </a:lnTo>
                  <a:lnTo>
                    <a:pt x="4140708" y="543560"/>
                  </a:lnTo>
                  <a:lnTo>
                    <a:pt x="4093464" y="558800"/>
                  </a:lnTo>
                  <a:lnTo>
                    <a:pt x="4040124" y="574040"/>
                  </a:lnTo>
                  <a:lnTo>
                    <a:pt x="3983736" y="589280"/>
                  </a:lnTo>
                  <a:lnTo>
                    <a:pt x="3858768" y="618490"/>
                  </a:lnTo>
                  <a:lnTo>
                    <a:pt x="3790188" y="629920"/>
                  </a:lnTo>
                  <a:lnTo>
                    <a:pt x="3717036" y="643890"/>
                  </a:lnTo>
                  <a:lnTo>
                    <a:pt x="3642360" y="656590"/>
                  </a:lnTo>
                  <a:lnTo>
                    <a:pt x="3395472" y="688340"/>
                  </a:lnTo>
                  <a:lnTo>
                    <a:pt x="3217164" y="706120"/>
                  </a:lnTo>
                  <a:close/>
                </a:path>
                <a:path w="4360545" h="750569">
                  <a:moveTo>
                    <a:pt x="1352804" y="706120"/>
                  </a:moveTo>
                  <a:lnTo>
                    <a:pt x="1336548" y="706120"/>
                  </a:lnTo>
                  <a:lnTo>
                    <a:pt x="1336548" y="704850"/>
                  </a:lnTo>
                  <a:lnTo>
                    <a:pt x="1352804" y="706120"/>
                  </a:lnTo>
                  <a:close/>
                </a:path>
                <a:path w="4360545" h="750569">
                  <a:moveTo>
                    <a:pt x="2847136" y="734060"/>
                  </a:moveTo>
                  <a:lnTo>
                    <a:pt x="2292096" y="734060"/>
                  </a:lnTo>
                  <a:lnTo>
                    <a:pt x="2618232" y="727710"/>
                  </a:lnTo>
                  <a:lnTo>
                    <a:pt x="2723388" y="723900"/>
                  </a:lnTo>
                  <a:lnTo>
                    <a:pt x="2825496" y="718820"/>
                  </a:lnTo>
                  <a:lnTo>
                    <a:pt x="2927604" y="712470"/>
                  </a:lnTo>
                  <a:lnTo>
                    <a:pt x="2926080" y="712470"/>
                  </a:lnTo>
                  <a:lnTo>
                    <a:pt x="3025140" y="704850"/>
                  </a:lnTo>
                  <a:lnTo>
                    <a:pt x="3025140" y="706120"/>
                  </a:lnTo>
                  <a:lnTo>
                    <a:pt x="3217164" y="706120"/>
                  </a:lnTo>
                  <a:lnTo>
                    <a:pt x="3122676" y="715010"/>
                  </a:lnTo>
                  <a:lnTo>
                    <a:pt x="3026664" y="721360"/>
                  </a:lnTo>
                  <a:lnTo>
                    <a:pt x="2927604" y="728980"/>
                  </a:lnTo>
                  <a:lnTo>
                    <a:pt x="2847136" y="734060"/>
                  </a:lnTo>
                  <a:close/>
                </a:path>
              </a:pathLst>
            </a:custGeom>
            <a:solidFill>
              <a:srgbClr val="FFFFFF"/>
            </a:solidFill>
          </p:spPr>
          <p:txBody>
            <a:bodyPr wrap="square" lIns="0" tIns="0" rIns="0" bIns="0" rtlCol="0"/>
            <a:lstStyle/>
            <a:p>
              <a:endParaRPr sz="1632"/>
            </a:p>
          </p:txBody>
        </p:sp>
      </p:grpSp>
      <p:sp>
        <p:nvSpPr>
          <p:cNvPr id="5" name="object 5"/>
          <p:cNvSpPr txBox="1">
            <a:spLocks noGrp="1"/>
          </p:cNvSpPr>
          <p:nvPr>
            <p:ph type="title"/>
          </p:nvPr>
        </p:nvSpPr>
        <p:spPr>
          <a:xfrm>
            <a:off x="4578142" y="1026545"/>
            <a:ext cx="2610762" cy="760593"/>
          </a:xfrm>
          <a:prstGeom prst="rect">
            <a:avLst/>
          </a:prstGeom>
          <a:solidFill>
            <a:srgbClr val="000080"/>
          </a:solidFill>
        </p:spPr>
        <p:txBody>
          <a:bodyPr vert="horz" wrap="square" lIns="0" tIns="0" rIns="0" bIns="0" rtlCol="0" anchor="ctr">
            <a:spAutoFit/>
          </a:bodyPr>
          <a:lstStyle/>
          <a:p>
            <a:pPr>
              <a:lnSpc>
                <a:spcPts val="2784"/>
              </a:lnSpc>
            </a:pPr>
            <a:r>
              <a:rPr i="0" u="none" dirty="0">
                <a:solidFill>
                  <a:srgbClr val="FFFFFF"/>
                </a:solidFill>
                <a:latin typeface="Times New Roman"/>
                <a:cs typeface="Times New Roman"/>
              </a:rPr>
              <a:t>Structural</a:t>
            </a:r>
            <a:r>
              <a:rPr spc="-118" dirty="0">
                <a:solidFill>
                  <a:srgbClr val="FFFFFF"/>
                </a:solidFill>
                <a:latin typeface="Times New Roman"/>
                <a:cs typeface="Times New Roman"/>
              </a:rPr>
              <a:t> </a:t>
            </a:r>
            <a:r>
              <a:rPr spc="-9" dirty="0">
                <a:solidFill>
                  <a:srgbClr val="FFFFFF"/>
                </a:solidFill>
                <a:latin typeface="Times New Roman"/>
                <a:cs typeface="Times New Roman"/>
              </a:rPr>
              <a:t>Options</a:t>
            </a:r>
          </a:p>
        </p:txBody>
      </p:sp>
      <p:grpSp>
        <p:nvGrpSpPr>
          <p:cNvPr id="6" name="object 6"/>
          <p:cNvGrpSpPr/>
          <p:nvPr/>
        </p:nvGrpSpPr>
        <p:grpSpPr>
          <a:xfrm>
            <a:off x="3060745" y="1969300"/>
            <a:ext cx="5525556" cy="2555483"/>
            <a:chOff x="1999488" y="2171700"/>
            <a:chExt cx="6093460" cy="2818130"/>
          </a:xfrm>
        </p:grpSpPr>
        <p:sp>
          <p:nvSpPr>
            <p:cNvPr id="7" name="object 7"/>
            <p:cNvSpPr/>
            <p:nvPr/>
          </p:nvSpPr>
          <p:spPr>
            <a:xfrm>
              <a:off x="2005584" y="2176271"/>
              <a:ext cx="6080760" cy="45720"/>
            </a:xfrm>
            <a:custGeom>
              <a:avLst/>
              <a:gdLst/>
              <a:ahLst/>
              <a:cxnLst/>
              <a:rect l="l" t="t" r="r" b="b"/>
              <a:pathLst>
                <a:path w="6080759" h="45719">
                  <a:moveTo>
                    <a:pt x="0" y="0"/>
                  </a:moveTo>
                  <a:lnTo>
                    <a:pt x="6080760" y="0"/>
                  </a:lnTo>
                  <a:lnTo>
                    <a:pt x="6080760" y="45720"/>
                  </a:lnTo>
                  <a:lnTo>
                    <a:pt x="0" y="45720"/>
                  </a:lnTo>
                  <a:lnTo>
                    <a:pt x="0" y="0"/>
                  </a:lnTo>
                  <a:close/>
                </a:path>
              </a:pathLst>
            </a:custGeom>
            <a:solidFill>
              <a:srgbClr val="A3C1E4"/>
            </a:solidFill>
          </p:spPr>
          <p:txBody>
            <a:bodyPr wrap="square" lIns="0" tIns="0" rIns="0" bIns="0" rtlCol="0"/>
            <a:lstStyle/>
            <a:p>
              <a:endParaRPr sz="1632"/>
            </a:p>
          </p:txBody>
        </p:sp>
        <p:sp>
          <p:nvSpPr>
            <p:cNvPr id="8" name="object 8"/>
            <p:cNvSpPr/>
            <p:nvPr/>
          </p:nvSpPr>
          <p:spPr>
            <a:xfrm>
              <a:off x="2005584" y="2221991"/>
              <a:ext cx="6080760" cy="44450"/>
            </a:xfrm>
            <a:custGeom>
              <a:avLst/>
              <a:gdLst/>
              <a:ahLst/>
              <a:cxnLst/>
              <a:rect l="l" t="t" r="r" b="b"/>
              <a:pathLst>
                <a:path w="6080759" h="44450">
                  <a:moveTo>
                    <a:pt x="6080760" y="0"/>
                  </a:moveTo>
                  <a:lnTo>
                    <a:pt x="6080760" y="44196"/>
                  </a:lnTo>
                  <a:lnTo>
                    <a:pt x="0" y="44196"/>
                  </a:lnTo>
                  <a:lnTo>
                    <a:pt x="0" y="0"/>
                  </a:lnTo>
                  <a:lnTo>
                    <a:pt x="6080760" y="0"/>
                  </a:lnTo>
                  <a:close/>
                </a:path>
              </a:pathLst>
            </a:custGeom>
            <a:solidFill>
              <a:srgbClr val="A1C1E4"/>
            </a:solidFill>
          </p:spPr>
          <p:txBody>
            <a:bodyPr wrap="square" lIns="0" tIns="0" rIns="0" bIns="0" rtlCol="0"/>
            <a:lstStyle/>
            <a:p>
              <a:endParaRPr sz="1632"/>
            </a:p>
          </p:txBody>
        </p:sp>
        <p:sp>
          <p:nvSpPr>
            <p:cNvPr id="9" name="object 9"/>
            <p:cNvSpPr/>
            <p:nvPr/>
          </p:nvSpPr>
          <p:spPr>
            <a:xfrm>
              <a:off x="2005584" y="2266187"/>
              <a:ext cx="6080760" cy="131445"/>
            </a:xfrm>
            <a:custGeom>
              <a:avLst/>
              <a:gdLst/>
              <a:ahLst/>
              <a:cxnLst/>
              <a:rect l="l" t="t" r="r" b="b"/>
              <a:pathLst>
                <a:path w="6080759" h="131444">
                  <a:moveTo>
                    <a:pt x="6080760" y="0"/>
                  </a:moveTo>
                  <a:lnTo>
                    <a:pt x="0" y="0"/>
                  </a:lnTo>
                  <a:lnTo>
                    <a:pt x="0" y="42672"/>
                  </a:lnTo>
                  <a:lnTo>
                    <a:pt x="0" y="131064"/>
                  </a:lnTo>
                  <a:lnTo>
                    <a:pt x="6080760" y="131064"/>
                  </a:lnTo>
                  <a:lnTo>
                    <a:pt x="6080760" y="42672"/>
                  </a:lnTo>
                  <a:lnTo>
                    <a:pt x="6080760" y="0"/>
                  </a:lnTo>
                  <a:close/>
                </a:path>
              </a:pathLst>
            </a:custGeom>
            <a:solidFill>
              <a:srgbClr val="A1BFE4"/>
            </a:solidFill>
          </p:spPr>
          <p:txBody>
            <a:bodyPr wrap="square" lIns="0" tIns="0" rIns="0" bIns="0" rtlCol="0"/>
            <a:lstStyle/>
            <a:p>
              <a:endParaRPr sz="1632"/>
            </a:p>
          </p:txBody>
        </p:sp>
        <p:sp>
          <p:nvSpPr>
            <p:cNvPr id="10" name="object 10"/>
            <p:cNvSpPr/>
            <p:nvPr/>
          </p:nvSpPr>
          <p:spPr>
            <a:xfrm>
              <a:off x="2005584" y="2397251"/>
              <a:ext cx="6080760" cy="88900"/>
            </a:xfrm>
            <a:custGeom>
              <a:avLst/>
              <a:gdLst/>
              <a:ahLst/>
              <a:cxnLst/>
              <a:rect l="l" t="t" r="r" b="b"/>
              <a:pathLst>
                <a:path w="6080759" h="88900">
                  <a:moveTo>
                    <a:pt x="6080760" y="0"/>
                  </a:moveTo>
                  <a:lnTo>
                    <a:pt x="0" y="0"/>
                  </a:lnTo>
                  <a:lnTo>
                    <a:pt x="0" y="44196"/>
                  </a:lnTo>
                  <a:lnTo>
                    <a:pt x="0" y="88392"/>
                  </a:lnTo>
                  <a:lnTo>
                    <a:pt x="6080760" y="88392"/>
                  </a:lnTo>
                  <a:lnTo>
                    <a:pt x="6080760" y="44196"/>
                  </a:lnTo>
                  <a:lnTo>
                    <a:pt x="6080760" y="0"/>
                  </a:lnTo>
                  <a:close/>
                </a:path>
              </a:pathLst>
            </a:custGeom>
            <a:solidFill>
              <a:srgbClr val="A0BFE4"/>
            </a:solidFill>
          </p:spPr>
          <p:txBody>
            <a:bodyPr wrap="square" lIns="0" tIns="0" rIns="0" bIns="0" rtlCol="0"/>
            <a:lstStyle/>
            <a:p>
              <a:endParaRPr sz="1632"/>
            </a:p>
          </p:txBody>
        </p:sp>
        <p:sp>
          <p:nvSpPr>
            <p:cNvPr id="11" name="object 11"/>
            <p:cNvSpPr/>
            <p:nvPr/>
          </p:nvSpPr>
          <p:spPr>
            <a:xfrm>
              <a:off x="2005584" y="2485643"/>
              <a:ext cx="6080760" cy="131445"/>
            </a:xfrm>
            <a:custGeom>
              <a:avLst/>
              <a:gdLst/>
              <a:ahLst/>
              <a:cxnLst/>
              <a:rect l="l" t="t" r="r" b="b"/>
              <a:pathLst>
                <a:path w="6080759" h="131444">
                  <a:moveTo>
                    <a:pt x="6080760" y="0"/>
                  </a:moveTo>
                  <a:lnTo>
                    <a:pt x="0" y="0"/>
                  </a:lnTo>
                  <a:lnTo>
                    <a:pt x="0" y="86868"/>
                  </a:lnTo>
                  <a:lnTo>
                    <a:pt x="0" y="131064"/>
                  </a:lnTo>
                  <a:lnTo>
                    <a:pt x="6080760" y="131064"/>
                  </a:lnTo>
                  <a:lnTo>
                    <a:pt x="6080760" y="86868"/>
                  </a:lnTo>
                  <a:lnTo>
                    <a:pt x="6080760" y="0"/>
                  </a:lnTo>
                  <a:close/>
                </a:path>
              </a:pathLst>
            </a:custGeom>
            <a:solidFill>
              <a:srgbClr val="9EBFE4"/>
            </a:solidFill>
          </p:spPr>
          <p:txBody>
            <a:bodyPr wrap="square" lIns="0" tIns="0" rIns="0" bIns="0" rtlCol="0"/>
            <a:lstStyle/>
            <a:p>
              <a:endParaRPr sz="1632"/>
            </a:p>
          </p:txBody>
        </p:sp>
        <p:sp>
          <p:nvSpPr>
            <p:cNvPr id="12" name="object 12"/>
            <p:cNvSpPr/>
            <p:nvPr/>
          </p:nvSpPr>
          <p:spPr>
            <a:xfrm>
              <a:off x="2005584" y="2616707"/>
              <a:ext cx="6080760" cy="44450"/>
            </a:xfrm>
            <a:custGeom>
              <a:avLst/>
              <a:gdLst/>
              <a:ahLst/>
              <a:cxnLst/>
              <a:rect l="l" t="t" r="r" b="b"/>
              <a:pathLst>
                <a:path w="6080759" h="44450">
                  <a:moveTo>
                    <a:pt x="6080760" y="0"/>
                  </a:moveTo>
                  <a:lnTo>
                    <a:pt x="6080760" y="44196"/>
                  </a:lnTo>
                  <a:lnTo>
                    <a:pt x="0" y="44196"/>
                  </a:lnTo>
                  <a:lnTo>
                    <a:pt x="0" y="0"/>
                  </a:lnTo>
                  <a:lnTo>
                    <a:pt x="6080760" y="0"/>
                  </a:lnTo>
                  <a:close/>
                </a:path>
              </a:pathLst>
            </a:custGeom>
            <a:solidFill>
              <a:srgbClr val="9EBDE4"/>
            </a:solidFill>
          </p:spPr>
          <p:txBody>
            <a:bodyPr wrap="square" lIns="0" tIns="0" rIns="0" bIns="0" rtlCol="0"/>
            <a:lstStyle/>
            <a:p>
              <a:endParaRPr sz="1632"/>
            </a:p>
          </p:txBody>
        </p:sp>
        <p:sp>
          <p:nvSpPr>
            <p:cNvPr id="13" name="object 13"/>
            <p:cNvSpPr/>
            <p:nvPr/>
          </p:nvSpPr>
          <p:spPr>
            <a:xfrm>
              <a:off x="2005584" y="2660903"/>
              <a:ext cx="6080760" cy="131445"/>
            </a:xfrm>
            <a:custGeom>
              <a:avLst/>
              <a:gdLst/>
              <a:ahLst/>
              <a:cxnLst/>
              <a:rect l="l" t="t" r="r" b="b"/>
              <a:pathLst>
                <a:path w="6080759" h="131444">
                  <a:moveTo>
                    <a:pt x="6080760" y="0"/>
                  </a:moveTo>
                  <a:lnTo>
                    <a:pt x="0" y="0"/>
                  </a:lnTo>
                  <a:lnTo>
                    <a:pt x="0" y="86868"/>
                  </a:lnTo>
                  <a:lnTo>
                    <a:pt x="0" y="131064"/>
                  </a:lnTo>
                  <a:lnTo>
                    <a:pt x="6080760" y="131064"/>
                  </a:lnTo>
                  <a:lnTo>
                    <a:pt x="6080760" y="86868"/>
                  </a:lnTo>
                  <a:lnTo>
                    <a:pt x="6080760" y="0"/>
                  </a:lnTo>
                  <a:close/>
                </a:path>
              </a:pathLst>
            </a:custGeom>
            <a:solidFill>
              <a:srgbClr val="9CBDE4"/>
            </a:solidFill>
          </p:spPr>
          <p:txBody>
            <a:bodyPr wrap="square" lIns="0" tIns="0" rIns="0" bIns="0" rtlCol="0"/>
            <a:lstStyle/>
            <a:p>
              <a:endParaRPr sz="1632"/>
            </a:p>
          </p:txBody>
        </p:sp>
        <p:sp>
          <p:nvSpPr>
            <p:cNvPr id="14" name="object 14"/>
            <p:cNvSpPr/>
            <p:nvPr/>
          </p:nvSpPr>
          <p:spPr>
            <a:xfrm>
              <a:off x="2005584" y="2791967"/>
              <a:ext cx="6080760" cy="44450"/>
            </a:xfrm>
            <a:custGeom>
              <a:avLst/>
              <a:gdLst/>
              <a:ahLst/>
              <a:cxnLst/>
              <a:rect l="l" t="t" r="r" b="b"/>
              <a:pathLst>
                <a:path w="6080759" h="44450">
                  <a:moveTo>
                    <a:pt x="6080760" y="0"/>
                  </a:moveTo>
                  <a:lnTo>
                    <a:pt x="6080760" y="44196"/>
                  </a:lnTo>
                  <a:lnTo>
                    <a:pt x="0" y="44196"/>
                  </a:lnTo>
                  <a:lnTo>
                    <a:pt x="0" y="0"/>
                  </a:lnTo>
                  <a:lnTo>
                    <a:pt x="6080760" y="0"/>
                  </a:lnTo>
                  <a:close/>
                </a:path>
              </a:pathLst>
            </a:custGeom>
            <a:solidFill>
              <a:srgbClr val="9CBCE4"/>
            </a:solidFill>
          </p:spPr>
          <p:txBody>
            <a:bodyPr wrap="square" lIns="0" tIns="0" rIns="0" bIns="0" rtlCol="0"/>
            <a:lstStyle/>
            <a:p>
              <a:endParaRPr sz="1632"/>
            </a:p>
          </p:txBody>
        </p:sp>
        <p:sp>
          <p:nvSpPr>
            <p:cNvPr id="15" name="object 15"/>
            <p:cNvSpPr/>
            <p:nvPr/>
          </p:nvSpPr>
          <p:spPr>
            <a:xfrm>
              <a:off x="2005584" y="2836163"/>
              <a:ext cx="6080760" cy="131445"/>
            </a:xfrm>
            <a:custGeom>
              <a:avLst/>
              <a:gdLst/>
              <a:ahLst/>
              <a:cxnLst/>
              <a:rect l="l" t="t" r="r" b="b"/>
              <a:pathLst>
                <a:path w="6080759" h="131444">
                  <a:moveTo>
                    <a:pt x="6080760" y="0"/>
                  </a:moveTo>
                  <a:lnTo>
                    <a:pt x="0" y="0"/>
                  </a:lnTo>
                  <a:lnTo>
                    <a:pt x="0" y="73152"/>
                  </a:lnTo>
                  <a:lnTo>
                    <a:pt x="0" y="131064"/>
                  </a:lnTo>
                  <a:lnTo>
                    <a:pt x="6080760" y="131064"/>
                  </a:lnTo>
                  <a:lnTo>
                    <a:pt x="6080760" y="73152"/>
                  </a:lnTo>
                  <a:lnTo>
                    <a:pt x="6080760" y="0"/>
                  </a:lnTo>
                  <a:close/>
                </a:path>
              </a:pathLst>
            </a:custGeom>
            <a:solidFill>
              <a:srgbClr val="9ABCE4"/>
            </a:solidFill>
          </p:spPr>
          <p:txBody>
            <a:bodyPr wrap="square" lIns="0" tIns="0" rIns="0" bIns="0" rtlCol="0"/>
            <a:lstStyle/>
            <a:p>
              <a:endParaRPr sz="1632"/>
            </a:p>
          </p:txBody>
        </p:sp>
        <p:sp>
          <p:nvSpPr>
            <p:cNvPr id="16" name="object 16"/>
            <p:cNvSpPr/>
            <p:nvPr/>
          </p:nvSpPr>
          <p:spPr>
            <a:xfrm>
              <a:off x="2005584" y="2967227"/>
              <a:ext cx="6080760" cy="58419"/>
            </a:xfrm>
            <a:custGeom>
              <a:avLst/>
              <a:gdLst/>
              <a:ahLst/>
              <a:cxnLst/>
              <a:rect l="l" t="t" r="r" b="b"/>
              <a:pathLst>
                <a:path w="6080759" h="58419">
                  <a:moveTo>
                    <a:pt x="6080760" y="0"/>
                  </a:moveTo>
                  <a:lnTo>
                    <a:pt x="6080760" y="57912"/>
                  </a:lnTo>
                  <a:lnTo>
                    <a:pt x="0" y="57912"/>
                  </a:lnTo>
                  <a:lnTo>
                    <a:pt x="0" y="0"/>
                  </a:lnTo>
                  <a:lnTo>
                    <a:pt x="6080760" y="0"/>
                  </a:lnTo>
                  <a:close/>
                </a:path>
              </a:pathLst>
            </a:custGeom>
            <a:solidFill>
              <a:srgbClr val="99BCE4"/>
            </a:solidFill>
          </p:spPr>
          <p:txBody>
            <a:bodyPr wrap="square" lIns="0" tIns="0" rIns="0" bIns="0" rtlCol="0"/>
            <a:lstStyle/>
            <a:p>
              <a:endParaRPr sz="1632"/>
            </a:p>
          </p:txBody>
        </p:sp>
        <p:sp>
          <p:nvSpPr>
            <p:cNvPr id="17" name="object 17"/>
            <p:cNvSpPr/>
            <p:nvPr/>
          </p:nvSpPr>
          <p:spPr>
            <a:xfrm>
              <a:off x="2005584" y="3025139"/>
              <a:ext cx="6080760" cy="117475"/>
            </a:xfrm>
            <a:custGeom>
              <a:avLst/>
              <a:gdLst/>
              <a:ahLst/>
              <a:cxnLst/>
              <a:rect l="l" t="t" r="r" b="b"/>
              <a:pathLst>
                <a:path w="6080759" h="117475">
                  <a:moveTo>
                    <a:pt x="6080760" y="0"/>
                  </a:moveTo>
                  <a:lnTo>
                    <a:pt x="0" y="0"/>
                  </a:lnTo>
                  <a:lnTo>
                    <a:pt x="0" y="74676"/>
                  </a:lnTo>
                  <a:lnTo>
                    <a:pt x="0" y="117348"/>
                  </a:lnTo>
                  <a:lnTo>
                    <a:pt x="6080760" y="117348"/>
                  </a:lnTo>
                  <a:lnTo>
                    <a:pt x="6080760" y="74676"/>
                  </a:lnTo>
                  <a:lnTo>
                    <a:pt x="6080760" y="0"/>
                  </a:lnTo>
                  <a:close/>
                </a:path>
              </a:pathLst>
            </a:custGeom>
            <a:solidFill>
              <a:srgbClr val="97BCE4"/>
            </a:solidFill>
          </p:spPr>
          <p:txBody>
            <a:bodyPr wrap="square" lIns="0" tIns="0" rIns="0" bIns="0" rtlCol="0"/>
            <a:lstStyle/>
            <a:p>
              <a:endParaRPr sz="1632"/>
            </a:p>
          </p:txBody>
        </p:sp>
        <p:sp>
          <p:nvSpPr>
            <p:cNvPr id="18" name="object 18"/>
            <p:cNvSpPr/>
            <p:nvPr/>
          </p:nvSpPr>
          <p:spPr>
            <a:xfrm>
              <a:off x="2005584" y="3142487"/>
              <a:ext cx="6080760" cy="44450"/>
            </a:xfrm>
            <a:custGeom>
              <a:avLst/>
              <a:gdLst/>
              <a:ahLst/>
              <a:cxnLst/>
              <a:rect l="l" t="t" r="r" b="b"/>
              <a:pathLst>
                <a:path w="6080759" h="44450">
                  <a:moveTo>
                    <a:pt x="6080760" y="0"/>
                  </a:moveTo>
                  <a:lnTo>
                    <a:pt x="6080760" y="44196"/>
                  </a:lnTo>
                  <a:lnTo>
                    <a:pt x="0" y="44196"/>
                  </a:lnTo>
                  <a:lnTo>
                    <a:pt x="0" y="0"/>
                  </a:lnTo>
                  <a:lnTo>
                    <a:pt x="6080760" y="0"/>
                  </a:lnTo>
                  <a:close/>
                </a:path>
              </a:pathLst>
            </a:custGeom>
            <a:solidFill>
              <a:srgbClr val="97BAE4"/>
            </a:solidFill>
          </p:spPr>
          <p:txBody>
            <a:bodyPr wrap="square" lIns="0" tIns="0" rIns="0" bIns="0" rtlCol="0"/>
            <a:lstStyle/>
            <a:p>
              <a:endParaRPr sz="1632"/>
            </a:p>
          </p:txBody>
        </p:sp>
        <p:sp>
          <p:nvSpPr>
            <p:cNvPr id="19" name="object 19"/>
            <p:cNvSpPr/>
            <p:nvPr/>
          </p:nvSpPr>
          <p:spPr>
            <a:xfrm>
              <a:off x="2005584" y="3186683"/>
              <a:ext cx="6080760" cy="175260"/>
            </a:xfrm>
            <a:custGeom>
              <a:avLst/>
              <a:gdLst/>
              <a:ahLst/>
              <a:cxnLst/>
              <a:rect l="l" t="t" r="r" b="b"/>
              <a:pathLst>
                <a:path w="6080759" h="175260">
                  <a:moveTo>
                    <a:pt x="6080760" y="0"/>
                  </a:moveTo>
                  <a:lnTo>
                    <a:pt x="0" y="0"/>
                  </a:lnTo>
                  <a:lnTo>
                    <a:pt x="0" y="88392"/>
                  </a:lnTo>
                  <a:lnTo>
                    <a:pt x="0" y="132588"/>
                  </a:lnTo>
                  <a:lnTo>
                    <a:pt x="0" y="175260"/>
                  </a:lnTo>
                  <a:lnTo>
                    <a:pt x="6080760" y="175260"/>
                  </a:lnTo>
                  <a:lnTo>
                    <a:pt x="6080760" y="132588"/>
                  </a:lnTo>
                  <a:lnTo>
                    <a:pt x="6080760" y="88392"/>
                  </a:lnTo>
                  <a:lnTo>
                    <a:pt x="6080760" y="0"/>
                  </a:lnTo>
                  <a:close/>
                </a:path>
              </a:pathLst>
            </a:custGeom>
            <a:solidFill>
              <a:srgbClr val="95BAE4"/>
            </a:solidFill>
          </p:spPr>
          <p:txBody>
            <a:bodyPr wrap="square" lIns="0" tIns="0" rIns="0" bIns="0" rtlCol="0"/>
            <a:lstStyle/>
            <a:p>
              <a:endParaRPr sz="1632"/>
            </a:p>
          </p:txBody>
        </p:sp>
        <p:sp>
          <p:nvSpPr>
            <p:cNvPr id="20" name="object 20"/>
            <p:cNvSpPr/>
            <p:nvPr/>
          </p:nvSpPr>
          <p:spPr>
            <a:xfrm>
              <a:off x="2005584" y="3361943"/>
              <a:ext cx="6080760" cy="132715"/>
            </a:xfrm>
            <a:custGeom>
              <a:avLst/>
              <a:gdLst/>
              <a:ahLst/>
              <a:cxnLst/>
              <a:rect l="l" t="t" r="r" b="b"/>
              <a:pathLst>
                <a:path w="6080759" h="132714">
                  <a:moveTo>
                    <a:pt x="6080760" y="0"/>
                  </a:moveTo>
                  <a:lnTo>
                    <a:pt x="0" y="0"/>
                  </a:lnTo>
                  <a:lnTo>
                    <a:pt x="0" y="88392"/>
                  </a:lnTo>
                  <a:lnTo>
                    <a:pt x="0" y="132588"/>
                  </a:lnTo>
                  <a:lnTo>
                    <a:pt x="6080760" y="132588"/>
                  </a:lnTo>
                  <a:lnTo>
                    <a:pt x="6080760" y="88392"/>
                  </a:lnTo>
                  <a:lnTo>
                    <a:pt x="6080760" y="0"/>
                  </a:lnTo>
                  <a:close/>
                </a:path>
              </a:pathLst>
            </a:custGeom>
            <a:solidFill>
              <a:srgbClr val="93BAE4"/>
            </a:solidFill>
          </p:spPr>
          <p:txBody>
            <a:bodyPr wrap="square" lIns="0" tIns="0" rIns="0" bIns="0" rtlCol="0"/>
            <a:lstStyle/>
            <a:p>
              <a:endParaRPr sz="1632"/>
            </a:p>
          </p:txBody>
        </p:sp>
        <p:sp>
          <p:nvSpPr>
            <p:cNvPr id="21" name="object 21"/>
            <p:cNvSpPr/>
            <p:nvPr/>
          </p:nvSpPr>
          <p:spPr>
            <a:xfrm>
              <a:off x="2005584" y="3494531"/>
              <a:ext cx="6080760" cy="44450"/>
            </a:xfrm>
            <a:custGeom>
              <a:avLst/>
              <a:gdLst/>
              <a:ahLst/>
              <a:cxnLst/>
              <a:rect l="l" t="t" r="r" b="b"/>
              <a:pathLst>
                <a:path w="6080759" h="44450">
                  <a:moveTo>
                    <a:pt x="6080760" y="0"/>
                  </a:moveTo>
                  <a:lnTo>
                    <a:pt x="6080760" y="44196"/>
                  </a:lnTo>
                  <a:lnTo>
                    <a:pt x="0" y="44196"/>
                  </a:lnTo>
                  <a:lnTo>
                    <a:pt x="0" y="0"/>
                  </a:lnTo>
                  <a:lnTo>
                    <a:pt x="6080760" y="0"/>
                  </a:lnTo>
                  <a:close/>
                </a:path>
              </a:pathLst>
            </a:custGeom>
            <a:solidFill>
              <a:srgbClr val="93B8E4"/>
            </a:solidFill>
          </p:spPr>
          <p:txBody>
            <a:bodyPr wrap="square" lIns="0" tIns="0" rIns="0" bIns="0" rtlCol="0"/>
            <a:lstStyle/>
            <a:p>
              <a:endParaRPr sz="1632"/>
            </a:p>
          </p:txBody>
        </p:sp>
        <p:sp>
          <p:nvSpPr>
            <p:cNvPr id="22" name="object 22"/>
            <p:cNvSpPr/>
            <p:nvPr/>
          </p:nvSpPr>
          <p:spPr>
            <a:xfrm>
              <a:off x="2005584" y="3538727"/>
              <a:ext cx="6080760" cy="86995"/>
            </a:xfrm>
            <a:custGeom>
              <a:avLst/>
              <a:gdLst/>
              <a:ahLst/>
              <a:cxnLst/>
              <a:rect l="l" t="t" r="r" b="b"/>
              <a:pathLst>
                <a:path w="6080759" h="86995">
                  <a:moveTo>
                    <a:pt x="6080760" y="0"/>
                  </a:moveTo>
                  <a:lnTo>
                    <a:pt x="6080760" y="86868"/>
                  </a:lnTo>
                  <a:lnTo>
                    <a:pt x="0" y="86868"/>
                  </a:lnTo>
                  <a:lnTo>
                    <a:pt x="0" y="0"/>
                  </a:lnTo>
                  <a:lnTo>
                    <a:pt x="6080760" y="0"/>
                  </a:lnTo>
                  <a:close/>
                </a:path>
              </a:pathLst>
            </a:custGeom>
            <a:solidFill>
              <a:srgbClr val="91B8E4"/>
            </a:solidFill>
          </p:spPr>
          <p:txBody>
            <a:bodyPr wrap="square" lIns="0" tIns="0" rIns="0" bIns="0" rtlCol="0"/>
            <a:lstStyle/>
            <a:p>
              <a:endParaRPr sz="1632"/>
            </a:p>
          </p:txBody>
        </p:sp>
        <p:sp>
          <p:nvSpPr>
            <p:cNvPr id="23" name="object 23"/>
            <p:cNvSpPr/>
            <p:nvPr/>
          </p:nvSpPr>
          <p:spPr>
            <a:xfrm>
              <a:off x="2005584" y="3625595"/>
              <a:ext cx="6080760" cy="44450"/>
            </a:xfrm>
            <a:custGeom>
              <a:avLst/>
              <a:gdLst/>
              <a:ahLst/>
              <a:cxnLst/>
              <a:rect l="l" t="t" r="r" b="b"/>
              <a:pathLst>
                <a:path w="6080759" h="44450">
                  <a:moveTo>
                    <a:pt x="6080760" y="0"/>
                  </a:moveTo>
                  <a:lnTo>
                    <a:pt x="6080760" y="44196"/>
                  </a:lnTo>
                  <a:lnTo>
                    <a:pt x="0" y="44196"/>
                  </a:lnTo>
                  <a:lnTo>
                    <a:pt x="0" y="0"/>
                  </a:lnTo>
                  <a:lnTo>
                    <a:pt x="6080760" y="0"/>
                  </a:lnTo>
                  <a:close/>
                </a:path>
              </a:pathLst>
            </a:custGeom>
            <a:solidFill>
              <a:srgbClr val="93B8E4"/>
            </a:solidFill>
          </p:spPr>
          <p:txBody>
            <a:bodyPr wrap="square" lIns="0" tIns="0" rIns="0" bIns="0" rtlCol="0"/>
            <a:lstStyle/>
            <a:p>
              <a:endParaRPr sz="1632"/>
            </a:p>
          </p:txBody>
        </p:sp>
        <p:sp>
          <p:nvSpPr>
            <p:cNvPr id="24" name="object 24"/>
            <p:cNvSpPr/>
            <p:nvPr/>
          </p:nvSpPr>
          <p:spPr>
            <a:xfrm>
              <a:off x="2005584" y="3669791"/>
              <a:ext cx="6080760" cy="109855"/>
            </a:xfrm>
            <a:custGeom>
              <a:avLst/>
              <a:gdLst/>
              <a:ahLst/>
              <a:cxnLst/>
              <a:rect l="l" t="t" r="r" b="b"/>
              <a:pathLst>
                <a:path w="6080759" h="109854">
                  <a:moveTo>
                    <a:pt x="6080760" y="0"/>
                  </a:moveTo>
                  <a:lnTo>
                    <a:pt x="0" y="0"/>
                  </a:lnTo>
                  <a:lnTo>
                    <a:pt x="0" y="42672"/>
                  </a:lnTo>
                  <a:lnTo>
                    <a:pt x="0" y="109728"/>
                  </a:lnTo>
                  <a:lnTo>
                    <a:pt x="6080760" y="109728"/>
                  </a:lnTo>
                  <a:lnTo>
                    <a:pt x="6080760" y="42672"/>
                  </a:lnTo>
                  <a:lnTo>
                    <a:pt x="6080760" y="0"/>
                  </a:lnTo>
                  <a:close/>
                </a:path>
              </a:pathLst>
            </a:custGeom>
            <a:solidFill>
              <a:srgbClr val="93BAE4"/>
            </a:solidFill>
          </p:spPr>
          <p:txBody>
            <a:bodyPr wrap="square" lIns="0" tIns="0" rIns="0" bIns="0" rtlCol="0"/>
            <a:lstStyle/>
            <a:p>
              <a:endParaRPr sz="1632"/>
            </a:p>
          </p:txBody>
        </p:sp>
        <p:sp>
          <p:nvSpPr>
            <p:cNvPr id="25" name="object 25"/>
            <p:cNvSpPr/>
            <p:nvPr/>
          </p:nvSpPr>
          <p:spPr>
            <a:xfrm>
              <a:off x="1999488" y="2171699"/>
              <a:ext cx="6093460" cy="1607820"/>
            </a:xfrm>
            <a:custGeom>
              <a:avLst/>
              <a:gdLst/>
              <a:ahLst/>
              <a:cxnLst/>
              <a:rect l="l" t="t" r="r" b="b"/>
              <a:pathLst>
                <a:path w="6093459" h="1607820">
                  <a:moveTo>
                    <a:pt x="6092952" y="0"/>
                  </a:moveTo>
                  <a:lnTo>
                    <a:pt x="6086348" y="0"/>
                  </a:lnTo>
                  <a:lnTo>
                    <a:pt x="6086348" y="10160"/>
                  </a:lnTo>
                  <a:lnTo>
                    <a:pt x="6083808" y="10160"/>
                  </a:lnTo>
                  <a:lnTo>
                    <a:pt x="6083808" y="7620"/>
                  </a:lnTo>
                  <a:lnTo>
                    <a:pt x="6086348" y="10160"/>
                  </a:lnTo>
                  <a:lnTo>
                    <a:pt x="6086348" y="0"/>
                  </a:lnTo>
                  <a:lnTo>
                    <a:pt x="11684" y="0"/>
                  </a:lnTo>
                  <a:lnTo>
                    <a:pt x="11684" y="5080"/>
                  </a:lnTo>
                  <a:lnTo>
                    <a:pt x="9131" y="7632"/>
                  </a:lnTo>
                  <a:lnTo>
                    <a:pt x="9131" y="5080"/>
                  </a:lnTo>
                  <a:lnTo>
                    <a:pt x="11684" y="5080"/>
                  </a:lnTo>
                  <a:lnTo>
                    <a:pt x="11684" y="0"/>
                  </a:lnTo>
                  <a:lnTo>
                    <a:pt x="0" y="0"/>
                  </a:lnTo>
                  <a:lnTo>
                    <a:pt x="0" y="5080"/>
                  </a:lnTo>
                  <a:lnTo>
                    <a:pt x="0" y="10160"/>
                  </a:lnTo>
                  <a:lnTo>
                    <a:pt x="0" y="1607820"/>
                  </a:lnTo>
                  <a:lnTo>
                    <a:pt x="12192" y="1607820"/>
                  </a:lnTo>
                  <a:lnTo>
                    <a:pt x="12192" y="10668"/>
                  </a:lnTo>
                  <a:lnTo>
                    <a:pt x="6080760" y="10668"/>
                  </a:lnTo>
                  <a:lnTo>
                    <a:pt x="6080760" y="1607820"/>
                  </a:lnTo>
                  <a:lnTo>
                    <a:pt x="6092952" y="1607820"/>
                  </a:lnTo>
                  <a:lnTo>
                    <a:pt x="6092952" y="10668"/>
                  </a:lnTo>
                  <a:lnTo>
                    <a:pt x="6092952" y="10160"/>
                  </a:lnTo>
                  <a:lnTo>
                    <a:pt x="6092952" y="5080"/>
                  </a:lnTo>
                  <a:lnTo>
                    <a:pt x="6092952" y="4572"/>
                  </a:lnTo>
                  <a:lnTo>
                    <a:pt x="6092952" y="0"/>
                  </a:lnTo>
                  <a:close/>
                </a:path>
              </a:pathLst>
            </a:custGeom>
            <a:solidFill>
              <a:srgbClr val="5B9AD4"/>
            </a:solidFill>
          </p:spPr>
          <p:txBody>
            <a:bodyPr wrap="square" lIns="0" tIns="0" rIns="0" bIns="0" rtlCol="0"/>
            <a:lstStyle/>
            <a:p>
              <a:endParaRPr sz="1632"/>
            </a:p>
          </p:txBody>
        </p:sp>
        <p:sp>
          <p:nvSpPr>
            <p:cNvPr id="26" name="object 26"/>
            <p:cNvSpPr/>
            <p:nvPr/>
          </p:nvSpPr>
          <p:spPr>
            <a:xfrm>
              <a:off x="2005584" y="3779519"/>
              <a:ext cx="6080760" cy="21590"/>
            </a:xfrm>
            <a:custGeom>
              <a:avLst/>
              <a:gdLst/>
              <a:ahLst/>
              <a:cxnLst/>
              <a:rect l="l" t="t" r="r" b="b"/>
              <a:pathLst>
                <a:path w="6080759" h="21589">
                  <a:moveTo>
                    <a:pt x="0" y="0"/>
                  </a:moveTo>
                  <a:lnTo>
                    <a:pt x="6080760" y="0"/>
                  </a:lnTo>
                  <a:lnTo>
                    <a:pt x="6080760" y="21336"/>
                  </a:lnTo>
                  <a:lnTo>
                    <a:pt x="0" y="21336"/>
                  </a:lnTo>
                  <a:lnTo>
                    <a:pt x="0" y="0"/>
                  </a:lnTo>
                  <a:close/>
                </a:path>
              </a:pathLst>
            </a:custGeom>
            <a:solidFill>
              <a:srgbClr val="93BAE4"/>
            </a:solidFill>
          </p:spPr>
          <p:txBody>
            <a:bodyPr wrap="square" lIns="0" tIns="0" rIns="0" bIns="0" rtlCol="0"/>
            <a:lstStyle/>
            <a:p>
              <a:endParaRPr sz="1632"/>
            </a:p>
          </p:txBody>
        </p:sp>
        <p:sp>
          <p:nvSpPr>
            <p:cNvPr id="27" name="object 27"/>
            <p:cNvSpPr/>
            <p:nvPr/>
          </p:nvSpPr>
          <p:spPr>
            <a:xfrm>
              <a:off x="2005584" y="3800855"/>
              <a:ext cx="6080760" cy="175260"/>
            </a:xfrm>
            <a:custGeom>
              <a:avLst/>
              <a:gdLst/>
              <a:ahLst/>
              <a:cxnLst/>
              <a:rect l="l" t="t" r="r" b="b"/>
              <a:pathLst>
                <a:path w="6080759" h="175260">
                  <a:moveTo>
                    <a:pt x="6080760" y="0"/>
                  </a:moveTo>
                  <a:lnTo>
                    <a:pt x="0" y="0"/>
                  </a:lnTo>
                  <a:lnTo>
                    <a:pt x="0" y="44196"/>
                  </a:lnTo>
                  <a:lnTo>
                    <a:pt x="0" y="86868"/>
                  </a:lnTo>
                  <a:lnTo>
                    <a:pt x="0" y="175260"/>
                  </a:lnTo>
                  <a:lnTo>
                    <a:pt x="6080760" y="175260"/>
                  </a:lnTo>
                  <a:lnTo>
                    <a:pt x="6080760" y="86868"/>
                  </a:lnTo>
                  <a:lnTo>
                    <a:pt x="6080760" y="44196"/>
                  </a:lnTo>
                  <a:lnTo>
                    <a:pt x="6080760" y="0"/>
                  </a:lnTo>
                  <a:close/>
                </a:path>
              </a:pathLst>
            </a:custGeom>
            <a:solidFill>
              <a:srgbClr val="95BAE4"/>
            </a:solidFill>
          </p:spPr>
          <p:txBody>
            <a:bodyPr wrap="square" lIns="0" tIns="0" rIns="0" bIns="0" rtlCol="0"/>
            <a:lstStyle/>
            <a:p>
              <a:endParaRPr sz="1632"/>
            </a:p>
          </p:txBody>
        </p:sp>
        <p:sp>
          <p:nvSpPr>
            <p:cNvPr id="28" name="object 28"/>
            <p:cNvSpPr/>
            <p:nvPr/>
          </p:nvSpPr>
          <p:spPr>
            <a:xfrm>
              <a:off x="2005584" y="3976115"/>
              <a:ext cx="6080760" cy="44450"/>
            </a:xfrm>
            <a:custGeom>
              <a:avLst/>
              <a:gdLst/>
              <a:ahLst/>
              <a:cxnLst/>
              <a:rect l="l" t="t" r="r" b="b"/>
              <a:pathLst>
                <a:path w="6080759" h="44450">
                  <a:moveTo>
                    <a:pt x="6080760" y="0"/>
                  </a:moveTo>
                  <a:lnTo>
                    <a:pt x="6080760" y="44196"/>
                  </a:lnTo>
                  <a:lnTo>
                    <a:pt x="0" y="44196"/>
                  </a:lnTo>
                  <a:lnTo>
                    <a:pt x="0" y="0"/>
                  </a:lnTo>
                  <a:lnTo>
                    <a:pt x="6080760" y="0"/>
                  </a:lnTo>
                  <a:close/>
                </a:path>
              </a:pathLst>
            </a:custGeom>
            <a:solidFill>
              <a:srgbClr val="97BAE4"/>
            </a:solidFill>
          </p:spPr>
          <p:txBody>
            <a:bodyPr wrap="square" lIns="0" tIns="0" rIns="0" bIns="0" rtlCol="0"/>
            <a:lstStyle/>
            <a:p>
              <a:endParaRPr sz="1632"/>
            </a:p>
          </p:txBody>
        </p:sp>
        <p:sp>
          <p:nvSpPr>
            <p:cNvPr id="29" name="object 29"/>
            <p:cNvSpPr/>
            <p:nvPr/>
          </p:nvSpPr>
          <p:spPr>
            <a:xfrm>
              <a:off x="2005584" y="4020311"/>
              <a:ext cx="6080760" cy="117475"/>
            </a:xfrm>
            <a:custGeom>
              <a:avLst/>
              <a:gdLst/>
              <a:ahLst/>
              <a:cxnLst/>
              <a:rect l="l" t="t" r="r" b="b"/>
              <a:pathLst>
                <a:path w="6080759" h="117475">
                  <a:moveTo>
                    <a:pt x="6080760" y="0"/>
                  </a:moveTo>
                  <a:lnTo>
                    <a:pt x="0" y="0"/>
                  </a:lnTo>
                  <a:lnTo>
                    <a:pt x="0" y="44196"/>
                  </a:lnTo>
                  <a:lnTo>
                    <a:pt x="0" y="117348"/>
                  </a:lnTo>
                  <a:lnTo>
                    <a:pt x="6080760" y="117348"/>
                  </a:lnTo>
                  <a:lnTo>
                    <a:pt x="6080760" y="44196"/>
                  </a:lnTo>
                  <a:lnTo>
                    <a:pt x="6080760" y="0"/>
                  </a:lnTo>
                  <a:close/>
                </a:path>
              </a:pathLst>
            </a:custGeom>
            <a:solidFill>
              <a:srgbClr val="97BCE4"/>
            </a:solidFill>
          </p:spPr>
          <p:txBody>
            <a:bodyPr wrap="square" lIns="0" tIns="0" rIns="0" bIns="0" rtlCol="0"/>
            <a:lstStyle/>
            <a:p>
              <a:endParaRPr sz="1632"/>
            </a:p>
          </p:txBody>
        </p:sp>
        <p:sp>
          <p:nvSpPr>
            <p:cNvPr id="30" name="object 30"/>
            <p:cNvSpPr/>
            <p:nvPr/>
          </p:nvSpPr>
          <p:spPr>
            <a:xfrm>
              <a:off x="2005584" y="4137659"/>
              <a:ext cx="6080760" cy="58419"/>
            </a:xfrm>
            <a:custGeom>
              <a:avLst/>
              <a:gdLst/>
              <a:ahLst/>
              <a:cxnLst/>
              <a:rect l="l" t="t" r="r" b="b"/>
              <a:pathLst>
                <a:path w="6080759" h="58420">
                  <a:moveTo>
                    <a:pt x="6080760" y="0"/>
                  </a:moveTo>
                  <a:lnTo>
                    <a:pt x="6080760" y="57912"/>
                  </a:lnTo>
                  <a:lnTo>
                    <a:pt x="0" y="57912"/>
                  </a:lnTo>
                  <a:lnTo>
                    <a:pt x="0" y="0"/>
                  </a:lnTo>
                  <a:lnTo>
                    <a:pt x="6080760" y="0"/>
                  </a:lnTo>
                  <a:close/>
                </a:path>
              </a:pathLst>
            </a:custGeom>
            <a:solidFill>
              <a:srgbClr val="99BCE4"/>
            </a:solidFill>
          </p:spPr>
          <p:txBody>
            <a:bodyPr wrap="square" lIns="0" tIns="0" rIns="0" bIns="0" rtlCol="0"/>
            <a:lstStyle/>
            <a:p>
              <a:endParaRPr sz="1632"/>
            </a:p>
          </p:txBody>
        </p:sp>
        <p:sp>
          <p:nvSpPr>
            <p:cNvPr id="31" name="object 31"/>
            <p:cNvSpPr/>
            <p:nvPr/>
          </p:nvSpPr>
          <p:spPr>
            <a:xfrm>
              <a:off x="2005584" y="4195571"/>
              <a:ext cx="6080760" cy="131445"/>
            </a:xfrm>
            <a:custGeom>
              <a:avLst/>
              <a:gdLst/>
              <a:ahLst/>
              <a:cxnLst/>
              <a:rect l="l" t="t" r="r" b="b"/>
              <a:pathLst>
                <a:path w="6080759" h="131445">
                  <a:moveTo>
                    <a:pt x="6080760" y="0"/>
                  </a:moveTo>
                  <a:lnTo>
                    <a:pt x="0" y="0"/>
                  </a:lnTo>
                  <a:lnTo>
                    <a:pt x="0" y="59436"/>
                  </a:lnTo>
                  <a:lnTo>
                    <a:pt x="0" y="131064"/>
                  </a:lnTo>
                  <a:lnTo>
                    <a:pt x="6080760" y="131064"/>
                  </a:lnTo>
                  <a:lnTo>
                    <a:pt x="6080760" y="59436"/>
                  </a:lnTo>
                  <a:lnTo>
                    <a:pt x="6080760" y="0"/>
                  </a:lnTo>
                  <a:close/>
                </a:path>
              </a:pathLst>
            </a:custGeom>
            <a:solidFill>
              <a:srgbClr val="9ABCE4"/>
            </a:solidFill>
          </p:spPr>
          <p:txBody>
            <a:bodyPr wrap="square" lIns="0" tIns="0" rIns="0" bIns="0" rtlCol="0"/>
            <a:lstStyle/>
            <a:p>
              <a:endParaRPr sz="1632"/>
            </a:p>
          </p:txBody>
        </p:sp>
        <p:sp>
          <p:nvSpPr>
            <p:cNvPr id="32" name="object 32"/>
            <p:cNvSpPr/>
            <p:nvPr/>
          </p:nvSpPr>
          <p:spPr>
            <a:xfrm>
              <a:off x="2005584" y="4326635"/>
              <a:ext cx="6080760" cy="44450"/>
            </a:xfrm>
            <a:custGeom>
              <a:avLst/>
              <a:gdLst/>
              <a:ahLst/>
              <a:cxnLst/>
              <a:rect l="l" t="t" r="r" b="b"/>
              <a:pathLst>
                <a:path w="6080759" h="44450">
                  <a:moveTo>
                    <a:pt x="6080760" y="0"/>
                  </a:moveTo>
                  <a:lnTo>
                    <a:pt x="6080760" y="44196"/>
                  </a:lnTo>
                  <a:lnTo>
                    <a:pt x="0" y="44196"/>
                  </a:lnTo>
                  <a:lnTo>
                    <a:pt x="0" y="0"/>
                  </a:lnTo>
                  <a:lnTo>
                    <a:pt x="6080760" y="0"/>
                  </a:lnTo>
                  <a:close/>
                </a:path>
              </a:pathLst>
            </a:custGeom>
            <a:solidFill>
              <a:srgbClr val="9CBCE4"/>
            </a:solidFill>
          </p:spPr>
          <p:txBody>
            <a:bodyPr wrap="square" lIns="0" tIns="0" rIns="0" bIns="0" rtlCol="0"/>
            <a:lstStyle/>
            <a:p>
              <a:endParaRPr sz="1632"/>
            </a:p>
          </p:txBody>
        </p:sp>
        <p:sp>
          <p:nvSpPr>
            <p:cNvPr id="33" name="object 33"/>
            <p:cNvSpPr/>
            <p:nvPr/>
          </p:nvSpPr>
          <p:spPr>
            <a:xfrm>
              <a:off x="2005584" y="4370831"/>
              <a:ext cx="6080760" cy="132715"/>
            </a:xfrm>
            <a:custGeom>
              <a:avLst/>
              <a:gdLst/>
              <a:ahLst/>
              <a:cxnLst/>
              <a:rect l="l" t="t" r="r" b="b"/>
              <a:pathLst>
                <a:path w="6080759" h="132714">
                  <a:moveTo>
                    <a:pt x="6080760" y="0"/>
                  </a:moveTo>
                  <a:lnTo>
                    <a:pt x="0" y="0"/>
                  </a:lnTo>
                  <a:lnTo>
                    <a:pt x="0" y="44196"/>
                  </a:lnTo>
                  <a:lnTo>
                    <a:pt x="0" y="132588"/>
                  </a:lnTo>
                  <a:lnTo>
                    <a:pt x="6080760" y="132588"/>
                  </a:lnTo>
                  <a:lnTo>
                    <a:pt x="6080760" y="44196"/>
                  </a:lnTo>
                  <a:lnTo>
                    <a:pt x="6080760" y="0"/>
                  </a:lnTo>
                  <a:close/>
                </a:path>
              </a:pathLst>
            </a:custGeom>
            <a:solidFill>
              <a:srgbClr val="9CBDE4"/>
            </a:solidFill>
          </p:spPr>
          <p:txBody>
            <a:bodyPr wrap="square" lIns="0" tIns="0" rIns="0" bIns="0" rtlCol="0"/>
            <a:lstStyle/>
            <a:p>
              <a:endParaRPr sz="1632"/>
            </a:p>
          </p:txBody>
        </p:sp>
        <p:sp>
          <p:nvSpPr>
            <p:cNvPr id="34" name="object 34"/>
            <p:cNvSpPr/>
            <p:nvPr/>
          </p:nvSpPr>
          <p:spPr>
            <a:xfrm>
              <a:off x="2005584" y="4503419"/>
              <a:ext cx="6080760" cy="43180"/>
            </a:xfrm>
            <a:custGeom>
              <a:avLst/>
              <a:gdLst/>
              <a:ahLst/>
              <a:cxnLst/>
              <a:rect l="l" t="t" r="r" b="b"/>
              <a:pathLst>
                <a:path w="6080759" h="43179">
                  <a:moveTo>
                    <a:pt x="6080760" y="0"/>
                  </a:moveTo>
                  <a:lnTo>
                    <a:pt x="6080760" y="42672"/>
                  </a:lnTo>
                  <a:lnTo>
                    <a:pt x="0" y="42672"/>
                  </a:lnTo>
                  <a:lnTo>
                    <a:pt x="0" y="0"/>
                  </a:lnTo>
                  <a:lnTo>
                    <a:pt x="6080760" y="0"/>
                  </a:lnTo>
                  <a:close/>
                </a:path>
              </a:pathLst>
            </a:custGeom>
            <a:solidFill>
              <a:srgbClr val="9EBDE4"/>
            </a:solidFill>
          </p:spPr>
          <p:txBody>
            <a:bodyPr wrap="square" lIns="0" tIns="0" rIns="0" bIns="0" rtlCol="0"/>
            <a:lstStyle/>
            <a:p>
              <a:endParaRPr sz="1632"/>
            </a:p>
          </p:txBody>
        </p:sp>
        <p:sp>
          <p:nvSpPr>
            <p:cNvPr id="35" name="object 35"/>
            <p:cNvSpPr/>
            <p:nvPr/>
          </p:nvSpPr>
          <p:spPr>
            <a:xfrm>
              <a:off x="2005584" y="4546091"/>
              <a:ext cx="6080760" cy="132715"/>
            </a:xfrm>
            <a:custGeom>
              <a:avLst/>
              <a:gdLst/>
              <a:ahLst/>
              <a:cxnLst/>
              <a:rect l="l" t="t" r="r" b="b"/>
              <a:pathLst>
                <a:path w="6080759" h="132714">
                  <a:moveTo>
                    <a:pt x="6080760" y="0"/>
                  </a:moveTo>
                  <a:lnTo>
                    <a:pt x="0" y="0"/>
                  </a:lnTo>
                  <a:lnTo>
                    <a:pt x="0" y="44196"/>
                  </a:lnTo>
                  <a:lnTo>
                    <a:pt x="0" y="132588"/>
                  </a:lnTo>
                  <a:lnTo>
                    <a:pt x="6080760" y="132588"/>
                  </a:lnTo>
                  <a:lnTo>
                    <a:pt x="6080760" y="44196"/>
                  </a:lnTo>
                  <a:lnTo>
                    <a:pt x="6080760" y="0"/>
                  </a:lnTo>
                  <a:close/>
                </a:path>
              </a:pathLst>
            </a:custGeom>
            <a:solidFill>
              <a:srgbClr val="9EBFE4"/>
            </a:solidFill>
          </p:spPr>
          <p:txBody>
            <a:bodyPr wrap="square" lIns="0" tIns="0" rIns="0" bIns="0" rtlCol="0"/>
            <a:lstStyle/>
            <a:p>
              <a:endParaRPr sz="1632"/>
            </a:p>
          </p:txBody>
        </p:sp>
        <p:sp>
          <p:nvSpPr>
            <p:cNvPr id="36" name="object 36"/>
            <p:cNvSpPr/>
            <p:nvPr/>
          </p:nvSpPr>
          <p:spPr>
            <a:xfrm>
              <a:off x="2005584" y="4678679"/>
              <a:ext cx="6080760" cy="86995"/>
            </a:xfrm>
            <a:custGeom>
              <a:avLst/>
              <a:gdLst/>
              <a:ahLst/>
              <a:cxnLst/>
              <a:rect l="l" t="t" r="r" b="b"/>
              <a:pathLst>
                <a:path w="6080759" h="86995">
                  <a:moveTo>
                    <a:pt x="6080760" y="0"/>
                  </a:moveTo>
                  <a:lnTo>
                    <a:pt x="0" y="0"/>
                  </a:lnTo>
                  <a:lnTo>
                    <a:pt x="0" y="44196"/>
                  </a:lnTo>
                  <a:lnTo>
                    <a:pt x="0" y="86868"/>
                  </a:lnTo>
                  <a:lnTo>
                    <a:pt x="6080760" y="86868"/>
                  </a:lnTo>
                  <a:lnTo>
                    <a:pt x="6080760" y="44196"/>
                  </a:lnTo>
                  <a:lnTo>
                    <a:pt x="6080760" y="0"/>
                  </a:lnTo>
                  <a:close/>
                </a:path>
              </a:pathLst>
            </a:custGeom>
            <a:solidFill>
              <a:srgbClr val="A0BFE4"/>
            </a:solidFill>
          </p:spPr>
          <p:txBody>
            <a:bodyPr wrap="square" lIns="0" tIns="0" rIns="0" bIns="0" rtlCol="0"/>
            <a:lstStyle/>
            <a:p>
              <a:endParaRPr sz="1632"/>
            </a:p>
          </p:txBody>
        </p:sp>
        <p:sp>
          <p:nvSpPr>
            <p:cNvPr id="37" name="object 37"/>
            <p:cNvSpPr/>
            <p:nvPr/>
          </p:nvSpPr>
          <p:spPr>
            <a:xfrm>
              <a:off x="2005584" y="4765547"/>
              <a:ext cx="6080760" cy="132715"/>
            </a:xfrm>
            <a:custGeom>
              <a:avLst/>
              <a:gdLst/>
              <a:ahLst/>
              <a:cxnLst/>
              <a:rect l="l" t="t" r="r" b="b"/>
              <a:pathLst>
                <a:path w="6080759" h="132714">
                  <a:moveTo>
                    <a:pt x="6080760" y="0"/>
                  </a:moveTo>
                  <a:lnTo>
                    <a:pt x="0" y="0"/>
                  </a:lnTo>
                  <a:lnTo>
                    <a:pt x="0" y="88392"/>
                  </a:lnTo>
                  <a:lnTo>
                    <a:pt x="0" y="132588"/>
                  </a:lnTo>
                  <a:lnTo>
                    <a:pt x="6080760" y="132588"/>
                  </a:lnTo>
                  <a:lnTo>
                    <a:pt x="6080760" y="88392"/>
                  </a:lnTo>
                  <a:lnTo>
                    <a:pt x="6080760" y="0"/>
                  </a:lnTo>
                  <a:close/>
                </a:path>
              </a:pathLst>
            </a:custGeom>
            <a:solidFill>
              <a:srgbClr val="A1BFE4"/>
            </a:solidFill>
          </p:spPr>
          <p:txBody>
            <a:bodyPr wrap="square" lIns="0" tIns="0" rIns="0" bIns="0" rtlCol="0"/>
            <a:lstStyle/>
            <a:p>
              <a:endParaRPr sz="1632"/>
            </a:p>
          </p:txBody>
        </p:sp>
        <p:sp>
          <p:nvSpPr>
            <p:cNvPr id="38" name="object 38"/>
            <p:cNvSpPr/>
            <p:nvPr/>
          </p:nvSpPr>
          <p:spPr>
            <a:xfrm>
              <a:off x="2005584" y="4898135"/>
              <a:ext cx="6080760" cy="44450"/>
            </a:xfrm>
            <a:custGeom>
              <a:avLst/>
              <a:gdLst/>
              <a:ahLst/>
              <a:cxnLst/>
              <a:rect l="l" t="t" r="r" b="b"/>
              <a:pathLst>
                <a:path w="6080759" h="44450">
                  <a:moveTo>
                    <a:pt x="6080760" y="0"/>
                  </a:moveTo>
                  <a:lnTo>
                    <a:pt x="6080760" y="44196"/>
                  </a:lnTo>
                  <a:lnTo>
                    <a:pt x="0" y="44196"/>
                  </a:lnTo>
                  <a:lnTo>
                    <a:pt x="0" y="0"/>
                  </a:lnTo>
                  <a:lnTo>
                    <a:pt x="6080760" y="0"/>
                  </a:lnTo>
                  <a:close/>
                </a:path>
              </a:pathLst>
            </a:custGeom>
            <a:solidFill>
              <a:srgbClr val="A1C1E4"/>
            </a:solidFill>
          </p:spPr>
          <p:txBody>
            <a:bodyPr wrap="square" lIns="0" tIns="0" rIns="0" bIns="0" rtlCol="0"/>
            <a:lstStyle/>
            <a:p>
              <a:endParaRPr sz="1632"/>
            </a:p>
          </p:txBody>
        </p:sp>
        <p:sp>
          <p:nvSpPr>
            <p:cNvPr id="39" name="object 39"/>
            <p:cNvSpPr/>
            <p:nvPr/>
          </p:nvSpPr>
          <p:spPr>
            <a:xfrm>
              <a:off x="2005584" y="4942331"/>
              <a:ext cx="6080760" cy="41275"/>
            </a:xfrm>
            <a:custGeom>
              <a:avLst/>
              <a:gdLst/>
              <a:ahLst/>
              <a:cxnLst/>
              <a:rect l="l" t="t" r="r" b="b"/>
              <a:pathLst>
                <a:path w="6080759" h="41275">
                  <a:moveTo>
                    <a:pt x="0" y="0"/>
                  </a:moveTo>
                  <a:lnTo>
                    <a:pt x="6080760" y="0"/>
                  </a:lnTo>
                  <a:lnTo>
                    <a:pt x="6080760" y="41148"/>
                  </a:lnTo>
                  <a:lnTo>
                    <a:pt x="0" y="41148"/>
                  </a:lnTo>
                  <a:lnTo>
                    <a:pt x="0" y="0"/>
                  </a:lnTo>
                  <a:close/>
                </a:path>
              </a:pathLst>
            </a:custGeom>
            <a:solidFill>
              <a:srgbClr val="A3C1E4"/>
            </a:solidFill>
          </p:spPr>
          <p:txBody>
            <a:bodyPr wrap="square" lIns="0" tIns="0" rIns="0" bIns="0" rtlCol="0"/>
            <a:lstStyle/>
            <a:p>
              <a:endParaRPr sz="1632"/>
            </a:p>
          </p:txBody>
        </p:sp>
        <p:sp>
          <p:nvSpPr>
            <p:cNvPr id="40" name="object 40"/>
            <p:cNvSpPr/>
            <p:nvPr/>
          </p:nvSpPr>
          <p:spPr>
            <a:xfrm>
              <a:off x="1999488" y="3779519"/>
              <a:ext cx="6093460" cy="1210310"/>
            </a:xfrm>
            <a:custGeom>
              <a:avLst/>
              <a:gdLst/>
              <a:ahLst/>
              <a:cxnLst/>
              <a:rect l="l" t="t" r="r" b="b"/>
              <a:pathLst>
                <a:path w="6093459" h="1210310">
                  <a:moveTo>
                    <a:pt x="6092952" y="0"/>
                  </a:moveTo>
                  <a:lnTo>
                    <a:pt x="6080760" y="0"/>
                  </a:lnTo>
                  <a:lnTo>
                    <a:pt x="6080760" y="1197610"/>
                  </a:lnTo>
                  <a:lnTo>
                    <a:pt x="6080760" y="1197864"/>
                  </a:lnTo>
                  <a:lnTo>
                    <a:pt x="12192" y="1197864"/>
                  </a:lnTo>
                  <a:lnTo>
                    <a:pt x="12192" y="1203960"/>
                  </a:lnTo>
                  <a:lnTo>
                    <a:pt x="9017" y="1203960"/>
                  </a:lnTo>
                  <a:lnTo>
                    <a:pt x="9017" y="1200785"/>
                  </a:lnTo>
                  <a:lnTo>
                    <a:pt x="12192" y="1203960"/>
                  </a:lnTo>
                  <a:lnTo>
                    <a:pt x="12192" y="1197864"/>
                  </a:lnTo>
                  <a:lnTo>
                    <a:pt x="9017" y="1197864"/>
                  </a:lnTo>
                  <a:lnTo>
                    <a:pt x="9017" y="1197610"/>
                  </a:lnTo>
                  <a:lnTo>
                    <a:pt x="12192" y="1197610"/>
                  </a:lnTo>
                  <a:lnTo>
                    <a:pt x="12192" y="0"/>
                  </a:lnTo>
                  <a:lnTo>
                    <a:pt x="0" y="0"/>
                  </a:lnTo>
                  <a:lnTo>
                    <a:pt x="0" y="1197610"/>
                  </a:lnTo>
                  <a:lnTo>
                    <a:pt x="0" y="1203960"/>
                  </a:lnTo>
                  <a:lnTo>
                    <a:pt x="0" y="1210310"/>
                  </a:lnTo>
                  <a:lnTo>
                    <a:pt x="6092952" y="1210310"/>
                  </a:lnTo>
                  <a:lnTo>
                    <a:pt x="6092952" y="1203960"/>
                  </a:lnTo>
                  <a:lnTo>
                    <a:pt x="6092952" y="1197864"/>
                  </a:lnTo>
                  <a:lnTo>
                    <a:pt x="6086856" y="1197864"/>
                  </a:lnTo>
                  <a:lnTo>
                    <a:pt x="6083935" y="1200785"/>
                  </a:lnTo>
                  <a:lnTo>
                    <a:pt x="6083935" y="1197610"/>
                  </a:lnTo>
                  <a:lnTo>
                    <a:pt x="6092952" y="1197610"/>
                  </a:lnTo>
                  <a:lnTo>
                    <a:pt x="6092952" y="0"/>
                  </a:lnTo>
                  <a:close/>
                </a:path>
              </a:pathLst>
            </a:custGeom>
            <a:solidFill>
              <a:srgbClr val="5B9AD4"/>
            </a:solidFill>
          </p:spPr>
          <p:txBody>
            <a:bodyPr wrap="square" lIns="0" tIns="0" rIns="0" bIns="0" rtlCol="0"/>
            <a:lstStyle/>
            <a:p>
              <a:endParaRPr sz="1632"/>
            </a:p>
          </p:txBody>
        </p:sp>
      </p:grpSp>
      <p:sp>
        <p:nvSpPr>
          <p:cNvPr id="41" name="object 41"/>
          <p:cNvSpPr txBox="1"/>
          <p:nvPr/>
        </p:nvSpPr>
        <p:spPr>
          <a:xfrm>
            <a:off x="3071801" y="1891322"/>
            <a:ext cx="5503099" cy="2559767"/>
          </a:xfrm>
          <a:prstGeom prst="rect">
            <a:avLst/>
          </a:prstGeom>
        </p:spPr>
        <p:txBody>
          <a:bodyPr vert="horz" wrap="square" lIns="0" tIns="181383" rIns="0" bIns="0" rtlCol="0">
            <a:spAutoFit/>
          </a:bodyPr>
          <a:lstStyle/>
          <a:p>
            <a:pPr marL="66219">
              <a:spcBef>
                <a:spcPts val="1428"/>
              </a:spcBef>
            </a:pPr>
            <a:r>
              <a:rPr sz="2222" dirty="0">
                <a:latin typeface="Times New Roman"/>
                <a:cs typeface="Times New Roman"/>
              </a:rPr>
              <a:t>Storage</a:t>
            </a:r>
            <a:r>
              <a:rPr sz="2222" spc="14" dirty="0">
                <a:latin typeface="Times New Roman"/>
                <a:cs typeface="Times New Roman"/>
              </a:rPr>
              <a:t> </a:t>
            </a:r>
            <a:r>
              <a:rPr sz="2222" spc="-9" dirty="0">
                <a:latin typeface="Times New Roman"/>
                <a:cs typeface="Times New Roman"/>
              </a:rPr>
              <a:t>Reservoir</a:t>
            </a:r>
            <a:endParaRPr sz="2222">
              <a:latin typeface="Times New Roman"/>
              <a:cs typeface="Times New Roman"/>
            </a:endParaRPr>
          </a:p>
          <a:p>
            <a:pPr marL="66219">
              <a:spcBef>
                <a:spcPts val="1338"/>
              </a:spcBef>
            </a:pPr>
            <a:r>
              <a:rPr sz="2222" dirty="0">
                <a:latin typeface="Times New Roman"/>
                <a:cs typeface="Times New Roman"/>
              </a:rPr>
              <a:t>Levees</a:t>
            </a:r>
            <a:r>
              <a:rPr sz="2222" spc="-18" dirty="0">
                <a:latin typeface="Times New Roman"/>
                <a:cs typeface="Times New Roman"/>
              </a:rPr>
              <a:t> </a:t>
            </a:r>
            <a:r>
              <a:rPr sz="2222" dirty="0">
                <a:latin typeface="Times New Roman"/>
                <a:cs typeface="Times New Roman"/>
              </a:rPr>
              <a:t>and Flood</a:t>
            </a:r>
            <a:r>
              <a:rPr sz="2222" spc="-45" dirty="0">
                <a:latin typeface="Times New Roman"/>
                <a:cs typeface="Times New Roman"/>
              </a:rPr>
              <a:t> </a:t>
            </a:r>
            <a:r>
              <a:rPr sz="2222" spc="-18" dirty="0">
                <a:latin typeface="Times New Roman"/>
                <a:cs typeface="Times New Roman"/>
              </a:rPr>
              <a:t>Wall</a:t>
            </a:r>
            <a:endParaRPr sz="2222">
              <a:latin typeface="Times New Roman"/>
              <a:cs typeface="Times New Roman"/>
            </a:endParaRPr>
          </a:p>
          <a:p>
            <a:pPr marL="66219">
              <a:spcBef>
                <a:spcPts val="1347"/>
              </a:spcBef>
            </a:pPr>
            <a:r>
              <a:rPr sz="2222" dirty="0">
                <a:latin typeface="Times New Roman"/>
                <a:cs typeface="Times New Roman"/>
              </a:rPr>
              <a:t>Flood</a:t>
            </a:r>
            <a:r>
              <a:rPr sz="2222" spc="-5" dirty="0">
                <a:latin typeface="Times New Roman"/>
                <a:cs typeface="Times New Roman"/>
              </a:rPr>
              <a:t> </a:t>
            </a:r>
            <a:r>
              <a:rPr sz="2222" spc="-18" dirty="0">
                <a:latin typeface="Times New Roman"/>
                <a:cs typeface="Times New Roman"/>
              </a:rPr>
              <a:t>Ways</a:t>
            </a:r>
            <a:endParaRPr sz="2222">
              <a:latin typeface="Times New Roman"/>
              <a:cs typeface="Times New Roman"/>
            </a:endParaRPr>
          </a:p>
          <a:p>
            <a:pPr marL="66219">
              <a:spcBef>
                <a:spcPts val="1342"/>
              </a:spcBef>
            </a:pPr>
            <a:r>
              <a:rPr sz="2222" dirty="0">
                <a:latin typeface="Times New Roman"/>
                <a:cs typeface="Times New Roman"/>
              </a:rPr>
              <a:t>Channel </a:t>
            </a:r>
            <a:r>
              <a:rPr sz="2222" spc="-9" dirty="0">
                <a:latin typeface="Times New Roman"/>
                <a:cs typeface="Times New Roman"/>
              </a:rPr>
              <a:t>Improvement</a:t>
            </a:r>
            <a:endParaRPr sz="2222">
              <a:latin typeface="Times New Roman"/>
              <a:cs typeface="Times New Roman"/>
            </a:endParaRPr>
          </a:p>
          <a:p>
            <a:pPr marL="66219">
              <a:spcBef>
                <a:spcPts val="1338"/>
              </a:spcBef>
            </a:pPr>
            <a:r>
              <a:rPr sz="2222" spc="-9" dirty="0">
                <a:latin typeface="Times New Roman"/>
                <a:cs typeface="Times New Roman"/>
              </a:rPr>
              <a:t>Watershed</a:t>
            </a:r>
            <a:r>
              <a:rPr sz="2222" spc="-95" dirty="0">
                <a:latin typeface="Times New Roman"/>
                <a:cs typeface="Times New Roman"/>
              </a:rPr>
              <a:t> </a:t>
            </a:r>
            <a:r>
              <a:rPr sz="2222" spc="-9" dirty="0">
                <a:latin typeface="Times New Roman"/>
                <a:cs typeface="Times New Roman"/>
              </a:rPr>
              <a:t>Management</a:t>
            </a:r>
            <a:endParaRPr sz="2222">
              <a:latin typeface="Times New Roman"/>
              <a:cs typeface="Times New Roman"/>
            </a:endParaRPr>
          </a:p>
        </p:txBody>
      </p:sp>
      <p:sp>
        <p:nvSpPr>
          <p:cNvPr id="42" name="object 42"/>
          <p:cNvSpPr txBox="1">
            <a:spLocks noGrp="1"/>
          </p:cNvSpPr>
          <p:nvPr>
            <p:ph type="sldNum" sz="quarter" idx="7"/>
          </p:nvPr>
        </p:nvSpPr>
        <p:spPr>
          <a:xfrm>
            <a:off x="9655592" y="6438383"/>
            <a:ext cx="269270" cy="161616"/>
          </a:xfrm>
          <a:prstGeom prst="rect">
            <a:avLst/>
          </a:prstGeom>
        </p:spPr>
        <p:txBody>
          <a:bodyPr vert="horz" wrap="square" lIns="0" tIns="0" rIns="0" bIns="0" rtlCol="0">
            <a:spAutoFit/>
          </a:bodyPr>
          <a:lstStyle>
            <a:defPPr>
              <a:defRPr kern="0"/>
            </a:defPPr>
            <a:lvl1pPr>
              <a:defRPr sz="1050" b="0" i="0">
                <a:solidFill>
                  <a:srgbClr val="898989"/>
                </a:solidFill>
                <a:latin typeface="Carlito"/>
                <a:cs typeface="Carlito"/>
              </a:defRPr>
            </a:lvl1pPr>
          </a:lstStyle>
          <a:p>
            <a:pPr marL="149860">
              <a:lnSpc>
                <a:spcPts val="1115"/>
              </a:lnSpc>
            </a:pPr>
            <a:fld id="{81D60167-4931-47E6-BA6A-407CBD079E47}" type="slidenum">
              <a:rPr lang="en-US" spc="-50" smtClean="0"/>
              <a:pPr marL="149860">
                <a:lnSpc>
                  <a:spcPts val="1115"/>
                </a:lnSpc>
              </a:pPr>
              <a:t>141</a:t>
            </a:fld>
            <a:endParaRPr spc="-23" dirty="0"/>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4030883" y="1025418"/>
            <a:ext cx="3887927" cy="434167"/>
            <a:chOff x="3069335" y="1130808"/>
            <a:chExt cx="4287520" cy="478790"/>
          </a:xfrm>
        </p:grpSpPr>
        <p:sp>
          <p:nvSpPr>
            <p:cNvPr id="3" name="object 3"/>
            <p:cNvSpPr/>
            <p:nvPr/>
          </p:nvSpPr>
          <p:spPr>
            <a:xfrm>
              <a:off x="3073908" y="1136903"/>
              <a:ext cx="4277995" cy="22860"/>
            </a:xfrm>
            <a:custGeom>
              <a:avLst/>
              <a:gdLst/>
              <a:ahLst/>
              <a:cxnLst/>
              <a:rect l="l" t="t" r="r" b="b"/>
              <a:pathLst>
                <a:path w="4277995" h="22859">
                  <a:moveTo>
                    <a:pt x="4277868" y="0"/>
                  </a:moveTo>
                  <a:lnTo>
                    <a:pt x="0" y="0"/>
                  </a:lnTo>
                  <a:lnTo>
                    <a:pt x="0" y="3048"/>
                  </a:lnTo>
                  <a:lnTo>
                    <a:pt x="0" y="10668"/>
                  </a:lnTo>
                  <a:lnTo>
                    <a:pt x="0" y="22860"/>
                  </a:lnTo>
                  <a:lnTo>
                    <a:pt x="4277868" y="22860"/>
                  </a:lnTo>
                  <a:lnTo>
                    <a:pt x="4277868" y="10668"/>
                  </a:lnTo>
                  <a:lnTo>
                    <a:pt x="4277868" y="3048"/>
                  </a:lnTo>
                  <a:lnTo>
                    <a:pt x="4277868" y="0"/>
                  </a:lnTo>
                  <a:close/>
                </a:path>
              </a:pathLst>
            </a:custGeom>
            <a:solidFill>
              <a:srgbClr val="F6AA89"/>
            </a:solidFill>
          </p:spPr>
          <p:txBody>
            <a:bodyPr wrap="square" lIns="0" tIns="0" rIns="0" bIns="0" rtlCol="0"/>
            <a:lstStyle/>
            <a:p>
              <a:endParaRPr sz="1632"/>
            </a:p>
          </p:txBody>
        </p:sp>
        <p:sp>
          <p:nvSpPr>
            <p:cNvPr id="4" name="object 4"/>
            <p:cNvSpPr/>
            <p:nvPr/>
          </p:nvSpPr>
          <p:spPr>
            <a:xfrm>
              <a:off x="3073908" y="1159763"/>
              <a:ext cx="4277995" cy="1905"/>
            </a:xfrm>
            <a:custGeom>
              <a:avLst/>
              <a:gdLst/>
              <a:ahLst/>
              <a:cxnLst/>
              <a:rect l="l" t="t" r="r" b="b"/>
              <a:pathLst>
                <a:path w="4277995" h="1905">
                  <a:moveTo>
                    <a:pt x="4277868" y="0"/>
                  </a:moveTo>
                  <a:lnTo>
                    <a:pt x="4277868" y="1524"/>
                  </a:lnTo>
                  <a:lnTo>
                    <a:pt x="0" y="1524"/>
                  </a:lnTo>
                  <a:lnTo>
                    <a:pt x="0" y="0"/>
                  </a:lnTo>
                  <a:lnTo>
                    <a:pt x="4277868" y="0"/>
                  </a:lnTo>
                  <a:close/>
                </a:path>
              </a:pathLst>
            </a:custGeom>
            <a:solidFill>
              <a:srgbClr val="F6AA87"/>
            </a:solidFill>
          </p:spPr>
          <p:txBody>
            <a:bodyPr wrap="square" lIns="0" tIns="0" rIns="0" bIns="0" rtlCol="0"/>
            <a:lstStyle/>
            <a:p>
              <a:endParaRPr sz="1632"/>
            </a:p>
          </p:txBody>
        </p:sp>
        <p:sp>
          <p:nvSpPr>
            <p:cNvPr id="5" name="object 5"/>
            <p:cNvSpPr/>
            <p:nvPr/>
          </p:nvSpPr>
          <p:spPr>
            <a:xfrm>
              <a:off x="3073908" y="1161287"/>
              <a:ext cx="4277995" cy="17145"/>
            </a:xfrm>
            <a:custGeom>
              <a:avLst/>
              <a:gdLst/>
              <a:ahLst/>
              <a:cxnLst/>
              <a:rect l="l" t="t" r="r" b="b"/>
              <a:pathLst>
                <a:path w="4277995" h="17144">
                  <a:moveTo>
                    <a:pt x="4277868" y="0"/>
                  </a:moveTo>
                  <a:lnTo>
                    <a:pt x="0" y="0"/>
                  </a:lnTo>
                  <a:lnTo>
                    <a:pt x="0" y="7620"/>
                  </a:lnTo>
                  <a:lnTo>
                    <a:pt x="0" y="15240"/>
                  </a:lnTo>
                  <a:lnTo>
                    <a:pt x="0" y="16764"/>
                  </a:lnTo>
                  <a:lnTo>
                    <a:pt x="4277868" y="16764"/>
                  </a:lnTo>
                  <a:lnTo>
                    <a:pt x="4277868" y="15240"/>
                  </a:lnTo>
                  <a:lnTo>
                    <a:pt x="4277868" y="7620"/>
                  </a:lnTo>
                  <a:lnTo>
                    <a:pt x="4277868" y="0"/>
                  </a:lnTo>
                  <a:close/>
                </a:path>
              </a:pathLst>
            </a:custGeom>
            <a:solidFill>
              <a:srgbClr val="F6A887"/>
            </a:solidFill>
          </p:spPr>
          <p:txBody>
            <a:bodyPr wrap="square" lIns="0" tIns="0" rIns="0" bIns="0" rtlCol="0"/>
            <a:lstStyle/>
            <a:p>
              <a:endParaRPr sz="1632"/>
            </a:p>
          </p:txBody>
        </p:sp>
        <p:sp>
          <p:nvSpPr>
            <p:cNvPr id="6" name="object 6"/>
            <p:cNvSpPr/>
            <p:nvPr/>
          </p:nvSpPr>
          <p:spPr>
            <a:xfrm>
              <a:off x="3073908" y="1178051"/>
              <a:ext cx="4277995" cy="20320"/>
            </a:xfrm>
            <a:custGeom>
              <a:avLst/>
              <a:gdLst/>
              <a:ahLst/>
              <a:cxnLst/>
              <a:rect l="l" t="t" r="r" b="b"/>
              <a:pathLst>
                <a:path w="4277995" h="20319">
                  <a:moveTo>
                    <a:pt x="4277868" y="0"/>
                  </a:moveTo>
                  <a:lnTo>
                    <a:pt x="0" y="0"/>
                  </a:lnTo>
                  <a:lnTo>
                    <a:pt x="0" y="13716"/>
                  </a:lnTo>
                  <a:lnTo>
                    <a:pt x="0" y="19812"/>
                  </a:lnTo>
                  <a:lnTo>
                    <a:pt x="4277868" y="19812"/>
                  </a:lnTo>
                  <a:lnTo>
                    <a:pt x="4277868" y="13716"/>
                  </a:lnTo>
                  <a:lnTo>
                    <a:pt x="4277868" y="0"/>
                  </a:lnTo>
                  <a:close/>
                </a:path>
              </a:pathLst>
            </a:custGeom>
            <a:solidFill>
              <a:srgbClr val="F6A885"/>
            </a:solidFill>
          </p:spPr>
          <p:txBody>
            <a:bodyPr wrap="square" lIns="0" tIns="0" rIns="0" bIns="0" rtlCol="0"/>
            <a:lstStyle/>
            <a:p>
              <a:endParaRPr sz="1632"/>
            </a:p>
          </p:txBody>
        </p:sp>
        <p:sp>
          <p:nvSpPr>
            <p:cNvPr id="7" name="object 7"/>
            <p:cNvSpPr/>
            <p:nvPr/>
          </p:nvSpPr>
          <p:spPr>
            <a:xfrm>
              <a:off x="3073908" y="1197863"/>
              <a:ext cx="4277995" cy="7620"/>
            </a:xfrm>
            <a:custGeom>
              <a:avLst/>
              <a:gdLst/>
              <a:ahLst/>
              <a:cxnLst/>
              <a:rect l="l" t="t" r="r" b="b"/>
              <a:pathLst>
                <a:path w="4277995" h="7619">
                  <a:moveTo>
                    <a:pt x="4277868" y="0"/>
                  </a:moveTo>
                  <a:lnTo>
                    <a:pt x="4277868" y="7620"/>
                  </a:lnTo>
                  <a:lnTo>
                    <a:pt x="0" y="7620"/>
                  </a:lnTo>
                  <a:lnTo>
                    <a:pt x="0" y="0"/>
                  </a:lnTo>
                  <a:lnTo>
                    <a:pt x="4277868" y="0"/>
                  </a:lnTo>
                  <a:close/>
                </a:path>
              </a:pathLst>
            </a:custGeom>
            <a:solidFill>
              <a:srgbClr val="F7A785"/>
            </a:solidFill>
          </p:spPr>
          <p:txBody>
            <a:bodyPr wrap="square" lIns="0" tIns="0" rIns="0" bIns="0" rtlCol="0"/>
            <a:lstStyle/>
            <a:p>
              <a:endParaRPr sz="1632"/>
            </a:p>
          </p:txBody>
        </p:sp>
        <p:sp>
          <p:nvSpPr>
            <p:cNvPr id="8" name="object 8"/>
            <p:cNvSpPr/>
            <p:nvPr/>
          </p:nvSpPr>
          <p:spPr>
            <a:xfrm>
              <a:off x="3073908" y="1205483"/>
              <a:ext cx="4277995" cy="15240"/>
            </a:xfrm>
            <a:custGeom>
              <a:avLst/>
              <a:gdLst/>
              <a:ahLst/>
              <a:cxnLst/>
              <a:rect l="l" t="t" r="r" b="b"/>
              <a:pathLst>
                <a:path w="4277995" h="15240">
                  <a:moveTo>
                    <a:pt x="4277868" y="0"/>
                  </a:moveTo>
                  <a:lnTo>
                    <a:pt x="0" y="0"/>
                  </a:lnTo>
                  <a:lnTo>
                    <a:pt x="0" y="12192"/>
                  </a:lnTo>
                  <a:lnTo>
                    <a:pt x="0" y="15240"/>
                  </a:lnTo>
                  <a:lnTo>
                    <a:pt x="4277868" y="15240"/>
                  </a:lnTo>
                  <a:lnTo>
                    <a:pt x="4277868" y="12192"/>
                  </a:lnTo>
                  <a:lnTo>
                    <a:pt x="4277868" y="0"/>
                  </a:lnTo>
                  <a:close/>
                </a:path>
              </a:pathLst>
            </a:custGeom>
            <a:solidFill>
              <a:srgbClr val="F7A783"/>
            </a:solidFill>
          </p:spPr>
          <p:txBody>
            <a:bodyPr wrap="square" lIns="0" tIns="0" rIns="0" bIns="0" rtlCol="0"/>
            <a:lstStyle/>
            <a:p>
              <a:endParaRPr sz="1632"/>
            </a:p>
          </p:txBody>
        </p:sp>
        <p:sp>
          <p:nvSpPr>
            <p:cNvPr id="9" name="object 9"/>
            <p:cNvSpPr/>
            <p:nvPr/>
          </p:nvSpPr>
          <p:spPr>
            <a:xfrm>
              <a:off x="3073908" y="1220723"/>
              <a:ext cx="4277995" cy="6350"/>
            </a:xfrm>
            <a:custGeom>
              <a:avLst/>
              <a:gdLst/>
              <a:ahLst/>
              <a:cxnLst/>
              <a:rect l="l" t="t" r="r" b="b"/>
              <a:pathLst>
                <a:path w="4277995" h="6350">
                  <a:moveTo>
                    <a:pt x="4277868" y="0"/>
                  </a:moveTo>
                  <a:lnTo>
                    <a:pt x="4277868" y="6096"/>
                  </a:lnTo>
                  <a:lnTo>
                    <a:pt x="0" y="6096"/>
                  </a:lnTo>
                  <a:lnTo>
                    <a:pt x="0" y="0"/>
                  </a:lnTo>
                  <a:lnTo>
                    <a:pt x="4277868" y="0"/>
                  </a:lnTo>
                  <a:close/>
                </a:path>
              </a:pathLst>
            </a:custGeom>
            <a:solidFill>
              <a:srgbClr val="F7A583"/>
            </a:solidFill>
          </p:spPr>
          <p:txBody>
            <a:bodyPr wrap="square" lIns="0" tIns="0" rIns="0" bIns="0" rtlCol="0"/>
            <a:lstStyle/>
            <a:p>
              <a:endParaRPr sz="1632"/>
            </a:p>
          </p:txBody>
        </p:sp>
        <p:sp>
          <p:nvSpPr>
            <p:cNvPr id="10" name="object 10"/>
            <p:cNvSpPr/>
            <p:nvPr/>
          </p:nvSpPr>
          <p:spPr>
            <a:xfrm>
              <a:off x="3073908" y="1226819"/>
              <a:ext cx="4277995" cy="10795"/>
            </a:xfrm>
            <a:custGeom>
              <a:avLst/>
              <a:gdLst/>
              <a:ahLst/>
              <a:cxnLst/>
              <a:rect l="l" t="t" r="r" b="b"/>
              <a:pathLst>
                <a:path w="4277995" h="10794">
                  <a:moveTo>
                    <a:pt x="4277868" y="0"/>
                  </a:moveTo>
                  <a:lnTo>
                    <a:pt x="0" y="0"/>
                  </a:lnTo>
                  <a:lnTo>
                    <a:pt x="0" y="7620"/>
                  </a:lnTo>
                  <a:lnTo>
                    <a:pt x="0" y="10668"/>
                  </a:lnTo>
                  <a:lnTo>
                    <a:pt x="4277868" y="10668"/>
                  </a:lnTo>
                  <a:lnTo>
                    <a:pt x="4277868" y="7620"/>
                  </a:lnTo>
                  <a:lnTo>
                    <a:pt x="4277868" y="0"/>
                  </a:lnTo>
                  <a:close/>
                </a:path>
              </a:pathLst>
            </a:custGeom>
            <a:solidFill>
              <a:srgbClr val="F7A582"/>
            </a:solidFill>
          </p:spPr>
          <p:txBody>
            <a:bodyPr wrap="square" lIns="0" tIns="0" rIns="0" bIns="0" rtlCol="0"/>
            <a:lstStyle/>
            <a:p>
              <a:endParaRPr sz="1632"/>
            </a:p>
          </p:txBody>
        </p:sp>
        <p:sp>
          <p:nvSpPr>
            <p:cNvPr id="11" name="object 11"/>
            <p:cNvSpPr/>
            <p:nvPr/>
          </p:nvSpPr>
          <p:spPr>
            <a:xfrm>
              <a:off x="3073908" y="1237487"/>
              <a:ext cx="4277995" cy="9525"/>
            </a:xfrm>
            <a:custGeom>
              <a:avLst/>
              <a:gdLst/>
              <a:ahLst/>
              <a:cxnLst/>
              <a:rect l="l" t="t" r="r" b="b"/>
              <a:pathLst>
                <a:path w="4277995" h="9525">
                  <a:moveTo>
                    <a:pt x="4277868" y="0"/>
                  </a:moveTo>
                  <a:lnTo>
                    <a:pt x="4277868" y="9144"/>
                  </a:lnTo>
                  <a:lnTo>
                    <a:pt x="0" y="9144"/>
                  </a:lnTo>
                  <a:lnTo>
                    <a:pt x="0" y="0"/>
                  </a:lnTo>
                  <a:lnTo>
                    <a:pt x="4277868" y="0"/>
                  </a:lnTo>
                  <a:close/>
                </a:path>
              </a:pathLst>
            </a:custGeom>
            <a:solidFill>
              <a:srgbClr val="F7A580"/>
            </a:solidFill>
          </p:spPr>
          <p:txBody>
            <a:bodyPr wrap="square" lIns="0" tIns="0" rIns="0" bIns="0" rtlCol="0"/>
            <a:lstStyle/>
            <a:p>
              <a:endParaRPr sz="1632"/>
            </a:p>
          </p:txBody>
        </p:sp>
        <p:sp>
          <p:nvSpPr>
            <p:cNvPr id="12" name="object 12"/>
            <p:cNvSpPr/>
            <p:nvPr/>
          </p:nvSpPr>
          <p:spPr>
            <a:xfrm>
              <a:off x="3073908" y="1246631"/>
              <a:ext cx="4277995" cy="10795"/>
            </a:xfrm>
            <a:custGeom>
              <a:avLst/>
              <a:gdLst/>
              <a:ahLst/>
              <a:cxnLst/>
              <a:rect l="l" t="t" r="r" b="b"/>
              <a:pathLst>
                <a:path w="4277995" h="10794">
                  <a:moveTo>
                    <a:pt x="4277868" y="0"/>
                  </a:moveTo>
                  <a:lnTo>
                    <a:pt x="0" y="0"/>
                  </a:lnTo>
                  <a:lnTo>
                    <a:pt x="0" y="3048"/>
                  </a:lnTo>
                  <a:lnTo>
                    <a:pt x="0" y="10668"/>
                  </a:lnTo>
                  <a:lnTo>
                    <a:pt x="4277868" y="10668"/>
                  </a:lnTo>
                  <a:lnTo>
                    <a:pt x="4277868" y="3048"/>
                  </a:lnTo>
                  <a:lnTo>
                    <a:pt x="4277868" y="0"/>
                  </a:lnTo>
                  <a:close/>
                </a:path>
              </a:pathLst>
            </a:custGeom>
            <a:solidFill>
              <a:srgbClr val="F7A582"/>
            </a:solidFill>
          </p:spPr>
          <p:txBody>
            <a:bodyPr wrap="square" lIns="0" tIns="0" rIns="0" bIns="0" rtlCol="0"/>
            <a:lstStyle/>
            <a:p>
              <a:endParaRPr sz="1632"/>
            </a:p>
          </p:txBody>
        </p:sp>
        <p:sp>
          <p:nvSpPr>
            <p:cNvPr id="13" name="object 13"/>
            <p:cNvSpPr/>
            <p:nvPr/>
          </p:nvSpPr>
          <p:spPr>
            <a:xfrm>
              <a:off x="3073908" y="1257299"/>
              <a:ext cx="4277995" cy="6350"/>
            </a:xfrm>
            <a:custGeom>
              <a:avLst/>
              <a:gdLst/>
              <a:ahLst/>
              <a:cxnLst/>
              <a:rect l="l" t="t" r="r" b="b"/>
              <a:pathLst>
                <a:path w="4277995" h="6350">
                  <a:moveTo>
                    <a:pt x="4277868" y="0"/>
                  </a:moveTo>
                  <a:lnTo>
                    <a:pt x="4277868" y="6096"/>
                  </a:lnTo>
                  <a:lnTo>
                    <a:pt x="0" y="6096"/>
                  </a:lnTo>
                  <a:lnTo>
                    <a:pt x="0" y="0"/>
                  </a:lnTo>
                  <a:lnTo>
                    <a:pt x="4277868" y="0"/>
                  </a:lnTo>
                  <a:close/>
                </a:path>
              </a:pathLst>
            </a:custGeom>
            <a:solidFill>
              <a:srgbClr val="F7A583"/>
            </a:solidFill>
          </p:spPr>
          <p:txBody>
            <a:bodyPr wrap="square" lIns="0" tIns="0" rIns="0" bIns="0" rtlCol="0"/>
            <a:lstStyle/>
            <a:p>
              <a:endParaRPr sz="1632"/>
            </a:p>
          </p:txBody>
        </p:sp>
        <p:sp>
          <p:nvSpPr>
            <p:cNvPr id="14" name="object 14"/>
            <p:cNvSpPr/>
            <p:nvPr/>
          </p:nvSpPr>
          <p:spPr>
            <a:xfrm>
              <a:off x="3073908" y="1263395"/>
              <a:ext cx="4277995" cy="15240"/>
            </a:xfrm>
            <a:custGeom>
              <a:avLst/>
              <a:gdLst/>
              <a:ahLst/>
              <a:cxnLst/>
              <a:rect l="l" t="t" r="r" b="b"/>
              <a:pathLst>
                <a:path w="4277995" h="15240">
                  <a:moveTo>
                    <a:pt x="4277868" y="0"/>
                  </a:moveTo>
                  <a:lnTo>
                    <a:pt x="0" y="0"/>
                  </a:lnTo>
                  <a:lnTo>
                    <a:pt x="0" y="3048"/>
                  </a:lnTo>
                  <a:lnTo>
                    <a:pt x="0" y="15240"/>
                  </a:lnTo>
                  <a:lnTo>
                    <a:pt x="4277868" y="15240"/>
                  </a:lnTo>
                  <a:lnTo>
                    <a:pt x="4277868" y="3048"/>
                  </a:lnTo>
                  <a:lnTo>
                    <a:pt x="4277868" y="0"/>
                  </a:lnTo>
                  <a:close/>
                </a:path>
              </a:pathLst>
            </a:custGeom>
            <a:solidFill>
              <a:srgbClr val="F7A783"/>
            </a:solidFill>
          </p:spPr>
          <p:txBody>
            <a:bodyPr wrap="square" lIns="0" tIns="0" rIns="0" bIns="0" rtlCol="0"/>
            <a:lstStyle/>
            <a:p>
              <a:endParaRPr sz="1632"/>
            </a:p>
          </p:txBody>
        </p:sp>
        <p:sp>
          <p:nvSpPr>
            <p:cNvPr id="15" name="object 15"/>
            <p:cNvSpPr/>
            <p:nvPr/>
          </p:nvSpPr>
          <p:spPr>
            <a:xfrm>
              <a:off x="3073908" y="1278635"/>
              <a:ext cx="4277995" cy="7620"/>
            </a:xfrm>
            <a:custGeom>
              <a:avLst/>
              <a:gdLst/>
              <a:ahLst/>
              <a:cxnLst/>
              <a:rect l="l" t="t" r="r" b="b"/>
              <a:pathLst>
                <a:path w="4277995" h="7619">
                  <a:moveTo>
                    <a:pt x="4277868" y="0"/>
                  </a:moveTo>
                  <a:lnTo>
                    <a:pt x="4277868" y="7620"/>
                  </a:lnTo>
                  <a:lnTo>
                    <a:pt x="0" y="7620"/>
                  </a:lnTo>
                  <a:lnTo>
                    <a:pt x="0" y="0"/>
                  </a:lnTo>
                  <a:lnTo>
                    <a:pt x="4277868" y="0"/>
                  </a:lnTo>
                  <a:close/>
                </a:path>
              </a:pathLst>
            </a:custGeom>
            <a:solidFill>
              <a:srgbClr val="F7A785"/>
            </a:solidFill>
          </p:spPr>
          <p:txBody>
            <a:bodyPr wrap="square" lIns="0" tIns="0" rIns="0" bIns="0" rtlCol="0"/>
            <a:lstStyle/>
            <a:p>
              <a:endParaRPr sz="1632"/>
            </a:p>
          </p:txBody>
        </p:sp>
        <p:sp>
          <p:nvSpPr>
            <p:cNvPr id="16" name="object 16"/>
            <p:cNvSpPr/>
            <p:nvPr/>
          </p:nvSpPr>
          <p:spPr>
            <a:xfrm>
              <a:off x="3073908" y="1286255"/>
              <a:ext cx="4277995" cy="20320"/>
            </a:xfrm>
            <a:custGeom>
              <a:avLst/>
              <a:gdLst/>
              <a:ahLst/>
              <a:cxnLst/>
              <a:rect l="l" t="t" r="r" b="b"/>
              <a:pathLst>
                <a:path w="4277995" h="20319">
                  <a:moveTo>
                    <a:pt x="4277868" y="0"/>
                  </a:moveTo>
                  <a:lnTo>
                    <a:pt x="0" y="0"/>
                  </a:lnTo>
                  <a:lnTo>
                    <a:pt x="0" y="7620"/>
                  </a:lnTo>
                  <a:lnTo>
                    <a:pt x="0" y="19812"/>
                  </a:lnTo>
                  <a:lnTo>
                    <a:pt x="4277868" y="19812"/>
                  </a:lnTo>
                  <a:lnTo>
                    <a:pt x="4277868" y="7620"/>
                  </a:lnTo>
                  <a:lnTo>
                    <a:pt x="4277868" y="0"/>
                  </a:lnTo>
                  <a:close/>
                </a:path>
              </a:pathLst>
            </a:custGeom>
            <a:solidFill>
              <a:srgbClr val="F6A885"/>
            </a:solidFill>
          </p:spPr>
          <p:txBody>
            <a:bodyPr wrap="square" lIns="0" tIns="0" rIns="0" bIns="0" rtlCol="0"/>
            <a:lstStyle/>
            <a:p>
              <a:endParaRPr sz="1632"/>
            </a:p>
          </p:txBody>
        </p:sp>
        <p:sp>
          <p:nvSpPr>
            <p:cNvPr id="17" name="object 17"/>
            <p:cNvSpPr/>
            <p:nvPr/>
          </p:nvSpPr>
          <p:spPr>
            <a:xfrm>
              <a:off x="3073908" y="1306067"/>
              <a:ext cx="4277995" cy="17145"/>
            </a:xfrm>
            <a:custGeom>
              <a:avLst/>
              <a:gdLst/>
              <a:ahLst/>
              <a:cxnLst/>
              <a:rect l="l" t="t" r="r" b="b"/>
              <a:pathLst>
                <a:path w="4277995" h="17144">
                  <a:moveTo>
                    <a:pt x="4277868" y="0"/>
                  </a:moveTo>
                  <a:lnTo>
                    <a:pt x="0" y="0"/>
                  </a:lnTo>
                  <a:lnTo>
                    <a:pt x="0" y="1524"/>
                  </a:lnTo>
                  <a:lnTo>
                    <a:pt x="0" y="9144"/>
                  </a:lnTo>
                  <a:lnTo>
                    <a:pt x="0" y="16764"/>
                  </a:lnTo>
                  <a:lnTo>
                    <a:pt x="4277868" y="16764"/>
                  </a:lnTo>
                  <a:lnTo>
                    <a:pt x="4277868" y="9144"/>
                  </a:lnTo>
                  <a:lnTo>
                    <a:pt x="4277868" y="1524"/>
                  </a:lnTo>
                  <a:lnTo>
                    <a:pt x="4277868" y="0"/>
                  </a:lnTo>
                  <a:close/>
                </a:path>
              </a:pathLst>
            </a:custGeom>
            <a:solidFill>
              <a:srgbClr val="F6A887"/>
            </a:solidFill>
          </p:spPr>
          <p:txBody>
            <a:bodyPr wrap="square" lIns="0" tIns="0" rIns="0" bIns="0" rtlCol="0"/>
            <a:lstStyle/>
            <a:p>
              <a:endParaRPr sz="1632"/>
            </a:p>
          </p:txBody>
        </p:sp>
        <p:sp>
          <p:nvSpPr>
            <p:cNvPr id="18" name="object 18"/>
            <p:cNvSpPr/>
            <p:nvPr/>
          </p:nvSpPr>
          <p:spPr>
            <a:xfrm>
              <a:off x="3073908" y="1322831"/>
              <a:ext cx="4277995" cy="1905"/>
            </a:xfrm>
            <a:custGeom>
              <a:avLst/>
              <a:gdLst/>
              <a:ahLst/>
              <a:cxnLst/>
              <a:rect l="l" t="t" r="r" b="b"/>
              <a:pathLst>
                <a:path w="4277995" h="1905">
                  <a:moveTo>
                    <a:pt x="4277868" y="0"/>
                  </a:moveTo>
                  <a:lnTo>
                    <a:pt x="4277868" y="1524"/>
                  </a:lnTo>
                  <a:lnTo>
                    <a:pt x="0" y="1524"/>
                  </a:lnTo>
                  <a:lnTo>
                    <a:pt x="0" y="0"/>
                  </a:lnTo>
                  <a:lnTo>
                    <a:pt x="4277868" y="0"/>
                  </a:lnTo>
                  <a:close/>
                </a:path>
              </a:pathLst>
            </a:custGeom>
            <a:solidFill>
              <a:srgbClr val="F6AA87"/>
            </a:solidFill>
          </p:spPr>
          <p:txBody>
            <a:bodyPr wrap="square" lIns="0" tIns="0" rIns="0" bIns="0" rtlCol="0"/>
            <a:lstStyle/>
            <a:p>
              <a:endParaRPr sz="1632"/>
            </a:p>
          </p:txBody>
        </p:sp>
        <p:sp>
          <p:nvSpPr>
            <p:cNvPr id="19" name="object 19"/>
            <p:cNvSpPr/>
            <p:nvPr/>
          </p:nvSpPr>
          <p:spPr>
            <a:xfrm>
              <a:off x="3073908" y="1324355"/>
              <a:ext cx="4277995" cy="27940"/>
            </a:xfrm>
            <a:custGeom>
              <a:avLst/>
              <a:gdLst/>
              <a:ahLst/>
              <a:cxnLst/>
              <a:rect l="l" t="t" r="r" b="b"/>
              <a:pathLst>
                <a:path w="4277995" h="27940">
                  <a:moveTo>
                    <a:pt x="4277868" y="0"/>
                  </a:moveTo>
                  <a:lnTo>
                    <a:pt x="0" y="0"/>
                  </a:lnTo>
                  <a:lnTo>
                    <a:pt x="0" y="12192"/>
                  </a:lnTo>
                  <a:lnTo>
                    <a:pt x="0" y="19812"/>
                  </a:lnTo>
                  <a:lnTo>
                    <a:pt x="0" y="27432"/>
                  </a:lnTo>
                  <a:lnTo>
                    <a:pt x="4277868" y="27432"/>
                  </a:lnTo>
                  <a:lnTo>
                    <a:pt x="4277868" y="19812"/>
                  </a:lnTo>
                  <a:lnTo>
                    <a:pt x="4277868" y="12192"/>
                  </a:lnTo>
                  <a:lnTo>
                    <a:pt x="4277868" y="0"/>
                  </a:lnTo>
                  <a:close/>
                </a:path>
              </a:pathLst>
            </a:custGeom>
            <a:solidFill>
              <a:srgbClr val="F6AA89"/>
            </a:solidFill>
          </p:spPr>
          <p:txBody>
            <a:bodyPr wrap="square" lIns="0" tIns="0" rIns="0" bIns="0" rtlCol="0"/>
            <a:lstStyle/>
            <a:p>
              <a:endParaRPr sz="1632"/>
            </a:p>
          </p:txBody>
        </p:sp>
        <p:sp>
          <p:nvSpPr>
            <p:cNvPr id="20" name="object 20"/>
            <p:cNvSpPr/>
            <p:nvPr/>
          </p:nvSpPr>
          <p:spPr>
            <a:xfrm>
              <a:off x="3073908" y="1351787"/>
              <a:ext cx="4277995" cy="12700"/>
            </a:xfrm>
            <a:custGeom>
              <a:avLst/>
              <a:gdLst/>
              <a:ahLst/>
              <a:cxnLst/>
              <a:rect l="l" t="t" r="r" b="b"/>
              <a:pathLst>
                <a:path w="4277995" h="12700">
                  <a:moveTo>
                    <a:pt x="4277868" y="0"/>
                  </a:moveTo>
                  <a:lnTo>
                    <a:pt x="4277868" y="12192"/>
                  </a:lnTo>
                  <a:lnTo>
                    <a:pt x="0" y="12192"/>
                  </a:lnTo>
                  <a:lnTo>
                    <a:pt x="0" y="0"/>
                  </a:lnTo>
                  <a:lnTo>
                    <a:pt x="4277868" y="0"/>
                  </a:lnTo>
                  <a:close/>
                </a:path>
              </a:pathLst>
            </a:custGeom>
            <a:solidFill>
              <a:srgbClr val="F6AA8A"/>
            </a:solidFill>
          </p:spPr>
          <p:txBody>
            <a:bodyPr wrap="square" lIns="0" tIns="0" rIns="0" bIns="0" rtlCol="0"/>
            <a:lstStyle/>
            <a:p>
              <a:endParaRPr sz="1632"/>
            </a:p>
          </p:txBody>
        </p:sp>
        <p:sp>
          <p:nvSpPr>
            <p:cNvPr id="21" name="object 21"/>
            <p:cNvSpPr/>
            <p:nvPr/>
          </p:nvSpPr>
          <p:spPr>
            <a:xfrm>
              <a:off x="3073908" y="1363979"/>
              <a:ext cx="4277995" cy="3175"/>
            </a:xfrm>
            <a:custGeom>
              <a:avLst/>
              <a:gdLst/>
              <a:ahLst/>
              <a:cxnLst/>
              <a:rect l="l" t="t" r="r" b="b"/>
              <a:pathLst>
                <a:path w="4277995" h="3175">
                  <a:moveTo>
                    <a:pt x="4277868" y="0"/>
                  </a:moveTo>
                  <a:lnTo>
                    <a:pt x="4277868" y="3048"/>
                  </a:lnTo>
                  <a:lnTo>
                    <a:pt x="0" y="3048"/>
                  </a:lnTo>
                  <a:lnTo>
                    <a:pt x="0" y="0"/>
                  </a:lnTo>
                  <a:lnTo>
                    <a:pt x="4277868" y="0"/>
                  </a:lnTo>
                  <a:close/>
                </a:path>
              </a:pathLst>
            </a:custGeom>
            <a:solidFill>
              <a:srgbClr val="F6AA8C"/>
            </a:solidFill>
          </p:spPr>
          <p:txBody>
            <a:bodyPr wrap="square" lIns="0" tIns="0" rIns="0" bIns="0" rtlCol="0"/>
            <a:lstStyle/>
            <a:p>
              <a:endParaRPr sz="1632"/>
            </a:p>
          </p:txBody>
        </p:sp>
        <p:sp>
          <p:nvSpPr>
            <p:cNvPr id="22" name="object 22"/>
            <p:cNvSpPr/>
            <p:nvPr/>
          </p:nvSpPr>
          <p:spPr>
            <a:xfrm>
              <a:off x="3073908" y="1367027"/>
              <a:ext cx="4277995" cy="17145"/>
            </a:xfrm>
            <a:custGeom>
              <a:avLst/>
              <a:gdLst/>
              <a:ahLst/>
              <a:cxnLst/>
              <a:rect l="l" t="t" r="r" b="b"/>
              <a:pathLst>
                <a:path w="4277995" h="17144">
                  <a:moveTo>
                    <a:pt x="4277868" y="0"/>
                  </a:moveTo>
                  <a:lnTo>
                    <a:pt x="0" y="0"/>
                  </a:lnTo>
                  <a:lnTo>
                    <a:pt x="0" y="6096"/>
                  </a:lnTo>
                  <a:lnTo>
                    <a:pt x="0" y="13716"/>
                  </a:lnTo>
                  <a:lnTo>
                    <a:pt x="0" y="16764"/>
                  </a:lnTo>
                  <a:lnTo>
                    <a:pt x="4277868" y="16764"/>
                  </a:lnTo>
                  <a:lnTo>
                    <a:pt x="4277868" y="13716"/>
                  </a:lnTo>
                  <a:lnTo>
                    <a:pt x="4277868" y="6096"/>
                  </a:lnTo>
                  <a:lnTo>
                    <a:pt x="4277868" y="0"/>
                  </a:lnTo>
                  <a:close/>
                </a:path>
              </a:pathLst>
            </a:custGeom>
            <a:solidFill>
              <a:srgbClr val="F6AC8C"/>
            </a:solidFill>
          </p:spPr>
          <p:txBody>
            <a:bodyPr wrap="square" lIns="0" tIns="0" rIns="0" bIns="0" rtlCol="0"/>
            <a:lstStyle/>
            <a:p>
              <a:endParaRPr sz="1632"/>
            </a:p>
          </p:txBody>
        </p:sp>
        <p:sp>
          <p:nvSpPr>
            <p:cNvPr id="23" name="object 23"/>
            <p:cNvSpPr/>
            <p:nvPr/>
          </p:nvSpPr>
          <p:spPr>
            <a:xfrm>
              <a:off x="3073908" y="1383791"/>
              <a:ext cx="4277995" cy="20320"/>
            </a:xfrm>
            <a:custGeom>
              <a:avLst/>
              <a:gdLst/>
              <a:ahLst/>
              <a:cxnLst/>
              <a:rect l="l" t="t" r="r" b="b"/>
              <a:pathLst>
                <a:path w="4277995" h="20319">
                  <a:moveTo>
                    <a:pt x="4277868" y="0"/>
                  </a:moveTo>
                  <a:lnTo>
                    <a:pt x="0" y="0"/>
                  </a:lnTo>
                  <a:lnTo>
                    <a:pt x="0" y="12192"/>
                  </a:lnTo>
                  <a:lnTo>
                    <a:pt x="0" y="19812"/>
                  </a:lnTo>
                  <a:lnTo>
                    <a:pt x="4277868" y="19812"/>
                  </a:lnTo>
                  <a:lnTo>
                    <a:pt x="4277868" y="12192"/>
                  </a:lnTo>
                  <a:lnTo>
                    <a:pt x="4277868" y="0"/>
                  </a:lnTo>
                  <a:close/>
                </a:path>
              </a:pathLst>
            </a:custGeom>
            <a:solidFill>
              <a:srgbClr val="F6AC8E"/>
            </a:solidFill>
          </p:spPr>
          <p:txBody>
            <a:bodyPr wrap="square" lIns="0" tIns="0" rIns="0" bIns="0" rtlCol="0"/>
            <a:lstStyle/>
            <a:p>
              <a:endParaRPr sz="1632"/>
            </a:p>
          </p:txBody>
        </p:sp>
        <p:sp>
          <p:nvSpPr>
            <p:cNvPr id="24" name="object 24"/>
            <p:cNvSpPr/>
            <p:nvPr/>
          </p:nvSpPr>
          <p:spPr>
            <a:xfrm>
              <a:off x="3073908" y="1403603"/>
              <a:ext cx="4277995" cy="6350"/>
            </a:xfrm>
            <a:custGeom>
              <a:avLst/>
              <a:gdLst/>
              <a:ahLst/>
              <a:cxnLst/>
              <a:rect l="l" t="t" r="r" b="b"/>
              <a:pathLst>
                <a:path w="4277995" h="6350">
                  <a:moveTo>
                    <a:pt x="4277868" y="0"/>
                  </a:moveTo>
                  <a:lnTo>
                    <a:pt x="4277868" y="6096"/>
                  </a:lnTo>
                  <a:lnTo>
                    <a:pt x="0" y="6096"/>
                  </a:lnTo>
                  <a:lnTo>
                    <a:pt x="0" y="0"/>
                  </a:lnTo>
                  <a:lnTo>
                    <a:pt x="4277868" y="0"/>
                  </a:lnTo>
                  <a:close/>
                </a:path>
              </a:pathLst>
            </a:custGeom>
            <a:solidFill>
              <a:srgbClr val="F6AE8E"/>
            </a:solidFill>
          </p:spPr>
          <p:txBody>
            <a:bodyPr wrap="square" lIns="0" tIns="0" rIns="0" bIns="0" rtlCol="0"/>
            <a:lstStyle/>
            <a:p>
              <a:endParaRPr sz="1632"/>
            </a:p>
          </p:txBody>
        </p:sp>
        <p:sp>
          <p:nvSpPr>
            <p:cNvPr id="25" name="object 25"/>
            <p:cNvSpPr/>
            <p:nvPr/>
          </p:nvSpPr>
          <p:spPr>
            <a:xfrm>
              <a:off x="3073908" y="1409699"/>
              <a:ext cx="4277995" cy="15240"/>
            </a:xfrm>
            <a:custGeom>
              <a:avLst/>
              <a:gdLst/>
              <a:ahLst/>
              <a:cxnLst/>
              <a:rect l="l" t="t" r="r" b="b"/>
              <a:pathLst>
                <a:path w="4277995" h="15240">
                  <a:moveTo>
                    <a:pt x="4277868" y="0"/>
                  </a:moveTo>
                  <a:lnTo>
                    <a:pt x="0" y="0"/>
                  </a:lnTo>
                  <a:lnTo>
                    <a:pt x="0" y="12192"/>
                  </a:lnTo>
                  <a:lnTo>
                    <a:pt x="0" y="15240"/>
                  </a:lnTo>
                  <a:lnTo>
                    <a:pt x="4277868" y="15240"/>
                  </a:lnTo>
                  <a:lnTo>
                    <a:pt x="4277868" y="12192"/>
                  </a:lnTo>
                  <a:lnTo>
                    <a:pt x="4277868" y="0"/>
                  </a:lnTo>
                  <a:close/>
                </a:path>
              </a:pathLst>
            </a:custGeom>
            <a:solidFill>
              <a:srgbClr val="F6AE90"/>
            </a:solidFill>
          </p:spPr>
          <p:txBody>
            <a:bodyPr wrap="square" lIns="0" tIns="0" rIns="0" bIns="0" rtlCol="0"/>
            <a:lstStyle/>
            <a:p>
              <a:endParaRPr sz="1632"/>
            </a:p>
          </p:txBody>
        </p:sp>
        <p:sp>
          <p:nvSpPr>
            <p:cNvPr id="26" name="object 26"/>
            <p:cNvSpPr/>
            <p:nvPr/>
          </p:nvSpPr>
          <p:spPr>
            <a:xfrm>
              <a:off x="3073908" y="1424939"/>
              <a:ext cx="4277995" cy="7620"/>
            </a:xfrm>
            <a:custGeom>
              <a:avLst/>
              <a:gdLst/>
              <a:ahLst/>
              <a:cxnLst/>
              <a:rect l="l" t="t" r="r" b="b"/>
              <a:pathLst>
                <a:path w="4277995" h="7619">
                  <a:moveTo>
                    <a:pt x="4277868" y="0"/>
                  </a:moveTo>
                  <a:lnTo>
                    <a:pt x="4277868" y="7620"/>
                  </a:lnTo>
                  <a:lnTo>
                    <a:pt x="0" y="7620"/>
                  </a:lnTo>
                  <a:lnTo>
                    <a:pt x="0" y="0"/>
                  </a:lnTo>
                  <a:lnTo>
                    <a:pt x="4277868" y="0"/>
                  </a:lnTo>
                  <a:close/>
                </a:path>
              </a:pathLst>
            </a:custGeom>
            <a:solidFill>
              <a:srgbClr val="F6AF90"/>
            </a:solidFill>
          </p:spPr>
          <p:txBody>
            <a:bodyPr wrap="square" lIns="0" tIns="0" rIns="0" bIns="0" rtlCol="0"/>
            <a:lstStyle/>
            <a:p>
              <a:endParaRPr sz="1632"/>
            </a:p>
          </p:txBody>
        </p:sp>
        <p:sp>
          <p:nvSpPr>
            <p:cNvPr id="27" name="object 27"/>
            <p:cNvSpPr/>
            <p:nvPr/>
          </p:nvSpPr>
          <p:spPr>
            <a:xfrm>
              <a:off x="3073908" y="1432559"/>
              <a:ext cx="4277995" cy="9525"/>
            </a:xfrm>
            <a:custGeom>
              <a:avLst/>
              <a:gdLst/>
              <a:ahLst/>
              <a:cxnLst/>
              <a:rect l="l" t="t" r="r" b="b"/>
              <a:pathLst>
                <a:path w="4277995" h="9525">
                  <a:moveTo>
                    <a:pt x="4277868" y="0"/>
                  </a:moveTo>
                  <a:lnTo>
                    <a:pt x="0" y="0"/>
                  </a:lnTo>
                  <a:lnTo>
                    <a:pt x="0" y="7620"/>
                  </a:lnTo>
                  <a:lnTo>
                    <a:pt x="0" y="9144"/>
                  </a:lnTo>
                  <a:lnTo>
                    <a:pt x="4277868" y="9144"/>
                  </a:lnTo>
                  <a:lnTo>
                    <a:pt x="4277868" y="7620"/>
                  </a:lnTo>
                  <a:lnTo>
                    <a:pt x="4277868" y="0"/>
                  </a:lnTo>
                  <a:close/>
                </a:path>
              </a:pathLst>
            </a:custGeom>
            <a:solidFill>
              <a:srgbClr val="F4AF91"/>
            </a:solidFill>
          </p:spPr>
          <p:txBody>
            <a:bodyPr wrap="square" lIns="0" tIns="0" rIns="0" bIns="0" rtlCol="0"/>
            <a:lstStyle/>
            <a:p>
              <a:endParaRPr sz="1632"/>
            </a:p>
          </p:txBody>
        </p:sp>
        <p:sp>
          <p:nvSpPr>
            <p:cNvPr id="28" name="object 28"/>
            <p:cNvSpPr/>
            <p:nvPr/>
          </p:nvSpPr>
          <p:spPr>
            <a:xfrm>
              <a:off x="3073908" y="1441703"/>
              <a:ext cx="4277995" cy="20320"/>
            </a:xfrm>
            <a:custGeom>
              <a:avLst/>
              <a:gdLst/>
              <a:ahLst/>
              <a:cxnLst/>
              <a:rect l="l" t="t" r="r" b="b"/>
              <a:pathLst>
                <a:path w="4277995" h="20319">
                  <a:moveTo>
                    <a:pt x="4277868" y="0"/>
                  </a:moveTo>
                  <a:lnTo>
                    <a:pt x="0" y="0"/>
                  </a:lnTo>
                  <a:lnTo>
                    <a:pt x="0" y="12192"/>
                  </a:lnTo>
                  <a:lnTo>
                    <a:pt x="0" y="19812"/>
                  </a:lnTo>
                  <a:lnTo>
                    <a:pt x="4277868" y="19812"/>
                  </a:lnTo>
                  <a:lnTo>
                    <a:pt x="4277868" y="12192"/>
                  </a:lnTo>
                  <a:lnTo>
                    <a:pt x="4277868" y="0"/>
                  </a:lnTo>
                  <a:close/>
                </a:path>
              </a:pathLst>
            </a:custGeom>
            <a:solidFill>
              <a:srgbClr val="F4AF93"/>
            </a:solidFill>
          </p:spPr>
          <p:txBody>
            <a:bodyPr wrap="square" lIns="0" tIns="0" rIns="0" bIns="0" rtlCol="0"/>
            <a:lstStyle/>
            <a:p>
              <a:endParaRPr sz="1632"/>
            </a:p>
          </p:txBody>
        </p:sp>
        <p:sp>
          <p:nvSpPr>
            <p:cNvPr id="29" name="object 29"/>
            <p:cNvSpPr/>
            <p:nvPr/>
          </p:nvSpPr>
          <p:spPr>
            <a:xfrm>
              <a:off x="3073908" y="1461515"/>
              <a:ext cx="4277995" cy="7620"/>
            </a:xfrm>
            <a:custGeom>
              <a:avLst/>
              <a:gdLst/>
              <a:ahLst/>
              <a:cxnLst/>
              <a:rect l="l" t="t" r="r" b="b"/>
              <a:pathLst>
                <a:path w="4277995" h="7619">
                  <a:moveTo>
                    <a:pt x="4277868" y="0"/>
                  </a:moveTo>
                  <a:lnTo>
                    <a:pt x="4277868" y="7620"/>
                  </a:lnTo>
                  <a:lnTo>
                    <a:pt x="0" y="7620"/>
                  </a:lnTo>
                  <a:lnTo>
                    <a:pt x="0" y="0"/>
                  </a:lnTo>
                  <a:lnTo>
                    <a:pt x="4277868" y="0"/>
                  </a:lnTo>
                  <a:close/>
                </a:path>
              </a:pathLst>
            </a:custGeom>
            <a:solidFill>
              <a:srgbClr val="F4B193"/>
            </a:solidFill>
          </p:spPr>
          <p:txBody>
            <a:bodyPr wrap="square" lIns="0" tIns="0" rIns="0" bIns="0" rtlCol="0"/>
            <a:lstStyle/>
            <a:p>
              <a:endParaRPr sz="1632"/>
            </a:p>
          </p:txBody>
        </p:sp>
        <p:sp>
          <p:nvSpPr>
            <p:cNvPr id="30" name="object 30"/>
            <p:cNvSpPr/>
            <p:nvPr/>
          </p:nvSpPr>
          <p:spPr>
            <a:xfrm>
              <a:off x="3073908" y="1469135"/>
              <a:ext cx="4277995" cy="29209"/>
            </a:xfrm>
            <a:custGeom>
              <a:avLst/>
              <a:gdLst/>
              <a:ahLst/>
              <a:cxnLst/>
              <a:rect l="l" t="t" r="r" b="b"/>
              <a:pathLst>
                <a:path w="4277995" h="29209">
                  <a:moveTo>
                    <a:pt x="4277868" y="0"/>
                  </a:moveTo>
                  <a:lnTo>
                    <a:pt x="0" y="0"/>
                  </a:lnTo>
                  <a:lnTo>
                    <a:pt x="0" y="13716"/>
                  </a:lnTo>
                  <a:lnTo>
                    <a:pt x="0" y="28956"/>
                  </a:lnTo>
                  <a:lnTo>
                    <a:pt x="4277868" y="28956"/>
                  </a:lnTo>
                  <a:lnTo>
                    <a:pt x="4277868" y="13716"/>
                  </a:lnTo>
                  <a:lnTo>
                    <a:pt x="4277868" y="0"/>
                  </a:lnTo>
                  <a:close/>
                </a:path>
              </a:pathLst>
            </a:custGeom>
            <a:solidFill>
              <a:srgbClr val="F4B195"/>
            </a:solidFill>
          </p:spPr>
          <p:txBody>
            <a:bodyPr wrap="square" lIns="0" tIns="0" rIns="0" bIns="0" rtlCol="0"/>
            <a:lstStyle/>
            <a:p>
              <a:endParaRPr sz="1632"/>
            </a:p>
          </p:txBody>
        </p:sp>
        <p:sp>
          <p:nvSpPr>
            <p:cNvPr id="31" name="object 31"/>
            <p:cNvSpPr/>
            <p:nvPr/>
          </p:nvSpPr>
          <p:spPr>
            <a:xfrm>
              <a:off x="3073908" y="1498091"/>
              <a:ext cx="4277995" cy="21590"/>
            </a:xfrm>
            <a:custGeom>
              <a:avLst/>
              <a:gdLst/>
              <a:ahLst/>
              <a:cxnLst/>
              <a:rect l="l" t="t" r="r" b="b"/>
              <a:pathLst>
                <a:path w="4277995" h="21590">
                  <a:moveTo>
                    <a:pt x="4277868" y="0"/>
                  </a:moveTo>
                  <a:lnTo>
                    <a:pt x="0" y="0"/>
                  </a:lnTo>
                  <a:lnTo>
                    <a:pt x="0" y="13716"/>
                  </a:lnTo>
                  <a:lnTo>
                    <a:pt x="0" y="21336"/>
                  </a:lnTo>
                  <a:lnTo>
                    <a:pt x="4277868" y="21336"/>
                  </a:lnTo>
                  <a:lnTo>
                    <a:pt x="4277868" y="13716"/>
                  </a:lnTo>
                  <a:lnTo>
                    <a:pt x="4277868" y="0"/>
                  </a:lnTo>
                  <a:close/>
                </a:path>
              </a:pathLst>
            </a:custGeom>
            <a:solidFill>
              <a:srgbClr val="F4B397"/>
            </a:solidFill>
          </p:spPr>
          <p:txBody>
            <a:bodyPr wrap="square" lIns="0" tIns="0" rIns="0" bIns="0" rtlCol="0"/>
            <a:lstStyle/>
            <a:p>
              <a:endParaRPr sz="1632"/>
            </a:p>
          </p:txBody>
        </p:sp>
        <p:sp>
          <p:nvSpPr>
            <p:cNvPr id="32" name="object 32"/>
            <p:cNvSpPr/>
            <p:nvPr/>
          </p:nvSpPr>
          <p:spPr>
            <a:xfrm>
              <a:off x="3073908" y="1519427"/>
              <a:ext cx="4277995" cy="7620"/>
            </a:xfrm>
            <a:custGeom>
              <a:avLst/>
              <a:gdLst/>
              <a:ahLst/>
              <a:cxnLst/>
              <a:rect l="l" t="t" r="r" b="b"/>
              <a:pathLst>
                <a:path w="4277995" h="7619">
                  <a:moveTo>
                    <a:pt x="4277868" y="0"/>
                  </a:moveTo>
                  <a:lnTo>
                    <a:pt x="4277868" y="7620"/>
                  </a:lnTo>
                  <a:lnTo>
                    <a:pt x="0" y="7620"/>
                  </a:lnTo>
                  <a:lnTo>
                    <a:pt x="0" y="0"/>
                  </a:lnTo>
                  <a:lnTo>
                    <a:pt x="4277868" y="0"/>
                  </a:lnTo>
                  <a:close/>
                </a:path>
              </a:pathLst>
            </a:custGeom>
            <a:solidFill>
              <a:srgbClr val="F6B397"/>
            </a:solidFill>
          </p:spPr>
          <p:txBody>
            <a:bodyPr wrap="square" lIns="0" tIns="0" rIns="0" bIns="0" rtlCol="0"/>
            <a:lstStyle/>
            <a:p>
              <a:endParaRPr sz="1632"/>
            </a:p>
          </p:txBody>
        </p:sp>
        <p:sp>
          <p:nvSpPr>
            <p:cNvPr id="33" name="object 33"/>
            <p:cNvSpPr/>
            <p:nvPr/>
          </p:nvSpPr>
          <p:spPr>
            <a:xfrm>
              <a:off x="3073908" y="1527047"/>
              <a:ext cx="4277995" cy="15240"/>
            </a:xfrm>
            <a:custGeom>
              <a:avLst/>
              <a:gdLst/>
              <a:ahLst/>
              <a:cxnLst/>
              <a:rect l="l" t="t" r="r" b="b"/>
              <a:pathLst>
                <a:path w="4277995" h="15240">
                  <a:moveTo>
                    <a:pt x="4277868" y="0"/>
                  </a:moveTo>
                  <a:lnTo>
                    <a:pt x="4277868" y="15240"/>
                  </a:lnTo>
                  <a:lnTo>
                    <a:pt x="0" y="15240"/>
                  </a:lnTo>
                  <a:lnTo>
                    <a:pt x="0" y="0"/>
                  </a:lnTo>
                  <a:lnTo>
                    <a:pt x="4277868" y="0"/>
                  </a:lnTo>
                  <a:close/>
                </a:path>
              </a:pathLst>
            </a:custGeom>
            <a:solidFill>
              <a:srgbClr val="F6B399"/>
            </a:solidFill>
          </p:spPr>
          <p:txBody>
            <a:bodyPr wrap="square" lIns="0" tIns="0" rIns="0" bIns="0" rtlCol="0"/>
            <a:lstStyle/>
            <a:p>
              <a:endParaRPr sz="1632"/>
            </a:p>
          </p:txBody>
        </p:sp>
        <p:sp>
          <p:nvSpPr>
            <p:cNvPr id="34" name="object 34"/>
            <p:cNvSpPr/>
            <p:nvPr/>
          </p:nvSpPr>
          <p:spPr>
            <a:xfrm>
              <a:off x="3073908" y="1542287"/>
              <a:ext cx="4277995" cy="13970"/>
            </a:xfrm>
            <a:custGeom>
              <a:avLst/>
              <a:gdLst/>
              <a:ahLst/>
              <a:cxnLst/>
              <a:rect l="l" t="t" r="r" b="b"/>
              <a:pathLst>
                <a:path w="4277995" h="13969">
                  <a:moveTo>
                    <a:pt x="4277868" y="0"/>
                  </a:moveTo>
                  <a:lnTo>
                    <a:pt x="4277868" y="13716"/>
                  </a:lnTo>
                  <a:lnTo>
                    <a:pt x="0" y="13716"/>
                  </a:lnTo>
                  <a:lnTo>
                    <a:pt x="0" y="0"/>
                  </a:lnTo>
                  <a:lnTo>
                    <a:pt x="4277868" y="0"/>
                  </a:lnTo>
                  <a:close/>
                </a:path>
              </a:pathLst>
            </a:custGeom>
            <a:solidFill>
              <a:srgbClr val="F6B59A"/>
            </a:solidFill>
          </p:spPr>
          <p:txBody>
            <a:bodyPr wrap="square" lIns="0" tIns="0" rIns="0" bIns="0" rtlCol="0"/>
            <a:lstStyle/>
            <a:p>
              <a:endParaRPr sz="1632"/>
            </a:p>
          </p:txBody>
        </p:sp>
        <p:sp>
          <p:nvSpPr>
            <p:cNvPr id="35" name="object 35"/>
            <p:cNvSpPr/>
            <p:nvPr/>
          </p:nvSpPr>
          <p:spPr>
            <a:xfrm>
              <a:off x="3073908" y="1556003"/>
              <a:ext cx="4277995" cy="15240"/>
            </a:xfrm>
            <a:custGeom>
              <a:avLst/>
              <a:gdLst/>
              <a:ahLst/>
              <a:cxnLst/>
              <a:rect l="l" t="t" r="r" b="b"/>
              <a:pathLst>
                <a:path w="4277995" h="15240">
                  <a:moveTo>
                    <a:pt x="4277868" y="0"/>
                  </a:moveTo>
                  <a:lnTo>
                    <a:pt x="4277868" y="15240"/>
                  </a:lnTo>
                  <a:lnTo>
                    <a:pt x="0" y="15240"/>
                  </a:lnTo>
                  <a:lnTo>
                    <a:pt x="0" y="0"/>
                  </a:lnTo>
                  <a:lnTo>
                    <a:pt x="4277868" y="0"/>
                  </a:lnTo>
                  <a:close/>
                </a:path>
              </a:pathLst>
            </a:custGeom>
            <a:solidFill>
              <a:srgbClr val="F6B69A"/>
            </a:solidFill>
          </p:spPr>
          <p:txBody>
            <a:bodyPr wrap="square" lIns="0" tIns="0" rIns="0" bIns="0" rtlCol="0"/>
            <a:lstStyle/>
            <a:p>
              <a:endParaRPr sz="1632"/>
            </a:p>
          </p:txBody>
        </p:sp>
        <p:sp>
          <p:nvSpPr>
            <p:cNvPr id="36" name="object 36"/>
            <p:cNvSpPr/>
            <p:nvPr/>
          </p:nvSpPr>
          <p:spPr>
            <a:xfrm>
              <a:off x="3073908" y="1571243"/>
              <a:ext cx="4277995" cy="29209"/>
            </a:xfrm>
            <a:custGeom>
              <a:avLst/>
              <a:gdLst/>
              <a:ahLst/>
              <a:cxnLst/>
              <a:rect l="l" t="t" r="r" b="b"/>
              <a:pathLst>
                <a:path w="4277995" h="29209">
                  <a:moveTo>
                    <a:pt x="4277868" y="0"/>
                  </a:moveTo>
                  <a:lnTo>
                    <a:pt x="0" y="0"/>
                  </a:lnTo>
                  <a:lnTo>
                    <a:pt x="0" y="7620"/>
                  </a:lnTo>
                  <a:lnTo>
                    <a:pt x="0" y="13716"/>
                  </a:lnTo>
                  <a:lnTo>
                    <a:pt x="0" y="28956"/>
                  </a:lnTo>
                  <a:lnTo>
                    <a:pt x="4277868" y="28956"/>
                  </a:lnTo>
                  <a:lnTo>
                    <a:pt x="4277868" y="13716"/>
                  </a:lnTo>
                  <a:lnTo>
                    <a:pt x="4277868" y="7620"/>
                  </a:lnTo>
                  <a:lnTo>
                    <a:pt x="4277868" y="0"/>
                  </a:lnTo>
                  <a:close/>
                </a:path>
              </a:pathLst>
            </a:custGeom>
            <a:solidFill>
              <a:srgbClr val="F6B69C"/>
            </a:solidFill>
          </p:spPr>
          <p:txBody>
            <a:bodyPr wrap="square" lIns="0" tIns="0" rIns="0" bIns="0" rtlCol="0"/>
            <a:lstStyle/>
            <a:p>
              <a:endParaRPr sz="1632"/>
            </a:p>
          </p:txBody>
        </p:sp>
        <p:sp>
          <p:nvSpPr>
            <p:cNvPr id="37" name="object 37"/>
            <p:cNvSpPr/>
            <p:nvPr/>
          </p:nvSpPr>
          <p:spPr>
            <a:xfrm>
              <a:off x="3073908" y="1600199"/>
              <a:ext cx="4277995" cy="5080"/>
            </a:xfrm>
            <a:custGeom>
              <a:avLst/>
              <a:gdLst/>
              <a:ahLst/>
              <a:cxnLst/>
              <a:rect l="l" t="t" r="r" b="b"/>
              <a:pathLst>
                <a:path w="4277995" h="5080">
                  <a:moveTo>
                    <a:pt x="0" y="0"/>
                  </a:moveTo>
                  <a:lnTo>
                    <a:pt x="4277868" y="0"/>
                  </a:lnTo>
                  <a:lnTo>
                    <a:pt x="4277868" y="4572"/>
                  </a:lnTo>
                  <a:lnTo>
                    <a:pt x="0" y="4572"/>
                  </a:lnTo>
                  <a:lnTo>
                    <a:pt x="0" y="0"/>
                  </a:lnTo>
                  <a:close/>
                </a:path>
              </a:pathLst>
            </a:custGeom>
            <a:solidFill>
              <a:srgbClr val="F6B89C"/>
            </a:solidFill>
          </p:spPr>
          <p:txBody>
            <a:bodyPr wrap="square" lIns="0" tIns="0" rIns="0" bIns="0" rtlCol="0"/>
            <a:lstStyle/>
            <a:p>
              <a:endParaRPr sz="1632"/>
            </a:p>
          </p:txBody>
        </p:sp>
        <p:sp>
          <p:nvSpPr>
            <p:cNvPr id="38" name="object 38"/>
            <p:cNvSpPr/>
            <p:nvPr/>
          </p:nvSpPr>
          <p:spPr>
            <a:xfrm>
              <a:off x="3069335" y="1130808"/>
              <a:ext cx="4287520" cy="478790"/>
            </a:xfrm>
            <a:custGeom>
              <a:avLst/>
              <a:gdLst/>
              <a:ahLst/>
              <a:cxnLst/>
              <a:rect l="l" t="t" r="r" b="b"/>
              <a:pathLst>
                <a:path w="4287520" h="478790">
                  <a:moveTo>
                    <a:pt x="4287012" y="478536"/>
                  </a:moveTo>
                  <a:lnTo>
                    <a:pt x="0" y="478536"/>
                  </a:lnTo>
                  <a:lnTo>
                    <a:pt x="0" y="0"/>
                  </a:lnTo>
                  <a:lnTo>
                    <a:pt x="4287012" y="0"/>
                  </a:lnTo>
                  <a:lnTo>
                    <a:pt x="4287012" y="6096"/>
                  </a:lnTo>
                  <a:lnTo>
                    <a:pt x="10668" y="6096"/>
                  </a:lnTo>
                  <a:lnTo>
                    <a:pt x="4572" y="12192"/>
                  </a:lnTo>
                  <a:lnTo>
                    <a:pt x="10668" y="12192"/>
                  </a:lnTo>
                  <a:lnTo>
                    <a:pt x="10668" y="467868"/>
                  </a:lnTo>
                  <a:lnTo>
                    <a:pt x="4572" y="467868"/>
                  </a:lnTo>
                  <a:lnTo>
                    <a:pt x="10668" y="473964"/>
                  </a:lnTo>
                  <a:lnTo>
                    <a:pt x="4287012" y="473964"/>
                  </a:lnTo>
                  <a:lnTo>
                    <a:pt x="4287012" y="478536"/>
                  </a:lnTo>
                  <a:close/>
                </a:path>
                <a:path w="4287520" h="478790">
                  <a:moveTo>
                    <a:pt x="10668" y="12192"/>
                  </a:moveTo>
                  <a:lnTo>
                    <a:pt x="4572" y="12192"/>
                  </a:lnTo>
                  <a:lnTo>
                    <a:pt x="10668" y="6096"/>
                  </a:lnTo>
                  <a:lnTo>
                    <a:pt x="10668" y="12192"/>
                  </a:lnTo>
                  <a:close/>
                </a:path>
                <a:path w="4287520" h="478790">
                  <a:moveTo>
                    <a:pt x="4276344" y="12192"/>
                  </a:moveTo>
                  <a:lnTo>
                    <a:pt x="10668" y="12192"/>
                  </a:lnTo>
                  <a:lnTo>
                    <a:pt x="10668" y="6096"/>
                  </a:lnTo>
                  <a:lnTo>
                    <a:pt x="4276344" y="6096"/>
                  </a:lnTo>
                  <a:lnTo>
                    <a:pt x="4276344" y="12192"/>
                  </a:lnTo>
                  <a:close/>
                </a:path>
                <a:path w="4287520" h="478790">
                  <a:moveTo>
                    <a:pt x="4276344" y="473964"/>
                  </a:moveTo>
                  <a:lnTo>
                    <a:pt x="4276344" y="6096"/>
                  </a:lnTo>
                  <a:lnTo>
                    <a:pt x="4282440" y="12192"/>
                  </a:lnTo>
                  <a:lnTo>
                    <a:pt x="4287012" y="12192"/>
                  </a:lnTo>
                  <a:lnTo>
                    <a:pt x="4287012" y="467868"/>
                  </a:lnTo>
                  <a:lnTo>
                    <a:pt x="4282440" y="467868"/>
                  </a:lnTo>
                  <a:lnTo>
                    <a:pt x="4276344" y="473964"/>
                  </a:lnTo>
                  <a:close/>
                </a:path>
                <a:path w="4287520" h="478790">
                  <a:moveTo>
                    <a:pt x="4287012" y="12192"/>
                  </a:moveTo>
                  <a:lnTo>
                    <a:pt x="4282440" y="12192"/>
                  </a:lnTo>
                  <a:lnTo>
                    <a:pt x="4276344" y="6096"/>
                  </a:lnTo>
                  <a:lnTo>
                    <a:pt x="4287012" y="6096"/>
                  </a:lnTo>
                  <a:lnTo>
                    <a:pt x="4287012" y="12192"/>
                  </a:lnTo>
                  <a:close/>
                </a:path>
                <a:path w="4287520" h="478790">
                  <a:moveTo>
                    <a:pt x="10668" y="473964"/>
                  </a:moveTo>
                  <a:lnTo>
                    <a:pt x="4572" y="467868"/>
                  </a:lnTo>
                  <a:lnTo>
                    <a:pt x="10668" y="467868"/>
                  </a:lnTo>
                  <a:lnTo>
                    <a:pt x="10668" y="473964"/>
                  </a:lnTo>
                  <a:close/>
                </a:path>
                <a:path w="4287520" h="478790">
                  <a:moveTo>
                    <a:pt x="4276344" y="473964"/>
                  </a:moveTo>
                  <a:lnTo>
                    <a:pt x="10668" y="473964"/>
                  </a:lnTo>
                  <a:lnTo>
                    <a:pt x="10668" y="467868"/>
                  </a:lnTo>
                  <a:lnTo>
                    <a:pt x="4276344" y="467868"/>
                  </a:lnTo>
                  <a:lnTo>
                    <a:pt x="4276344" y="473964"/>
                  </a:lnTo>
                  <a:close/>
                </a:path>
                <a:path w="4287520" h="478790">
                  <a:moveTo>
                    <a:pt x="4287012" y="473964"/>
                  </a:moveTo>
                  <a:lnTo>
                    <a:pt x="4276344" y="473964"/>
                  </a:lnTo>
                  <a:lnTo>
                    <a:pt x="4282440" y="467868"/>
                  </a:lnTo>
                  <a:lnTo>
                    <a:pt x="4287012" y="467868"/>
                  </a:lnTo>
                  <a:lnTo>
                    <a:pt x="4287012" y="473964"/>
                  </a:lnTo>
                  <a:close/>
                </a:path>
              </a:pathLst>
            </a:custGeom>
            <a:solidFill>
              <a:srgbClr val="ED7C31"/>
            </a:solidFill>
          </p:spPr>
          <p:txBody>
            <a:bodyPr wrap="square" lIns="0" tIns="0" rIns="0" bIns="0" rtlCol="0"/>
            <a:lstStyle/>
            <a:p>
              <a:endParaRPr sz="1632"/>
            </a:p>
          </p:txBody>
        </p:sp>
      </p:grpSp>
      <p:sp>
        <p:nvSpPr>
          <p:cNvPr id="39" name="object 39"/>
          <p:cNvSpPr/>
          <p:nvPr/>
        </p:nvSpPr>
        <p:spPr>
          <a:xfrm>
            <a:off x="1247608" y="3427273"/>
            <a:ext cx="9696210" cy="2727077"/>
          </a:xfrm>
          <a:custGeom>
            <a:avLst/>
            <a:gdLst/>
            <a:ahLst/>
            <a:cxnLst/>
            <a:rect l="l" t="t" r="r" b="b"/>
            <a:pathLst>
              <a:path w="10692765" h="3007359">
                <a:moveTo>
                  <a:pt x="10692384" y="3006852"/>
                </a:moveTo>
                <a:lnTo>
                  <a:pt x="0" y="3006852"/>
                </a:lnTo>
                <a:lnTo>
                  <a:pt x="0" y="0"/>
                </a:lnTo>
                <a:lnTo>
                  <a:pt x="10692384" y="0"/>
                </a:lnTo>
                <a:lnTo>
                  <a:pt x="10692384" y="3006852"/>
                </a:lnTo>
                <a:close/>
              </a:path>
            </a:pathLst>
          </a:custGeom>
          <a:solidFill>
            <a:srgbClr val="FFFFFF"/>
          </a:solidFill>
        </p:spPr>
        <p:txBody>
          <a:bodyPr wrap="square" lIns="0" tIns="0" rIns="0" bIns="0" rtlCol="0"/>
          <a:lstStyle/>
          <a:p>
            <a:endParaRPr sz="1632"/>
          </a:p>
        </p:txBody>
      </p:sp>
      <p:sp>
        <p:nvSpPr>
          <p:cNvPr id="40" name="object 40"/>
          <p:cNvSpPr txBox="1"/>
          <p:nvPr/>
        </p:nvSpPr>
        <p:spPr>
          <a:xfrm>
            <a:off x="1975380" y="813293"/>
            <a:ext cx="8600427" cy="3721121"/>
          </a:xfrm>
          <a:prstGeom prst="rect">
            <a:avLst/>
          </a:prstGeom>
        </p:spPr>
        <p:txBody>
          <a:bodyPr vert="horz" wrap="square" lIns="0" tIns="225145" rIns="0" bIns="0" rtlCol="0">
            <a:spAutoFit/>
          </a:bodyPr>
          <a:lstStyle/>
          <a:p>
            <a:pPr marL="2888303" algn="just">
              <a:spcBef>
                <a:spcPts val="1773"/>
              </a:spcBef>
            </a:pPr>
            <a:r>
              <a:rPr sz="2539" dirty="0">
                <a:solidFill>
                  <a:srgbClr val="001F60"/>
                </a:solidFill>
                <a:latin typeface="Times New Roman"/>
                <a:cs typeface="Times New Roman"/>
              </a:rPr>
              <a:t>Storage</a:t>
            </a:r>
            <a:r>
              <a:rPr sz="2539" spc="-45" dirty="0">
                <a:solidFill>
                  <a:srgbClr val="001F60"/>
                </a:solidFill>
                <a:latin typeface="Times New Roman"/>
                <a:cs typeface="Times New Roman"/>
              </a:rPr>
              <a:t> </a:t>
            </a:r>
            <a:r>
              <a:rPr sz="2539" spc="-9" dirty="0">
                <a:solidFill>
                  <a:srgbClr val="001F60"/>
                </a:solidFill>
                <a:latin typeface="Times New Roman"/>
                <a:cs typeface="Times New Roman"/>
              </a:rPr>
              <a:t>reservoir</a:t>
            </a:r>
            <a:endParaRPr sz="2539">
              <a:latin typeface="Times New Roman"/>
              <a:cs typeface="Times New Roman"/>
            </a:endParaRPr>
          </a:p>
          <a:p>
            <a:pPr marL="11516" marR="7486" algn="just">
              <a:lnSpc>
                <a:spcPct val="125400"/>
              </a:lnSpc>
              <a:spcBef>
                <a:spcPts val="916"/>
              </a:spcBef>
            </a:pPr>
            <a:r>
              <a:rPr sz="2539" b="1" dirty="0">
                <a:latin typeface="Times New Roman"/>
                <a:cs typeface="Times New Roman"/>
              </a:rPr>
              <a:t>Storage</a:t>
            </a:r>
            <a:r>
              <a:rPr sz="2539" b="1" spc="95" dirty="0">
                <a:latin typeface="Times New Roman"/>
                <a:cs typeface="Times New Roman"/>
              </a:rPr>
              <a:t> </a:t>
            </a:r>
            <a:r>
              <a:rPr sz="2539" b="1" dirty="0">
                <a:latin typeface="Times New Roman"/>
                <a:cs typeface="Times New Roman"/>
              </a:rPr>
              <a:t>reservoirs</a:t>
            </a:r>
            <a:r>
              <a:rPr sz="2539" b="1" spc="91" dirty="0">
                <a:latin typeface="Times New Roman"/>
                <a:cs typeface="Times New Roman"/>
              </a:rPr>
              <a:t> </a:t>
            </a:r>
            <a:r>
              <a:rPr sz="2539" dirty="0">
                <a:latin typeface="Times New Roman"/>
                <a:cs typeface="Times New Roman"/>
              </a:rPr>
              <a:t>are</a:t>
            </a:r>
            <a:r>
              <a:rPr sz="2539" spc="95" dirty="0">
                <a:latin typeface="Times New Roman"/>
                <a:cs typeface="Times New Roman"/>
              </a:rPr>
              <a:t> </a:t>
            </a:r>
            <a:r>
              <a:rPr sz="2539" dirty="0">
                <a:latin typeface="Times New Roman"/>
                <a:cs typeface="Times New Roman"/>
              </a:rPr>
              <a:t>constructed</a:t>
            </a:r>
            <a:r>
              <a:rPr sz="2539" spc="103" dirty="0">
                <a:latin typeface="Times New Roman"/>
                <a:cs typeface="Times New Roman"/>
              </a:rPr>
              <a:t> </a:t>
            </a:r>
            <a:r>
              <a:rPr sz="2539" dirty="0">
                <a:latin typeface="Times New Roman"/>
                <a:cs typeface="Times New Roman"/>
              </a:rPr>
              <a:t>to</a:t>
            </a:r>
            <a:r>
              <a:rPr sz="2539" spc="77" dirty="0">
                <a:latin typeface="Times New Roman"/>
                <a:cs typeface="Times New Roman"/>
              </a:rPr>
              <a:t> </a:t>
            </a:r>
            <a:r>
              <a:rPr sz="2539" dirty="0">
                <a:latin typeface="Times New Roman"/>
                <a:cs typeface="Times New Roman"/>
              </a:rPr>
              <a:t>store</a:t>
            </a:r>
            <a:r>
              <a:rPr sz="2539" spc="95" dirty="0">
                <a:latin typeface="Times New Roman"/>
                <a:cs typeface="Times New Roman"/>
              </a:rPr>
              <a:t> </a:t>
            </a:r>
            <a:r>
              <a:rPr sz="2539" dirty="0">
                <a:latin typeface="Times New Roman"/>
                <a:cs typeface="Times New Roman"/>
              </a:rPr>
              <a:t>the</a:t>
            </a:r>
            <a:r>
              <a:rPr sz="2539" spc="100" dirty="0">
                <a:latin typeface="Times New Roman"/>
                <a:cs typeface="Times New Roman"/>
              </a:rPr>
              <a:t> </a:t>
            </a:r>
            <a:r>
              <a:rPr sz="2539" dirty="0">
                <a:latin typeface="Times New Roman"/>
                <a:cs typeface="Times New Roman"/>
              </a:rPr>
              <a:t>water</a:t>
            </a:r>
            <a:r>
              <a:rPr sz="2539" spc="95" dirty="0">
                <a:latin typeface="Times New Roman"/>
                <a:cs typeface="Times New Roman"/>
              </a:rPr>
              <a:t> </a:t>
            </a:r>
            <a:r>
              <a:rPr sz="2539" dirty="0">
                <a:latin typeface="Times New Roman"/>
                <a:cs typeface="Times New Roman"/>
              </a:rPr>
              <a:t>in</a:t>
            </a:r>
            <a:r>
              <a:rPr sz="2539" spc="103" dirty="0">
                <a:latin typeface="Times New Roman"/>
                <a:cs typeface="Times New Roman"/>
              </a:rPr>
              <a:t> </a:t>
            </a:r>
            <a:r>
              <a:rPr sz="2539" dirty="0">
                <a:latin typeface="Times New Roman"/>
                <a:cs typeface="Times New Roman"/>
              </a:rPr>
              <a:t>the</a:t>
            </a:r>
            <a:r>
              <a:rPr sz="2539" spc="68" dirty="0">
                <a:latin typeface="Times New Roman"/>
                <a:cs typeface="Times New Roman"/>
              </a:rPr>
              <a:t> </a:t>
            </a:r>
            <a:r>
              <a:rPr sz="2539" spc="-9" dirty="0">
                <a:latin typeface="Times New Roman"/>
                <a:cs typeface="Times New Roman"/>
              </a:rPr>
              <a:t>rainy </a:t>
            </a:r>
            <a:r>
              <a:rPr sz="2539" dirty="0">
                <a:latin typeface="Times New Roman"/>
                <a:cs typeface="Times New Roman"/>
              </a:rPr>
              <a:t>season</a:t>
            </a:r>
            <a:r>
              <a:rPr sz="2539" spc="-36" dirty="0">
                <a:latin typeface="Times New Roman"/>
                <a:cs typeface="Times New Roman"/>
              </a:rPr>
              <a:t> </a:t>
            </a:r>
            <a:r>
              <a:rPr sz="2539" dirty="0">
                <a:latin typeface="Times New Roman"/>
                <a:cs typeface="Times New Roman"/>
              </a:rPr>
              <a:t>and</a:t>
            </a:r>
            <a:r>
              <a:rPr sz="2539" spc="-5" dirty="0">
                <a:latin typeface="Times New Roman"/>
                <a:cs typeface="Times New Roman"/>
              </a:rPr>
              <a:t> </a:t>
            </a:r>
            <a:r>
              <a:rPr sz="2539" dirty="0">
                <a:latin typeface="Times New Roman"/>
                <a:cs typeface="Times New Roman"/>
              </a:rPr>
              <a:t>to</a:t>
            </a:r>
            <a:r>
              <a:rPr sz="2539" spc="18" dirty="0">
                <a:latin typeface="Times New Roman"/>
                <a:cs typeface="Times New Roman"/>
              </a:rPr>
              <a:t> </a:t>
            </a:r>
            <a:r>
              <a:rPr sz="2539" dirty="0">
                <a:latin typeface="Times New Roman"/>
                <a:cs typeface="Times New Roman"/>
              </a:rPr>
              <a:t>release</a:t>
            </a:r>
            <a:r>
              <a:rPr sz="2539" spc="-14" dirty="0">
                <a:latin typeface="Times New Roman"/>
                <a:cs typeface="Times New Roman"/>
              </a:rPr>
              <a:t> </a:t>
            </a:r>
            <a:r>
              <a:rPr sz="2539" dirty="0">
                <a:latin typeface="Times New Roman"/>
                <a:cs typeface="Times New Roman"/>
              </a:rPr>
              <a:t>it</a:t>
            </a:r>
            <a:r>
              <a:rPr sz="2539" spc="-5" dirty="0">
                <a:latin typeface="Times New Roman"/>
                <a:cs typeface="Times New Roman"/>
              </a:rPr>
              <a:t> </a:t>
            </a:r>
            <a:r>
              <a:rPr sz="2539" dirty="0">
                <a:latin typeface="Times New Roman"/>
                <a:cs typeface="Times New Roman"/>
              </a:rPr>
              <a:t>later</a:t>
            </a:r>
            <a:r>
              <a:rPr sz="2539" spc="-14" dirty="0">
                <a:latin typeface="Times New Roman"/>
                <a:cs typeface="Times New Roman"/>
              </a:rPr>
              <a:t> </a:t>
            </a:r>
            <a:r>
              <a:rPr sz="2539" dirty="0">
                <a:latin typeface="Times New Roman"/>
                <a:cs typeface="Times New Roman"/>
              </a:rPr>
              <a:t>when</a:t>
            </a:r>
            <a:r>
              <a:rPr sz="2539" spc="-5" dirty="0">
                <a:latin typeface="Times New Roman"/>
                <a:cs typeface="Times New Roman"/>
              </a:rPr>
              <a:t> </a:t>
            </a:r>
            <a:r>
              <a:rPr sz="2539" dirty="0">
                <a:latin typeface="Times New Roman"/>
                <a:cs typeface="Times New Roman"/>
              </a:rPr>
              <a:t>the</a:t>
            </a:r>
            <a:r>
              <a:rPr sz="2539" spc="-18" dirty="0">
                <a:latin typeface="Times New Roman"/>
                <a:cs typeface="Times New Roman"/>
              </a:rPr>
              <a:t> </a:t>
            </a:r>
            <a:r>
              <a:rPr sz="2539" dirty="0">
                <a:latin typeface="Times New Roman"/>
                <a:cs typeface="Times New Roman"/>
              </a:rPr>
              <a:t>river</a:t>
            </a:r>
            <a:r>
              <a:rPr sz="2539" spc="-36" dirty="0">
                <a:latin typeface="Times New Roman"/>
                <a:cs typeface="Times New Roman"/>
              </a:rPr>
              <a:t> </a:t>
            </a:r>
            <a:r>
              <a:rPr sz="2539" dirty="0">
                <a:latin typeface="Times New Roman"/>
                <a:cs typeface="Times New Roman"/>
              </a:rPr>
              <a:t>flow</a:t>
            </a:r>
            <a:r>
              <a:rPr sz="2539" spc="-9" dirty="0">
                <a:latin typeface="Times New Roman"/>
                <a:cs typeface="Times New Roman"/>
              </a:rPr>
              <a:t> </a:t>
            </a:r>
            <a:r>
              <a:rPr sz="2539" dirty="0">
                <a:latin typeface="Times New Roman"/>
                <a:cs typeface="Times New Roman"/>
              </a:rPr>
              <a:t>is</a:t>
            </a:r>
            <a:r>
              <a:rPr sz="2539" spc="-9" dirty="0">
                <a:latin typeface="Times New Roman"/>
                <a:cs typeface="Times New Roman"/>
              </a:rPr>
              <a:t> </a:t>
            </a:r>
            <a:r>
              <a:rPr sz="2539" spc="-18" dirty="0">
                <a:latin typeface="Times New Roman"/>
                <a:cs typeface="Times New Roman"/>
              </a:rPr>
              <a:t>low.</a:t>
            </a:r>
            <a:endParaRPr sz="2539">
              <a:latin typeface="Times New Roman"/>
              <a:cs typeface="Times New Roman"/>
            </a:endParaRPr>
          </a:p>
          <a:p>
            <a:pPr marL="11516" marR="4607" algn="just">
              <a:lnSpc>
                <a:spcPct val="125200"/>
              </a:lnSpc>
              <a:spcBef>
                <a:spcPts val="784"/>
              </a:spcBef>
            </a:pPr>
            <a:r>
              <a:rPr sz="2539" dirty="0">
                <a:latin typeface="Times New Roman"/>
                <a:cs typeface="Times New Roman"/>
              </a:rPr>
              <a:t>The</a:t>
            </a:r>
            <a:r>
              <a:rPr sz="2539" spc="73" dirty="0">
                <a:latin typeface="Times New Roman"/>
                <a:cs typeface="Times New Roman"/>
              </a:rPr>
              <a:t>  </a:t>
            </a:r>
            <a:r>
              <a:rPr sz="2539" dirty="0">
                <a:latin typeface="Times New Roman"/>
                <a:cs typeface="Times New Roman"/>
              </a:rPr>
              <a:t>purpose</a:t>
            </a:r>
            <a:r>
              <a:rPr sz="2539" spc="73" dirty="0">
                <a:latin typeface="Times New Roman"/>
                <a:cs typeface="Times New Roman"/>
              </a:rPr>
              <a:t>  </a:t>
            </a:r>
            <a:r>
              <a:rPr sz="2539" dirty="0">
                <a:latin typeface="Times New Roman"/>
                <a:cs typeface="Times New Roman"/>
              </a:rPr>
              <a:t>of</a:t>
            </a:r>
            <a:r>
              <a:rPr sz="2539" spc="77" dirty="0">
                <a:latin typeface="Times New Roman"/>
                <a:cs typeface="Times New Roman"/>
              </a:rPr>
              <a:t>  </a:t>
            </a:r>
            <a:r>
              <a:rPr sz="2539" dirty="0">
                <a:latin typeface="Times New Roman"/>
                <a:cs typeface="Times New Roman"/>
              </a:rPr>
              <a:t>a</a:t>
            </a:r>
            <a:r>
              <a:rPr sz="2539" spc="63" dirty="0">
                <a:latin typeface="Times New Roman"/>
                <a:cs typeface="Times New Roman"/>
              </a:rPr>
              <a:t>  </a:t>
            </a:r>
            <a:r>
              <a:rPr sz="2539" dirty="0">
                <a:latin typeface="Times New Roman"/>
                <a:cs typeface="Times New Roman"/>
              </a:rPr>
              <a:t>storage</a:t>
            </a:r>
            <a:r>
              <a:rPr sz="2539" spc="68" dirty="0">
                <a:latin typeface="Times New Roman"/>
                <a:cs typeface="Times New Roman"/>
              </a:rPr>
              <a:t>  </a:t>
            </a:r>
            <a:r>
              <a:rPr sz="2539" dirty="0">
                <a:latin typeface="Times New Roman"/>
                <a:cs typeface="Times New Roman"/>
              </a:rPr>
              <a:t>reservoir</a:t>
            </a:r>
            <a:r>
              <a:rPr sz="2539" spc="63" dirty="0">
                <a:latin typeface="Times New Roman"/>
                <a:cs typeface="Times New Roman"/>
              </a:rPr>
              <a:t>  </a:t>
            </a:r>
            <a:r>
              <a:rPr sz="2539" dirty="0">
                <a:latin typeface="Times New Roman"/>
                <a:cs typeface="Times New Roman"/>
              </a:rPr>
              <a:t>is</a:t>
            </a:r>
            <a:r>
              <a:rPr sz="2539" spc="68" dirty="0">
                <a:latin typeface="Times New Roman"/>
                <a:cs typeface="Times New Roman"/>
              </a:rPr>
              <a:t>  </a:t>
            </a:r>
            <a:r>
              <a:rPr sz="2539" dirty="0">
                <a:latin typeface="Times New Roman"/>
                <a:cs typeface="Times New Roman"/>
              </a:rPr>
              <a:t>to</a:t>
            </a:r>
            <a:r>
              <a:rPr sz="2539" spc="54" dirty="0">
                <a:latin typeface="Times New Roman"/>
                <a:cs typeface="Times New Roman"/>
              </a:rPr>
              <a:t>  </a:t>
            </a:r>
            <a:r>
              <a:rPr sz="2539" dirty="0">
                <a:latin typeface="Times New Roman"/>
                <a:cs typeface="Times New Roman"/>
              </a:rPr>
              <a:t>temporarily</a:t>
            </a:r>
            <a:r>
              <a:rPr sz="2539" spc="68" dirty="0">
                <a:latin typeface="Times New Roman"/>
                <a:cs typeface="Times New Roman"/>
              </a:rPr>
              <a:t>  </a:t>
            </a:r>
            <a:r>
              <a:rPr sz="2539" dirty="0">
                <a:latin typeface="Times New Roman"/>
                <a:cs typeface="Times New Roman"/>
              </a:rPr>
              <a:t>store</a:t>
            </a:r>
            <a:r>
              <a:rPr sz="2539" spc="73" dirty="0">
                <a:latin typeface="Times New Roman"/>
                <a:cs typeface="Times New Roman"/>
              </a:rPr>
              <a:t>  </a:t>
            </a:r>
            <a:r>
              <a:rPr sz="2539" spc="-45" dirty="0">
                <a:latin typeface="Times New Roman"/>
                <a:cs typeface="Times New Roman"/>
              </a:rPr>
              <a:t>a </a:t>
            </a:r>
            <a:r>
              <a:rPr sz="2539" dirty="0">
                <a:latin typeface="Times New Roman"/>
                <a:cs typeface="Times New Roman"/>
              </a:rPr>
              <a:t>portion</a:t>
            </a:r>
            <a:r>
              <a:rPr sz="2539" spc="245" dirty="0">
                <a:latin typeface="Times New Roman"/>
                <a:cs typeface="Times New Roman"/>
              </a:rPr>
              <a:t> </a:t>
            </a:r>
            <a:r>
              <a:rPr sz="2539" dirty="0">
                <a:latin typeface="Times New Roman"/>
                <a:cs typeface="Times New Roman"/>
              </a:rPr>
              <a:t>of</a:t>
            </a:r>
            <a:r>
              <a:rPr sz="2539" spc="245" dirty="0">
                <a:latin typeface="Times New Roman"/>
                <a:cs typeface="Times New Roman"/>
              </a:rPr>
              <a:t> </a:t>
            </a:r>
            <a:r>
              <a:rPr sz="2539" dirty="0">
                <a:latin typeface="Times New Roman"/>
                <a:cs typeface="Times New Roman"/>
              </a:rPr>
              <a:t>flood</a:t>
            </a:r>
            <a:r>
              <a:rPr sz="2539" spc="245" dirty="0">
                <a:latin typeface="Times New Roman"/>
                <a:cs typeface="Times New Roman"/>
              </a:rPr>
              <a:t> </a:t>
            </a:r>
            <a:r>
              <a:rPr sz="2539" dirty="0">
                <a:latin typeface="Times New Roman"/>
                <a:cs typeface="Times New Roman"/>
              </a:rPr>
              <a:t>water</a:t>
            </a:r>
            <a:r>
              <a:rPr sz="2539" spc="277" dirty="0">
                <a:latin typeface="Times New Roman"/>
                <a:cs typeface="Times New Roman"/>
              </a:rPr>
              <a:t> </a:t>
            </a:r>
            <a:r>
              <a:rPr sz="2539" dirty="0">
                <a:latin typeface="Times New Roman"/>
                <a:cs typeface="Times New Roman"/>
              </a:rPr>
              <a:t>so</a:t>
            </a:r>
            <a:r>
              <a:rPr sz="2539" spc="249" dirty="0">
                <a:latin typeface="Times New Roman"/>
                <a:cs typeface="Times New Roman"/>
              </a:rPr>
              <a:t> </a:t>
            </a:r>
            <a:r>
              <a:rPr sz="2539" dirty="0">
                <a:latin typeface="Times New Roman"/>
                <a:cs typeface="Times New Roman"/>
              </a:rPr>
              <a:t>that</a:t>
            </a:r>
            <a:r>
              <a:rPr sz="2539" spc="245" dirty="0">
                <a:latin typeface="Times New Roman"/>
                <a:cs typeface="Times New Roman"/>
              </a:rPr>
              <a:t> </a:t>
            </a:r>
            <a:r>
              <a:rPr sz="2539" dirty="0">
                <a:latin typeface="Times New Roman"/>
                <a:cs typeface="Times New Roman"/>
              </a:rPr>
              <a:t>flood</a:t>
            </a:r>
            <a:r>
              <a:rPr sz="2539" spc="254" dirty="0">
                <a:latin typeface="Times New Roman"/>
                <a:cs typeface="Times New Roman"/>
              </a:rPr>
              <a:t> </a:t>
            </a:r>
            <a:r>
              <a:rPr sz="2539" dirty="0">
                <a:latin typeface="Times New Roman"/>
                <a:cs typeface="Times New Roman"/>
              </a:rPr>
              <a:t>peaks</a:t>
            </a:r>
            <a:r>
              <a:rPr sz="2539" spc="272" dirty="0">
                <a:latin typeface="Times New Roman"/>
                <a:cs typeface="Times New Roman"/>
              </a:rPr>
              <a:t> </a:t>
            </a:r>
            <a:r>
              <a:rPr sz="2539" dirty="0">
                <a:latin typeface="Times New Roman"/>
                <a:cs typeface="Times New Roman"/>
              </a:rPr>
              <a:t>are</a:t>
            </a:r>
            <a:r>
              <a:rPr sz="2539" spc="249" dirty="0">
                <a:latin typeface="Times New Roman"/>
                <a:cs typeface="Times New Roman"/>
              </a:rPr>
              <a:t> </a:t>
            </a:r>
            <a:r>
              <a:rPr sz="2539" dirty="0">
                <a:latin typeface="Times New Roman"/>
                <a:cs typeface="Times New Roman"/>
              </a:rPr>
              <a:t>flattened</a:t>
            </a:r>
            <a:r>
              <a:rPr sz="2539" spc="254" dirty="0">
                <a:latin typeface="Times New Roman"/>
                <a:cs typeface="Times New Roman"/>
              </a:rPr>
              <a:t> </a:t>
            </a:r>
            <a:r>
              <a:rPr sz="2539" dirty="0">
                <a:latin typeface="Times New Roman"/>
                <a:cs typeface="Times New Roman"/>
              </a:rPr>
              <a:t>out.</a:t>
            </a:r>
            <a:r>
              <a:rPr sz="2539" spc="240" dirty="0">
                <a:latin typeface="Times New Roman"/>
                <a:cs typeface="Times New Roman"/>
              </a:rPr>
              <a:t> </a:t>
            </a:r>
            <a:r>
              <a:rPr sz="2539" spc="-23" dirty="0">
                <a:latin typeface="Times New Roman"/>
                <a:cs typeface="Times New Roman"/>
              </a:rPr>
              <a:t>The </a:t>
            </a:r>
            <a:r>
              <a:rPr sz="2539" dirty="0">
                <a:latin typeface="Times New Roman"/>
                <a:cs typeface="Times New Roman"/>
              </a:rPr>
              <a:t>reservoir</a:t>
            </a:r>
            <a:r>
              <a:rPr sz="2539" spc="95" dirty="0">
                <a:latin typeface="Times New Roman"/>
                <a:cs typeface="Times New Roman"/>
              </a:rPr>
              <a:t> </a:t>
            </a:r>
            <a:r>
              <a:rPr sz="2539" dirty="0">
                <a:latin typeface="Times New Roman"/>
                <a:cs typeface="Times New Roman"/>
              </a:rPr>
              <a:t>may</a:t>
            </a:r>
            <a:r>
              <a:rPr sz="2539" spc="109" dirty="0">
                <a:latin typeface="Times New Roman"/>
                <a:cs typeface="Times New Roman"/>
              </a:rPr>
              <a:t> </a:t>
            </a:r>
            <a:r>
              <a:rPr sz="2539" dirty="0">
                <a:latin typeface="Times New Roman"/>
                <a:cs typeface="Times New Roman"/>
              </a:rPr>
              <a:t>be</a:t>
            </a:r>
            <a:r>
              <a:rPr sz="2539" spc="122" dirty="0">
                <a:latin typeface="Times New Roman"/>
                <a:cs typeface="Times New Roman"/>
              </a:rPr>
              <a:t> </a:t>
            </a:r>
            <a:r>
              <a:rPr sz="2539" dirty="0">
                <a:latin typeface="Times New Roman"/>
                <a:cs typeface="Times New Roman"/>
              </a:rPr>
              <a:t>ideally</a:t>
            </a:r>
            <a:r>
              <a:rPr sz="2539" spc="109" dirty="0">
                <a:latin typeface="Times New Roman"/>
                <a:cs typeface="Times New Roman"/>
              </a:rPr>
              <a:t> </a:t>
            </a:r>
            <a:r>
              <a:rPr sz="2539" dirty="0">
                <a:latin typeface="Times New Roman"/>
                <a:cs typeface="Times New Roman"/>
              </a:rPr>
              <a:t>situated</a:t>
            </a:r>
            <a:r>
              <a:rPr sz="2539" spc="109" dirty="0">
                <a:latin typeface="Times New Roman"/>
                <a:cs typeface="Times New Roman"/>
              </a:rPr>
              <a:t> </a:t>
            </a:r>
            <a:r>
              <a:rPr sz="2539" dirty="0">
                <a:latin typeface="Times New Roman"/>
                <a:cs typeface="Times New Roman"/>
              </a:rPr>
              <a:t>immediately</a:t>
            </a:r>
            <a:r>
              <a:rPr sz="2539" spc="131" dirty="0">
                <a:latin typeface="Times New Roman"/>
                <a:cs typeface="Times New Roman"/>
              </a:rPr>
              <a:t> </a:t>
            </a:r>
            <a:r>
              <a:rPr sz="2539" dirty="0">
                <a:latin typeface="Times New Roman"/>
                <a:cs typeface="Times New Roman"/>
              </a:rPr>
              <a:t>at</a:t>
            </a:r>
            <a:r>
              <a:rPr sz="2539" spc="113" dirty="0">
                <a:latin typeface="Times New Roman"/>
                <a:cs typeface="Times New Roman"/>
              </a:rPr>
              <a:t> </a:t>
            </a:r>
            <a:r>
              <a:rPr sz="2539" dirty="0">
                <a:latin typeface="Times New Roman"/>
                <a:cs typeface="Times New Roman"/>
              </a:rPr>
              <a:t>upstream</a:t>
            </a:r>
            <a:r>
              <a:rPr sz="2539" spc="113" dirty="0">
                <a:latin typeface="Times New Roman"/>
                <a:cs typeface="Times New Roman"/>
              </a:rPr>
              <a:t> </a:t>
            </a:r>
            <a:r>
              <a:rPr sz="2539" dirty="0">
                <a:latin typeface="Times New Roman"/>
                <a:cs typeface="Times New Roman"/>
              </a:rPr>
              <a:t>so</a:t>
            </a:r>
            <a:r>
              <a:rPr sz="2539" spc="109" dirty="0">
                <a:latin typeface="Times New Roman"/>
                <a:cs typeface="Times New Roman"/>
              </a:rPr>
              <a:t> </a:t>
            </a:r>
            <a:r>
              <a:rPr sz="2539" spc="-18" dirty="0">
                <a:latin typeface="Times New Roman"/>
                <a:cs typeface="Times New Roman"/>
              </a:rPr>
              <a:t>that </a:t>
            </a:r>
            <a:r>
              <a:rPr sz="2539" dirty="0">
                <a:latin typeface="Times New Roman"/>
                <a:cs typeface="Times New Roman"/>
              </a:rPr>
              <a:t>the</a:t>
            </a:r>
            <a:r>
              <a:rPr sz="2539" spc="-23" dirty="0">
                <a:latin typeface="Times New Roman"/>
                <a:cs typeface="Times New Roman"/>
              </a:rPr>
              <a:t> </a:t>
            </a:r>
            <a:r>
              <a:rPr sz="2539" dirty="0">
                <a:latin typeface="Times New Roman"/>
                <a:cs typeface="Times New Roman"/>
              </a:rPr>
              <a:t>river</a:t>
            </a:r>
            <a:r>
              <a:rPr sz="2539" spc="-23" dirty="0">
                <a:latin typeface="Times New Roman"/>
                <a:cs typeface="Times New Roman"/>
              </a:rPr>
              <a:t> </a:t>
            </a:r>
            <a:r>
              <a:rPr sz="2539" dirty="0">
                <a:latin typeface="Times New Roman"/>
                <a:cs typeface="Times New Roman"/>
              </a:rPr>
              <a:t>can</a:t>
            </a:r>
            <a:r>
              <a:rPr sz="2539" spc="-14" dirty="0">
                <a:latin typeface="Times New Roman"/>
                <a:cs typeface="Times New Roman"/>
              </a:rPr>
              <a:t> </a:t>
            </a:r>
            <a:r>
              <a:rPr sz="2539" dirty="0">
                <a:latin typeface="Times New Roman"/>
                <a:cs typeface="Times New Roman"/>
              </a:rPr>
              <a:t>discharge</a:t>
            </a:r>
            <a:r>
              <a:rPr sz="2539" spc="-18" dirty="0">
                <a:latin typeface="Times New Roman"/>
                <a:cs typeface="Times New Roman"/>
              </a:rPr>
              <a:t> </a:t>
            </a:r>
            <a:r>
              <a:rPr sz="2539" dirty="0">
                <a:latin typeface="Times New Roman"/>
                <a:cs typeface="Times New Roman"/>
              </a:rPr>
              <a:t>with</a:t>
            </a:r>
            <a:r>
              <a:rPr sz="2539" spc="-14" dirty="0">
                <a:latin typeface="Times New Roman"/>
                <a:cs typeface="Times New Roman"/>
              </a:rPr>
              <a:t> </a:t>
            </a:r>
            <a:r>
              <a:rPr sz="2539" dirty="0">
                <a:latin typeface="Times New Roman"/>
                <a:cs typeface="Times New Roman"/>
              </a:rPr>
              <a:t>in</a:t>
            </a:r>
            <a:r>
              <a:rPr sz="2539" spc="-41" dirty="0">
                <a:latin typeface="Times New Roman"/>
                <a:cs typeface="Times New Roman"/>
              </a:rPr>
              <a:t> </a:t>
            </a:r>
            <a:r>
              <a:rPr sz="2539" dirty="0">
                <a:latin typeface="Times New Roman"/>
                <a:cs typeface="Times New Roman"/>
              </a:rPr>
              <a:t>the</a:t>
            </a:r>
            <a:r>
              <a:rPr sz="2539" spc="5" dirty="0">
                <a:latin typeface="Times New Roman"/>
                <a:cs typeface="Times New Roman"/>
              </a:rPr>
              <a:t> </a:t>
            </a:r>
            <a:r>
              <a:rPr sz="2539" dirty="0">
                <a:latin typeface="Times New Roman"/>
                <a:cs typeface="Times New Roman"/>
              </a:rPr>
              <a:t>safe</a:t>
            </a:r>
            <a:r>
              <a:rPr sz="2539" spc="-23" dirty="0">
                <a:latin typeface="Times New Roman"/>
                <a:cs typeface="Times New Roman"/>
              </a:rPr>
              <a:t> </a:t>
            </a:r>
            <a:r>
              <a:rPr sz="2539" spc="-9" dirty="0">
                <a:latin typeface="Times New Roman"/>
                <a:cs typeface="Times New Roman"/>
              </a:rPr>
              <a:t>capacity.</a:t>
            </a:r>
            <a:endParaRPr sz="2539">
              <a:latin typeface="Times New Roman"/>
              <a:cs typeface="Times New Roman"/>
            </a:endParaRPr>
          </a:p>
        </p:txBody>
      </p:sp>
      <p:sp>
        <p:nvSpPr>
          <p:cNvPr id="41" name="object 41"/>
          <p:cNvSpPr txBox="1">
            <a:spLocks noGrp="1"/>
          </p:cNvSpPr>
          <p:nvPr>
            <p:ph type="sldNum" sz="quarter" idx="7"/>
          </p:nvPr>
        </p:nvSpPr>
        <p:spPr>
          <a:xfrm>
            <a:off x="9655592" y="6438383"/>
            <a:ext cx="269270" cy="161616"/>
          </a:xfrm>
          <a:prstGeom prst="rect">
            <a:avLst/>
          </a:prstGeom>
        </p:spPr>
        <p:txBody>
          <a:bodyPr vert="horz" wrap="square" lIns="0" tIns="0" rIns="0" bIns="0" rtlCol="0">
            <a:spAutoFit/>
          </a:bodyPr>
          <a:lstStyle>
            <a:defPPr>
              <a:defRPr kern="0"/>
            </a:defPPr>
            <a:lvl1pPr>
              <a:defRPr sz="1050" b="0" i="0">
                <a:solidFill>
                  <a:srgbClr val="898989"/>
                </a:solidFill>
                <a:latin typeface="Carlito"/>
                <a:cs typeface="Carlito"/>
              </a:defRPr>
            </a:lvl1pPr>
          </a:lstStyle>
          <a:p>
            <a:pPr marL="149860">
              <a:lnSpc>
                <a:spcPts val="1115"/>
              </a:lnSpc>
            </a:pPr>
            <a:fld id="{81D60167-4931-47E6-BA6A-407CBD079E47}" type="slidenum">
              <a:rPr lang="en-US" spc="-50" smtClean="0"/>
              <a:pPr marL="149860">
                <a:lnSpc>
                  <a:spcPts val="1115"/>
                </a:lnSpc>
              </a:pPr>
              <a:t>142</a:t>
            </a:fld>
            <a:endParaRPr spc="-23" dirty="0"/>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6883258" y="1666650"/>
            <a:ext cx="3754798" cy="3644240"/>
          </a:xfrm>
          <a:prstGeom prst="rect">
            <a:avLst/>
          </a:prstGeom>
        </p:spPr>
      </p:pic>
      <p:sp>
        <p:nvSpPr>
          <p:cNvPr id="3" name="object 3"/>
          <p:cNvSpPr txBox="1"/>
          <p:nvPr/>
        </p:nvSpPr>
        <p:spPr>
          <a:xfrm>
            <a:off x="1733532" y="756724"/>
            <a:ext cx="6013274" cy="4281577"/>
          </a:xfrm>
          <a:prstGeom prst="rect">
            <a:avLst/>
          </a:prstGeom>
        </p:spPr>
        <p:txBody>
          <a:bodyPr vert="horz" wrap="square" lIns="0" tIns="197505" rIns="0" bIns="0" rtlCol="0">
            <a:spAutoFit/>
          </a:bodyPr>
          <a:lstStyle/>
          <a:p>
            <a:pPr marL="11516">
              <a:spcBef>
                <a:spcPts val="1554"/>
              </a:spcBef>
            </a:pPr>
            <a:r>
              <a:rPr sz="2222" b="1" u="sng" dirty="0">
                <a:solidFill>
                  <a:srgbClr val="FF0000"/>
                </a:solidFill>
                <a:uFill>
                  <a:solidFill>
                    <a:srgbClr val="FF0000"/>
                  </a:solidFill>
                </a:uFill>
                <a:latin typeface="Times New Roman"/>
                <a:cs typeface="Times New Roman"/>
              </a:rPr>
              <a:t>Storage</a:t>
            </a:r>
            <a:r>
              <a:rPr sz="2222" b="1" u="sng" spc="-50" dirty="0">
                <a:solidFill>
                  <a:srgbClr val="FF0000"/>
                </a:solidFill>
                <a:uFill>
                  <a:solidFill>
                    <a:srgbClr val="FF0000"/>
                  </a:solidFill>
                </a:uFill>
                <a:latin typeface="Times New Roman"/>
                <a:cs typeface="Times New Roman"/>
              </a:rPr>
              <a:t> </a:t>
            </a:r>
            <a:r>
              <a:rPr sz="2222" b="1" u="sng" dirty="0">
                <a:solidFill>
                  <a:srgbClr val="FF0000"/>
                </a:solidFill>
                <a:uFill>
                  <a:solidFill>
                    <a:srgbClr val="FF0000"/>
                  </a:solidFill>
                </a:uFill>
                <a:latin typeface="Times New Roman"/>
                <a:cs typeface="Times New Roman"/>
              </a:rPr>
              <a:t>Reservoir</a:t>
            </a:r>
            <a:r>
              <a:rPr sz="2222" b="1" u="sng" spc="-95" dirty="0">
                <a:solidFill>
                  <a:srgbClr val="FF0000"/>
                </a:solidFill>
                <a:uFill>
                  <a:solidFill>
                    <a:srgbClr val="FF0000"/>
                  </a:solidFill>
                </a:uFill>
                <a:latin typeface="Times New Roman"/>
                <a:cs typeface="Times New Roman"/>
              </a:rPr>
              <a:t> </a:t>
            </a:r>
            <a:r>
              <a:rPr sz="2222" b="1" u="sng" dirty="0">
                <a:solidFill>
                  <a:srgbClr val="FF0000"/>
                </a:solidFill>
                <a:uFill>
                  <a:solidFill>
                    <a:srgbClr val="FF0000"/>
                  </a:solidFill>
                </a:uFill>
                <a:latin typeface="Times New Roman"/>
                <a:cs typeface="Times New Roman"/>
              </a:rPr>
              <a:t>serve</a:t>
            </a:r>
            <a:r>
              <a:rPr sz="2222" b="1" u="sng" spc="-23" dirty="0">
                <a:solidFill>
                  <a:srgbClr val="FF0000"/>
                </a:solidFill>
                <a:uFill>
                  <a:solidFill>
                    <a:srgbClr val="FF0000"/>
                  </a:solidFill>
                </a:uFill>
                <a:latin typeface="Times New Roman"/>
                <a:cs typeface="Times New Roman"/>
              </a:rPr>
              <a:t> </a:t>
            </a:r>
            <a:r>
              <a:rPr sz="2222" b="1" u="sng" dirty="0">
                <a:solidFill>
                  <a:srgbClr val="FF0000"/>
                </a:solidFill>
                <a:uFill>
                  <a:solidFill>
                    <a:srgbClr val="FF0000"/>
                  </a:solidFill>
                </a:uFill>
                <a:latin typeface="Times New Roman"/>
                <a:cs typeface="Times New Roman"/>
              </a:rPr>
              <a:t>as</a:t>
            </a:r>
            <a:r>
              <a:rPr sz="2222" b="1" u="sng" spc="9" dirty="0">
                <a:solidFill>
                  <a:srgbClr val="FF0000"/>
                </a:solidFill>
                <a:uFill>
                  <a:solidFill>
                    <a:srgbClr val="FF0000"/>
                  </a:solidFill>
                </a:uFill>
                <a:latin typeface="Times New Roman"/>
                <a:cs typeface="Times New Roman"/>
              </a:rPr>
              <a:t> </a:t>
            </a:r>
            <a:r>
              <a:rPr sz="2222" b="1" u="sng" dirty="0">
                <a:solidFill>
                  <a:srgbClr val="FF0000"/>
                </a:solidFill>
                <a:uFill>
                  <a:solidFill>
                    <a:srgbClr val="FF0000"/>
                  </a:solidFill>
                </a:uFill>
                <a:latin typeface="Times New Roman"/>
                <a:cs typeface="Times New Roman"/>
              </a:rPr>
              <a:t>the</a:t>
            </a:r>
            <a:r>
              <a:rPr sz="2222" b="1" u="sng" spc="-5" dirty="0">
                <a:solidFill>
                  <a:srgbClr val="FF0000"/>
                </a:solidFill>
                <a:uFill>
                  <a:solidFill>
                    <a:srgbClr val="FF0000"/>
                  </a:solidFill>
                </a:uFill>
                <a:latin typeface="Times New Roman"/>
                <a:cs typeface="Times New Roman"/>
              </a:rPr>
              <a:t> </a:t>
            </a:r>
            <a:r>
              <a:rPr sz="2222" b="1" u="sng" dirty="0">
                <a:solidFill>
                  <a:srgbClr val="FF0000"/>
                </a:solidFill>
                <a:uFill>
                  <a:solidFill>
                    <a:srgbClr val="FF0000"/>
                  </a:solidFill>
                </a:uFill>
                <a:latin typeface="Times New Roman"/>
                <a:cs typeface="Times New Roman"/>
              </a:rPr>
              <a:t>following</a:t>
            </a:r>
            <a:r>
              <a:rPr sz="2222" b="1" u="sng" spc="-14" dirty="0">
                <a:solidFill>
                  <a:srgbClr val="FF0000"/>
                </a:solidFill>
                <a:uFill>
                  <a:solidFill>
                    <a:srgbClr val="FF0000"/>
                  </a:solidFill>
                </a:uFill>
                <a:latin typeface="Times New Roman"/>
                <a:cs typeface="Times New Roman"/>
              </a:rPr>
              <a:t> </a:t>
            </a:r>
            <a:r>
              <a:rPr sz="2222" b="1" u="sng" spc="-9" dirty="0">
                <a:solidFill>
                  <a:srgbClr val="FF0000"/>
                </a:solidFill>
                <a:uFill>
                  <a:solidFill>
                    <a:srgbClr val="FF0000"/>
                  </a:solidFill>
                </a:uFill>
                <a:latin typeface="Times New Roman"/>
                <a:cs typeface="Times New Roman"/>
              </a:rPr>
              <a:t>function:</a:t>
            </a:r>
            <a:endParaRPr sz="2222">
              <a:latin typeface="Times New Roman"/>
              <a:cs typeface="Times New Roman"/>
            </a:endParaRPr>
          </a:p>
          <a:p>
            <a:pPr marL="405952" indent="-394435">
              <a:spcBef>
                <a:spcPts val="1474"/>
              </a:spcBef>
              <a:buChar char="❑"/>
              <a:tabLst>
                <a:tab pos="405952" algn="l"/>
              </a:tabLst>
            </a:pPr>
            <a:r>
              <a:rPr sz="2222" spc="-9" dirty="0">
                <a:latin typeface="Times New Roman"/>
                <a:cs typeface="Times New Roman"/>
              </a:rPr>
              <a:t>Irrigation</a:t>
            </a:r>
            <a:endParaRPr sz="2222">
              <a:latin typeface="Times New Roman"/>
              <a:cs typeface="Times New Roman"/>
            </a:endParaRPr>
          </a:p>
          <a:p>
            <a:pPr marL="400194" indent="-388677">
              <a:spcBef>
                <a:spcPts val="1469"/>
              </a:spcBef>
              <a:buChar char="❑"/>
              <a:tabLst>
                <a:tab pos="400194" algn="l"/>
              </a:tabLst>
            </a:pPr>
            <a:r>
              <a:rPr sz="2222" spc="-18" dirty="0">
                <a:latin typeface="Times New Roman"/>
                <a:cs typeface="Times New Roman"/>
              </a:rPr>
              <a:t>Water</a:t>
            </a:r>
            <a:r>
              <a:rPr sz="2222" spc="-113" dirty="0">
                <a:latin typeface="Times New Roman"/>
                <a:cs typeface="Times New Roman"/>
              </a:rPr>
              <a:t> </a:t>
            </a:r>
            <a:r>
              <a:rPr sz="2222" spc="-9" dirty="0">
                <a:latin typeface="Times New Roman"/>
                <a:cs typeface="Times New Roman"/>
              </a:rPr>
              <a:t>supply</a:t>
            </a:r>
            <a:endParaRPr sz="2222">
              <a:latin typeface="Times New Roman"/>
              <a:cs typeface="Times New Roman"/>
            </a:endParaRPr>
          </a:p>
          <a:p>
            <a:pPr marL="405952" indent="-394435">
              <a:spcBef>
                <a:spcPts val="1469"/>
              </a:spcBef>
              <a:buChar char="❑"/>
              <a:tabLst>
                <a:tab pos="405952" algn="l"/>
              </a:tabLst>
            </a:pPr>
            <a:r>
              <a:rPr sz="2222" dirty="0">
                <a:latin typeface="Times New Roman"/>
                <a:cs typeface="Times New Roman"/>
              </a:rPr>
              <a:t>Hydroelectric</a:t>
            </a:r>
            <a:r>
              <a:rPr sz="2222" spc="-9" dirty="0">
                <a:latin typeface="Times New Roman"/>
                <a:cs typeface="Times New Roman"/>
              </a:rPr>
              <a:t> </a:t>
            </a:r>
            <a:r>
              <a:rPr sz="2222" dirty="0">
                <a:latin typeface="Times New Roman"/>
                <a:cs typeface="Times New Roman"/>
              </a:rPr>
              <a:t>power</a:t>
            </a:r>
            <a:r>
              <a:rPr sz="2222" spc="-50" dirty="0">
                <a:latin typeface="Times New Roman"/>
                <a:cs typeface="Times New Roman"/>
              </a:rPr>
              <a:t> </a:t>
            </a:r>
            <a:r>
              <a:rPr sz="2222" spc="-9" dirty="0">
                <a:latin typeface="Times New Roman"/>
                <a:cs typeface="Times New Roman"/>
              </a:rPr>
              <a:t>generation</a:t>
            </a:r>
            <a:endParaRPr sz="2222">
              <a:latin typeface="Times New Roman"/>
              <a:cs typeface="Times New Roman"/>
            </a:endParaRPr>
          </a:p>
          <a:p>
            <a:pPr marL="405952" indent="-394435">
              <a:spcBef>
                <a:spcPts val="1464"/>
              </a:spcBef>
              <a:buChar char="❑"/>
              <a:tabLst>
                <a:tab pos="405952" algn="l"/>
              </a:tabLst>
            </a:pPr>
            <a:r>
              <a:rPr sz="2222" dirty="0">
                <a:latin typeface="Times New Roman"/>
                <a:cs typeface="Times New Roman"/>
              </a:rPr>
              <a:t>Flood</a:t>
            </a:r>
            <a:r>
              <a:rPr sz="2222" spc="-14" dirty="0">
                <a:latin typeface="Times New Roman"/>
                <a:cs typeface="Times New Roman"/>
              </a:rPr>
              <a:t> </a:t>
            </a:r>
            <a:r>
              <a:rPr sz="2222" spc="-9" dirty="0">
                <a:latin typeface="Times New Roman"/>
                <a:cs typeface="Times New Roman"/>
              </a:rPr>
              <a:t>control</a:t>
            </a:r>
            <a:endParaRPr sz="2222">
              <a:latin typeface="Times New Roman"/>
              <a:cs typeface="Times New Roman"/>
            </a:endParaRPr>
          </a:p>
          <a:p>
            <a:pPr marL="405952" indent="-394435">
              <a:spcBef>
                <a:spcPts val="1474"/>
              </a:spcBef>
              <a:buChar char="❑"/>
              <a:tabLst>
                <a:tab pos="405952" algn="l"/>
              </a:tabLst>
            </a:pPr>
            <a:r>
              <a:rPr sz="2222" spc="-9" dirty="0">
                <a:latin typeface="Times New Roman"/>
                <a:cs typeface="Times New Roman"/>
              </a:rPr>
              <a:t>Navigation</a:t>
            </a:r>
            <a:endParaRPr sz="2222">
              <a:latin typeface="Times New Roman"/>
              <a:cs typeface="Times New Roman"/>
            </a:endParaRPr>
          </a:p>
          <a:p>
            <a:pPr marL="405952" indent="-394435">
              <a:spcBef>
                <a:spcPts val="1455"/>
              </a:spcBef>
              <a:buChar char="❑"/>
              <a:tabLst>
                <a:tab pos="405952" algn="l"/>
              </a:tabLst>
            </a:pPr>
            <a:r>
              <a:rPr sz="2222" spc="-9" dirty="0">
                <a:latin typeface="Times New Roman"/>
                <a:cs typeface="Times New Roman"/>
              </a:rPr>
              <a:t>Recreation</a:t>
            </a:r>
            <a:endParaRPr sz="2222">
              <a:latin typeface="Times New Roman"/>
              <a:cs typeface="Times New Roman"/>
            </a:endParaRPr>
          </a:p>
          <a:p>
            <a:pPr marL="405952" indent="-394435">
              <a:spcBef>
                <a:spcPts val="1469"/>
              </a:spcBef>
              <a:buChar char="❑"/>
              <a:tabLst>
                <a:tab pos="405952" algn="l"/>
              </a:tabLst>
            </a:pPr>
            <a:r>
              <a:rPr sz="2222" dirty="0">
                <a:latin typeface="Times New Roman"/>
                <a:cs typeface="Times New Roman"/>
              </a:rPr>
              <a:t>Development</a:t>
            </a:r>
            <a:r>
              <a:rPr sz="2222" spc="-45" dirty="0">
                <a:latin typeface="Times New Roman"/>
                <a:cs typeface="Times New Roman"/>
              </a:rPr>
              <a:t> </a:t>
            </a:r>
            <a:r>
              <a:rPr sz="2222" dirty="0">
                <a:latin typeface="Times New Roman"/>
                <a:cs typeface="Times New Roman"/>
              </a:rPr>
              <a:t>of fish</a:t>
            </a:r>
            <a:r>
              <a:rPr sz="2222" spc="-18" dirty="0">
                <a:latin typeface="Times New Roman"/>
                <a:cs typeface="Times New Roman"/>
              </a:rPr>
              <a:t> </a:t>
            </a:r>
            <a:r>
              <a:rPr sz="2222" dirty="0">
                <a:latin typeface="Times New Roman"/>
                <a:cs typeface="Times New Roman"/>
              </a:rPr>
              <a:t>and</a:t>
            </a:r>
            <a:r>
              <a:rPr sz="2222" spc="-18" dirty="0">
                <a:latin typeface="Times New Roman"/>
                <a:cs typeface="Times New Roman"/>
              </a:rPr>
              <a:t> </a:t>
            </a:r>
            <a:r>
              <a:rPr sz="2222" dirty="0">
                <a:latin typeface="Times New Roman"/>
                <a:cs typeface="Times New Roman"/>
              </a:rPr>
              <a:t>wild</a:t>
            </a:r>
            <a:r>
              <a:rPr sz="2222" spc="9" dirty="0">
                <a:latin typeface="Times New Roman"/>
                <a:cs typeface="Times New Roman"/>
              </a:rPr>
              <a:t> </a:t>
            </a:r>
            <a:r>
              <a:rPr sz="2222" spc="-18" dirty="0">
                <a:latin typeface="Times New Roman"/>
                <a:cs typeface="Times New Roman"/>
              </a:rPr>
              <a:t>life</a:t>
            </a:r>
            <a:endParaRPr sz="2222">
              <a:latin typeface="Times New Roman"/>
              <a:cs typeface="Times New Roman"/>
            </a:endParaRPr>
          </a:p>
        </p:txBody>
      </p:sp>
      <p:sp>
        <p:nvSpPr>
          <p:cNvPr id="4" name="object 4"/>
          <p:cNvSpPr txBox="1">
            <a:spLocks noGrp="1"/>
          </p:cNvSpPr>
          <p:nvPr>
            <p:ph type="sldNum" sz="quarter" idx="7"/>
          </p:nvPr>
        </p:nvSpPr>
        <p:spPr>
          <a:xfrm>
            <a:off x="9655592" y="6438383"/>
            <a:ext cx="269270" cy="161616"/>
          </a:xfrm>
          <a:prstGeom prst="rect">
            <a:avLst/>
          </a:prstGeom>
        </p:spPr>
        <p:txBody>
          <a:bodyPr vert="horz" wrap="square" lIns="0" tIns="0" rIns="0" bIns="0" rtlCol="0">
            <a:spAutoFit/>
          </a:bodyPr>
          <a:lstStyle>
            <a:defPPr>
              <a:defRPr kern="0"/>
            </a:defPPr>
            <a:lvl1pPr>
              <a:defRPr sz="1050" b="0" i="0">
                <a:solidFill>
                  <a:srgbClr val="898989"/>
                </a:solidFill>
                <a:latin typeface="Carlito"/>
                <a:cs typeface="Carlito"/>
              </a:defRPr>
            </a:lvl1pPr>
          </a:lstStyle>
          <a:p>
            <a:pPr marL="149860">
              <a:lnSpc>
                <a:spcPts val="1115"/>
              </a:lnSpc>
            </a:pPr>
            <a:fld id="{81D60167-4931-47E6-BA6A-407CBD079E47}" type="slidenum">
              <a:rPr lang="en-US" spc="-50" smtClean="0"/>
              <a:pPr marL="149860">
                <a:lnSpc>
                  <a:spcPts val="1115"/>
                </a:lnSpc>
              </a:pPr>
              <a:t>143</a:t>
            </a:fld>
            <a:endParaRPr spc="-23" dirty="0"/>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6264139" y="1575440"/>
            <a:ext cx="3833570" cy="1851833"/>
          </a:xfrm>
          <a:prstGeom prst="rect">
            <a:avLst/>
          </a:prstGeom>
        </p:spPr>
      </p:pic>
      <p:sp>
        <p:nvSpPr>
          <p:cNvPr id="3" name="object 3"/>
          <p:cNvSpPr/>
          <p:nvPr/>
        </p:nvSpPr>
        <p:spPr>
          <a:xfrm>
            <a:off x="1728531" y="2687921"/>
            <a:ext cx="865455" cy="4607"/>
          </a:xfrm>
          <a:custGeom>
            <a:avLst/>
            <a:gdLst/>
            <a:ahLst/>
            <a:cxnLst/>
            <a:rect l="l" t="t" r="r" b="b"/>
            <a:pathLst>
              <a:path w="954405" h="5080">
                <a:moveTo>
                  <a:pt x="0" y="5079"/>
                </a:moveTo>
                <a:lnTo>
                  <a:pt x="954023" y="5079"/>
                </a:lnTo>
                <a:lnTo>
                  <a:pt x="954023" y="0"/>
                </a:lnTo>
                <a:lnTo>
                  <a:pt x="0" y="0"/>
                </a:lnTo>
                <a:lnTo>
                  <a:pt x="0" y="5079"/>
                </a:lnTo>
                <a:close/>
              </a:path>
            </a:pathLst>
          </a:custGeom>
          <a:solidFill>
            <a:srgbClr val="5B9AD4"/>
          </a:solidFill>
        </p:spPr>
        <p:txBody>
          <a:bodyPr wrap="square" lIns="0" tIns="0" rIns="0" bIns="0" rtlCol="0"/>
          <a:lstStyle/>
          <a:p>
            <a:endParaRPr sz="1632"/>
          </a:p>
        </p:txBody>
      </p:sp>
      <p:sp>
        <p:nvSpPr>
          <p:cNvPr id="4" name="object 4"/>
          <p:cNvSpPr/>
          <p:nvPr/>
        </p:nvSpPr>
        <p:spPr>
          <a:xfrm>
            <a:off x="4200866" y="2687921"/>
            <a:ext cx="810176" cy="4607"/>
          </a:xfrm>
          <a:custGeom>
            <a:avLst/>
            <a:gdLst/>
            <a:ahLst/>
            <a:cxnLst/>
            <a:rect l="l" t="t" r="r" b="b"/>
            <a:pathLst>
              <a:path w="893445" h="5080">
                <a:moveTo>
                  <a:pt x="0" y="5079"/>
                </a:moveTo>
                <a:lnTo>
                  <a:pt x="893064" y="5079"/>
                </a:lnTo>
                <a:lnTo>
                  <a:pt x="893064" y="0"/>
                </a:lnTo>
                <a:lnTo>
                  <a:pt x="0" y="0"/>
                </a:lnTo>
                <a:lnTo>
                  <a:pt x="0" y="5079"/>
                </a:lnTo>
                <a:close/>
              </a:path>
            </a:pathLst>
          </a:custGeom>
          <a:solidFill>
            <a:srgbClr val="5B9AD4"/>
          </a:solidFill>
        </p:spPr>
        <p:txBody>
          <a:bodyPr wrap="square" lIns="0" tIns="0" rIns="0" bIns="0" rtlCol="0"/>
          <a:lstStyle/>
          <a:p>
            <a:endParaRPr sz="1632"/>
          </a:p>
        </p:txBody>
      </p:sp>
      <p:sp>
        <p:nvSpPr>
          <p:cNvPr id="5" name="object 5"/>
          <p:cNvSpPr/>
          <p:nvPr/>
        </p:nvSpPr>
        <p:spPr>
          <a:xfrm>
            <a:off x="1728531" y="2692067"/>
            <a:ext cx="865455" cy="735320"/>
          </a:xfrm>
          <a:custGeom>
            <a:avLst/>
            <a:gdLst/>
            <a:ahLst/>
            <a:cxnLst/>
            <a:rect l="l" t="t" r="r" b="b"/>
            <a:pathLst>
              <a:path w="954405" h="810895">
                <a:moveTo>
                  <a:pt x="954024" y="0"/>
                </a:moveTo>
                <a:lnTo>
                  <a:pt x="10668" y="0"/>
                </a:lnTo>
                <a:lnTo>
                  <a:pt x="7607" y="3060"/>
                </a:lnTo>
                <a:lnTo>
                  <a:pt x="7607" y="508"/>
                </a:lnTo>
                <a:lnTo>
                  <a:pt x="0" y="508"/>
                </a:lnTo>
                <a:lnTo>
                  <a:pt x="0" y="5588"/>
                </a:lnTo>
                <a:lnTo>
                  <a:pt x="0" y="810768"/>
                </a:lnTo>
                <a:lnTo>
                  <a:pt x="10668" y="810768"/>
                </a:lnTo>
                <a:lnTo>
                  <a:pt x="10668" y="6096"/>
                </a:lnTo>
                <a:lnTo>
                  <a:pt x="954024" y="6096"/>
                </a:lnTo>
                <a:lnTo>
                  <a:pt x="954024" y="0"/>
                </a:lnTo>
                <a:close/>
              </a:path>
            </a:pathLst>
          </a:custGeom>
          <a:solidFill>
            <a:srgbClr val="5B9AD4"/>
          </a:solidFill>
        </p:spPr>
        <p:txBody>
          <a:bodyPr wrap="square" lIns="0" tIns="0" rIns="0" bIns="0" rtlCol="0"/>
          <a:lstStyle/>
          <a:p>
            <a:endParaRPr sz="1632"/>
          </a:p>
        </p:txBody>
      </p:sp>
      <p:sp>
        <p:nvSpPr>
          <p:cNvPr id="6" name="object 6"/>
          <p:cNvSpPr/>
          <p:nvPr/>
        </p:nvSpPr>
        <p:spPr>
          <a:xfrm>
            <a:off x="4200866" y="2692067"/>
            <a:ext cx="810176" cy="735320"/>
          </a:xfrm>
          <a:custGeom>
            <a:avLst/>
            <a:gdLst/>
            <a:ahLst/>
            <a:cxnLst/>
            <a:rect l="l" t="t" r="r" b="b"/>
            <a:pathLst>
              <a:path w="893445" h="810895">
                <a:moveTo>
                  <a:pt x="893064" y="0"/>
                </a:moveTo>
                <a:lnTo>
                  <a:pt x="886460" y="0"/>
                </a:lnTo>
                <a:lnTo>
                  <a:pt x="886460" y="5588"/>
                </a:lnTo>
                <a:lnTo>
                  <a:pt x="883920" y="5588"/>
                </a:lnTo>
                <a:lnTo>
                  <a:pt x="883920" y="3048"/>
                </a:lnTo>
                <a:lnTo>
                  <a:pt x="886460" y="5588"/>
                </a:lnTo>
                <a:lnTo>
                  <a:pt x="886460" y="0"/>
                </a:lnTo>
                <a:lnTo>
                  <a:pt x="880872" y="0"/>
                </a:lnTo>
                <a:lnTo>
                  <a:pt x="881380" y="508"/>
                </a:lnTo>
                <a:lnTo>
                  <a:pt x="880872" y="508"/>
                </a:lnTo>
                <a:lnTo>
                  <a:pt x="880872" y="0"/>
                </a:lnTo>
                <a:lnTo>
                  <a:pt x="0" y="0"/>
                </a:lnTo>
                <a:lnTo>
                  <a:pt x="0" y="6096"/>
                </a:lnTo>
                <a:lnTo>
                  <a:pt x="880872" y="6096"/>
                </a:lnTo>
                <a:lnTo>
                  <a:pt x="880872" y="810768"/>
                </a:lnTo>
                <a:lnTo>
                  <a:pt x="893064" y="810768"/>
                </a:lnTo>
                <a:lnTo>
                  <a:pt x="893064" y="6096"/>
                </a:lnTo>
                <a:lnTo>
                  <a:pt x="893064" y="5588"/>
                </a:lnTo>
                <a:lnTo>
                  <a:pt x="893064" y="0"/>
                </a:lnTo>
                <a:close/>
              </a:path>
            </a:pathLst>
          </a:custGeom>
          <a:solidFill>
            <a:srgbClr val="5B9AD4"/>
          </a:solidFill>
        </p:spPr>
        <p:txBody>
          <a:bodyPr wrap="square" lIns="0" tIns="0" rIns="0" bIns="0" rtlCol="0"/>
          <a:lstStyle/>
          <a:p>
            <a:endParaRPr sz="1632"/>
          </a:p>
        </p:txBody>
      </p:sp>
      <p:sp>
        <p:nvSpPr>
          <p:cNvPr id="7" name="object 7"/>
          <p:cNvSpPr/>
          <p:nvPr/>
        </p:nvSpPr>
        <p:spPr>
          <a:xfrm>
            <a:off x="3048308" y="2953258"/>
            <a:ext cx="9789" cy="474475"/>
          </a:xfrm>
          <a:custGeom>
            <a:avLst/>
            <a:gdLst/>
            <a:ahLst/>
            <a:cxnLst/>
            <a:rect l="l" t="t" r="r" b="b"/>
            <a:pathLst>
              <a:path w="10794" h="523239">
                <a:moveTo>
                  <a:pt x="10668" y="0"/>
                </a:moveTo>
                <a:lnTo>
                  <a:pt x="10668" y="522732"/>
                </a:lnTo>
                <a:lnTo>
                  <a:pt x="0" y="522732"/>
                </a:lnTo>
                <a:lnTo>
                  <a:pt x="0" y="0"/>
                </a:lnTo>
                <a:lnTo>
                  <a:pt x="10668" y="0"/>
                </a:lnTo>
                <a:close/>
              </a:path>
            </a:pathLst>
          </a:custGeom>
          <a:solidFill>
            <a:srgbClr val="5B9AD4"/>
          </a:solidFill>
        </p:spPr>
        <p:txBody>
          <a:bodyPr wrap="square" lIns="0" tIns="0" rIns="0" bIns="0" rtlCol="0"/>
          <a:lstStyle/>
          <a:p>
            <a:endParaRPr sz="1632"/>
          </a:p>
        </p:txBody>
      </p:sp>
      <p:grpSp>
        <p:nvGrpSpPr>
          <p:cNvPr id="8" name="object 8"/>
          <p:cNvGrpSpPr/>
          <p:nvPr/>
        </p:nvGrpSpPr>
        <p:grpSpPr>
          <a:xfrm>
            <a:off x="3048308" y="1968551"/>
            <a:ext cx="6759535" cy="1463731"/>
            <a:chOff x="1985772" y="2170874"/>
            <a:chExt cx="7454265" cy="1614170"/>
          </a:xfrm>
        </p:grpSpPr>
        <p:sp>
          <p:nvSpPr>
            <p:cNvPr id="9" name="object 9"/>
            <p:cNvSpPr/>
            <p:nvPr/>
          </p:nvSpPr>
          <p:spPr>
            <a:xfrm>
              <a:off x="1985772" y="3256787"/>
              <a:ext cx="645160" cy="523240"/>
            </a:xfrm>
            <a:custGeom>
              <a:avLst/>
              <a:gdLst/>
              <a:ahLst/>
              <a:cxnLst/>
              <a:rect l="l" t="t" r="r" b="b"/>
              <a:pathLst>
                <a:path w="645160" h="523239">
                  <a:moveTo>
                    <a:pt x="10668" y="458724"/>
                  </a:moveTo>
                  <a:lnTo>
                    <a:pt x="0" y="458724"/>
                  </a:lnTo>
                  <a:lnTo>
                    <a:pt x="0" y="522732"/>
                  </a:lnTo>
                  <a:lnTo>
                    <a:pt x="10668" y="522732"/>
                  </a:lnTo>
                  <a:lnTo>
                    <a:pt x="10668" y="458724"/>
                  </a:lnTo>
                  <a:close/>
                </a:path>
                <a:path w="645160" h="523239">
                  <a:moveTo>
                    <a:pt x="644652" y="0"/>
                  </a:moveTo>
                  <a:lnTo>
                    <a:pt x="632460" y="0"/>
                  </a:lnTo>
                  <a:lnTo>
                    <a:pt x="632460" y="522732"/>
                  </a:lnTo>
                  <a:lnTo>
                    <a:pt x="644652" y="522732"/>
                  </a:lnTo>
                  <a:lnTo>
                    <a:pt x="644652" y="0"/>
                  </a:lnTo>
                  <a:close/>
                </a:path>
              </a:pathLst>
            </a:custGeom>
            <a:solidFill>
              <a:srgbClr val="5B9AD4"/>
            </a:solidFill>
          </p:spPr>
          <p:txBody>
            <a:bodyPr wrap="square" lIns="0" tIns="0" rIns="0" bIns="0" rtlCol="0"/>
            <a:lstStyle/>
            <a:p>
              <a:endParaRPr sz="1632"/>
            </a:p>
          </p:txBody>
        </p:sp>
        <p:sp>
          <p:nvSpPr>
            <p:cNvPr id="10" name="object 10"/>
            <p:cNvSpPr/>
            <p:nvPr/>
          </p:nvSpPr>
          <p:spPr>
            <a:xfrm>
              <a:off x="6883146" y="2176271"/>
              <a:ext cx="0" cy="1603375"/>
            </a:xfrm>
            <a:custGeom>
              <a:avLst/>
              <a:gdLst/>
              <a:ahLst/>
              <a:cxnLst/>
              <a:rect l="l" t="t" r="r" b="b"/>
              <a:pathLst>
                <a:path h="1603375">
                  <a:moveTo>
                    <a:pt x="0" y="0"/>
                  </a:moveTo>
                  <a:lnTo>
                    <a:pt x="0" y="1603248"/>
                  </a:lnTo>
                </a:path>
              </a:pathLst>
            </a:custGeom>
            <a:ln w="10668">
              <a:solidFill>
                <a:srgbClr val="000000"/>
              </a:solidFill>
              <a:prstDash val="sysDash"/>
            </a:ln>
          </p:spPr>
          <p:txBody>
            <a:bodyPr wrap="square" lIns="0" tIns="0" rIns="0" bIns="0" rtlCol="0"/>
            <a:lstStyle/>
            <a:p>
              <a:endParaRPr sz="1632"/>
            </a:p>
          </p:txBody>
        </p:sp>
        <p:sp>
          <p:nvSpPr>
            <p:cNvPr id="11" name="object 11"/>
            <p:cNvSpPr/>
            <p:nvPr/>
          </p:nvSpPr>
          <p:spPr>
            <a:xfrm>
              <a:off x="7345680" y="3313175"/>
              <a:ext cx="2087880" cy="466725"/>
            </a:xfrm>
            <a:custGeom>
              <a:avLst/>
              <a:gdLst/>
              <a:ahLst/>
              <a:cxnLst/>
              <a:rect l="l" t="t" r="r" b="b"/>
              <a:pathLst>
                <a:path w="2087879" h="466725">
                  <a:moveTo>
                    <a:pt x="339852" y="260604"/>
                  </a:moveTo>
                  <a:lnTo>
                    <a:pt x="324612" y="262128"/>
                  </a:lnTo>
                  <a:lnTo>
                    <a:pt x="307848" y="262128"/>
                  </a:lnTo>
                  <a:lnTo>
                    <a:pt x="277368" y="265176"/>
                  </a:lnTo>
                  <a:lnTo>
                    <a:pt x="214884" y="278892"/>
                  </a:lnTo>
                  <a:lnTo>
                    <a:pt x="158496" y="298704"/>
                  </a:lnTo>
                  <a:lnTo>
                    <a:pt x="106680" y="324612"/>
                  </a:lnTo>
                  <a:lnTo>
                    <a:pt x="73152" y="347472"/>
                  </a:lnTo>
                  <a:lnTo>
                    <a:pt x="54864" y="364236"/>
                  </a:lnTo>
                  <a:lnTo>
                    <a:pt x="45720" y="371856"/>
                  </a:lnTo>
                  <a:lnTo>
                    <a:pt x="16764" y="408432"/>
                  </a:lnTo>
                  <a:lnTo>
                    <a:pt x="1524" y="448056"/>
                  </a:lnTo>
                  <a:lnTo>
                    <a:pt x="0" y="457200"/>
                  </a:lnTo>
                  <a:lnTo>
                    <a:pt x="0" y="466344"/>
                  </a:lnTo>
                  <a:lnTo>
                    <a:pt x="10922" y="466344"/>
                  </a:lnTo>
                  <a:lnTo>
                    <a:pt x="15240" y="440436"/>
                  </a:lnTo>
                  <a:lnTo>
                    <a:pt x="18288" y="431292"/>
                  </a:lnTo>
                  <a:lnTo>
                    <a:pt x="18288" y="432816"/>
                  </a:lnTo>
                  <a:lnTo>
                    <a:pt x="19050" y="431292"/>
                  </a:lnTo>
                  <a:lnTo>
                    <a:pt x="32004" y="405384"/>
                  </a:lnTo>
                  <a:lnTo>
                    <a:pt x="38100" y="396240"/>
                  </a:lnTo>
                  <a:lnTo>
                    <a:pt x="38100" y="397764"/>
                  </a:lnTo>
                  <a:lnTo>
                    <a:pt x="39370" y="396240"/>
                  </a:lnTo>
                  <a:lnTo>
                    <a:pt x="53340" y="379476"/>
                  </a:lnTo>
                  <a:lnTo>
                    <a:pt x="53340" y="381000"/>
                  </a:lnTo>
                  <a:lnTo>
                    <a:pt x="54864" y="379476"/>
                  </a:lnTo>
                  <a:lnTo>
                    <a:pt x="62484" y="371856"/>
                  </a:lnTo>
                  <a:lnTo>
                    <a:pt x="71628" y="364236"/>
                  </a:lnTo>
                  <a:lnTo>
                    <a:pt x="70104" y="364236"/>
                  </a:lnTo>
                  <a:lnTo>
                    <a:pt x="91440" y="348996"/>
                  </a:lnTo>
                  <a:lnTo>
                    <a:pt x="89916" y="348996"/>
                  </a:lnTo>
                  <a:lnTo>
                    <a:pt x="112776" y="333756"/>
                  </a:lnTo>
                  <a:lnTo>
                    <a:pt x="137160" y="321564"/>
                  </a:lnTo>
                  <a:lnTo>
                    <a:pt x="163068" y="309372"/>
                  </a:lnTo>
                  <a:lnTo>
                    <a:pt x="190500" y="298704"/>
                  </a:lnTo>
                  <a:lnTo>
                    <a:pt x="219456" y="289560"/>
                  </a:lnTo>
                  <a:lnTo>
                    <a:pt x="217932" y="289560"/>
                  </a:lnTo>
                  <a:lnTo>
                    <a:pt x="248412" y="281940"/>
                  </a:lnTo>
                  <a:lnTo>
                    <a:pt x="278892" y="277368"/>
                  </a:lnTo>
                  <a:lnTo>
                    <a:pt x="277368" y="277368"/>
                  </a:lnTo>
                  <a:lnTo>
                    <a:pt x="309372" y="272796"/>
                  </a:lnTo>
                  <a:lnTo>
                    <a:pt x="339852" y="272796"/>
                  </a:lnTo>
                  <a:lnTo>
                    <a:pt x="339852" y="260604"/>
                  </a:lnTo>
                  <a:close/>
                </a:path>
                <a:path w="2087879" h="466725">
                  <a:moveTo>
                    <a:pt x="2087880" y="0"/>
                  </a:moveTo>
                  <a:lnTo>
                    <a:pt x="417576" y="0"/>
                  </a:lnTo>
                  <a:lnTo>
                    <a:pt x="417576" y="466344"/>
                  </a:lnTo>
                  <a:lnTo>
                    <a:pt x="2087880" y="466344"/>
                  </a:lnTo>
                  <a:lnTo>
                    <a:pt x="2087880" y="0"/>
                  </a:lnTo>
                  <a:close/>
                </a:path>
              </a:pathLst>
            </a:custGeom>
            <a:solidFill>
              <a:srgbClr val="5B9AD4"/>
            </a:solidFill>
          </p:spPr>
          <p:txBody>
            <a:bodyPr wrap="square" lIns="0" tIns="0" rIns="0" bIns="0" rtlCol="0"/>
            <a:lstStyle/>
            <a:p>
              <a:endParaRPr sz="1632"/>
            </a:p>
          </p:txBody>
        </p:sp>
        <p:sp>
          <p:nvSpPr>
            <p:cNvPr id="12" name="object 12"/>
            <p:cNvSpPr/>
            <p:nvPr/>
          </p:nvSpPr>
          <p:spPr>
            <a:xfrm>
              <a:off x="7757160" y="3307079"/>
              <a:ext cx="1682750" cy="472440"/>
            </a:xfrm>
            <a:custGeom>
              <a:avLst/>
              <a:gdLst/>
              <a:ahLst/>
              <a:cxnLst/>
              <a:rect l="l" t="t" r="r" b="b"/>
              <a:pathLst>
                <a:path w="1682750" h="472439">
                  <a:moveTo>
                    <a:pt x="1682496" y="0"/>
                  </a:moveTo>
                  <a:lnTo>
                    <a:pt x="1675714" y="0"/>
                  </a:lnTo>
                  <a:lnTo>
                    <a:pt x="1675714" y="10160"/>
                  </a:lnTo>
                  <a:lnTo>
                    <a:pt x="1673174" y="10160"/>
                  </a:lnTo>
                  <a:lnTo>
                    <a:pt x="1673174" y="8255"/>
                  </a:lnTo>
                  <a:lnTo>
                    <a:pt x="1675714" y="10160"/>
                  </a:lnTo>
                  <a:lnTo>
                    <a:pt x="1675714" y="0"/>
                  </a:lnTo>
                  <a:lnTo>
                    <a:pt x="10414" y="0"/>
                  </a:lnTo>
                  <a:lnTo>
                    <a:pt x="10414" y="6350"/>
                  </a:lnTo>
                  <a:lnTo>
                    <a:pt x="8509" y="8255"/>
                  </a:lnTo>
                  <a:lnTo>
                    <a:pt x="8509" y="6350"/>
                  </a:lnTo>
                  <a:lnTo>
                    <a:pt x="10414" y="6350"/>
                  </a:lnTo>
                  <a:lnTo>
                    <a:pt x="10414" y="0"/>
                  </a:lnTo>
                  <a:lnTo>
                    <a:pt x="0" y="0"/>
                  </a:lnTo>
                  <a:lnTo>
                    <a:pt x="0" y="6350"/>
                  </a:lnTo>
                  <a:lnTo>
                    <a:pt x="0" y="10160"/>
                  </a:lnTo>
                  <a:lnTo>
                    <a:pt x="0" y="472440"/>
                  </a:lnTo>
                  <a:lnTo>
                    <a:pt x="10668" y="472440"/>
                  </a:lnTo>
                  <a:lnTo>
                    <a:pt x="10668" y="10668"/>
                  </a:lnTo>
                  <a:lnTo>
                    <a:pt x="1670304" y="10668"/>
                  </a:lnTo>
                  <a:lnTo>
                    <a:pt x="1670304" y="472440"/>
                  </a:lnTo>
                  <a:lnTo>
                    <a:pt x="1682496" y="472440"/>
                  </a:lnTo>
                  <a:lnTo>
                    <a:pt x="1682496" y="10668"/>
                  </a:lnTo>
                  <a:lnTo>
                    <a:pt x="1682496" y="10160"/>
                  </a:lnTo>
                  <a:lnTo>
                    <a:pt x="1682496" y="6350"/>
                  </a:lnTo>
                  <a:lnTo>
                    <a:pt x="1682496" y="6096"/>
                  </a:lnTo>
                  <a:lnTo>
                    <a:pt x="1682496" y="0"/>
                  </a:lnTo>
                  <a:close/>
                </a:path>
              </a:pathLst>
            </a:custGeom>
            <a:solidFill>
              <a:srgbClr val="41709C"/>
            </a:solidFill>
          </p:spPr>
          <p:txBody>
            <a:bodyPr wrap="square" lIns="0" tIns="0" rIns="0" bIns="0" rtlCol="0"/>
            <a:lstStyle/>
            <a:p>
              <a:endParaRPr sz="1632"/>
            </a:p>
          </p:txBody>
        </p:sp>
      </p:grpSp>
      <p:sp>
        <p:nvSpPr>
          <p:cNvPr id="13" name="object 13"/>
          <p:cNvSpPr txBox="1">
            <a:spLocks noGrp="1"/>
          </p:cNvSpPr>
          <p:nvPr>
            <p:ph type="title"/>
          </p:nvPr>
        </p:nvSpPr>
        <p:spPr>
          <a:xfrm>
            <a:off x="2916594" y="2582555"/>
            <a:ext cx="963345" cy="304657"/>
          </a:xfrm>
          <a:prstGeom prst="rect">
            <a:avLst/>
          </a:prstGeom>
        </p:spPr>
        <p:txBody>
          <a:bodyPr vert="horz" wrap="square" lIns="0" tIns="11516" rIns="0" bIns="0" rtlCol="0" anchor="ctr">
            <a:spAutoFit/>
          </a:bodyPr>
          <a:lstStyle/>
          <a:p>
            <a:pPr marL="11516">
              <a:lnSpc>
                <a:spcPct val="100000"/>
              </a:lnSpc>
              <a:spcBef>
                <a:spcPts val="91"/>
              </a:spcBef>
            </a:pPr>
            <a:r>
              <a:rPr sz="1904" spc="-9" dirty="0">
                <a:solidFill>
                  <a:srgbClr val="BF0000"/>
                </a:solidFill>
                <a:latin typeface="Times New Roman"/>
                <a:cs typeface="Times New Roman"/>
              </a:rPr>
              <a:t>Upstream</a:t>
            </a:r>
            <a:endParaRPr sz="1904">
              <a:latin typeface="Times New Roman"/>
              <a:cs typeface="Times New Roman"/>
            </a:endParaRPr>
          </a:p>
        </p:txBody>
      </p:sp>
      <p:sp>
        <p:nvSpPr>
          <p:cNvPr id="14" name="object 14"/>
          <p:cNvSpPr/>
          <p:nvPr/>
        </p:nvSpPr>
        <p:spPr>
          <a:xfrm>
            <a:off x="3309497" y="3056906"/>
            <a:ext cx="61037" cy="312670"/>
          </a:xfrm>
          <a:custGeom>
            <a:avLst/>
            <a:gdLst/>
            <a:ahLst/>
            <a:cxnLst/>
            <a:rect l="l" t="t" r="r" b="b"/>
            <a:pathLst>
              <a:path w="67310" h="344804">
                <a:moveTo>
                  <a:pt x="39624" y="289560"/>
                </a:moveTo>
                <a:lnTo>
                  <a:pt x="28956" y="289560"/>
                </a:lnTo>
                <a:lnTo>
                  <a:pt x="28956" y="0"/>
                </a:lnTo>
                <a:lnTo>
                  <a:pt x="39624" y="0"/>
                </a:lnTo>
                <a:lnTo>
                  <a:pt x="39624" y="289560"/>
                </a:lnTo>
                <a:close/>
              </a:path>
              <a:path w="67310" h="344804">
                <a:moveTo>
                  <a:pt x="33528" y="344424"/>
                </a:moveTo>
                <a:lnTo>
                  <a:pt x="0" y="277368"/>
                </a:lnTo>
                <a:lnTo>
                  <a:pt x="28956" y="277368"/>
                </a:lnTo>
                <a:lnTo>
                  <a:pt x="28956" y="289560"/>
                </a:lnTo>
                <a:lnTo>
                  <a:pt x="60960" y="289560"/>
                </a:lnTo>
                <a:lnTo>
                  <a:pt x="33528" y="344424"/>
                </a:lnTo>
                <a:close/>
              </a:path>
              <a:path w="67310" h="344804">
                <a:moveTo>
                  <a:pt x="60960" y="289560"/>
                </a:moveTo>
                <a:lnTo>
                  <a:pt x="39624" y="289560"/>
                </a:lnTo>
                <a:lnTo>
                  <a:pt x="39624" y="277368"/>
                </a:lnTo>
                <a:lnTo>
                  <a:pt x="67056" y="277368"/>
                </a:lnTo>
                <a:lnTo>
                  <a:pt x="60960" y="289560"/>
                </a:lnTo>
                <a:close/>
              </a:path>
            </a:pathLst>
          </a:custGeom>
          <a:solidFill>
            <a:srgbClr val="5B9AD4"/>
          </a:solidFill>
        </p:spPr>
        <p:txBody>
          <a:bodyPr wrap="square" lIns="0" tIns="0" rIns="0" bIns="0" rtlCol="0"/>
          <a:lstStyle/>
          <a:p>
            <a:endParaRPr sz="1632"/>
          </a:p>
        </p:txBody>
      </p:sp>
      <p:sp>
        <p:nvSpPr>
          <p:cNvPr id="15" name="object 15"/>
          <p:cNvSpPr/>
          <p:nvPr/>
        </p:nvSpPr>
        <p:spPr>
          <a:xfrm>
            <a:off x="7670979" y="2089531"/>
            <a:ext cx="547604" cy="143955"/>
          </a:xfrm>
          <a:custGeom>
            <a:avLst/>
            <a:gdLst/>
            <a:ahLst/>
            <a:cxnLst/>
            <a:rect l="l" t="t" r="r" b="b"/>
            <a:pathLst>
              <a:path w="603884" h="158750">
                <a:moveTo>
                  <a:pt x="66604" y="130339"/>
                </a:moveTo>
                <a:lnTo>
                  <a:pt x="64088" y="119524"/>
                </a:lnTo>
                <a:lnTo>
                  <a:pt x="600456" y="0"/>
                </a:lnTo>
                <a:lnTo>
                  <a:pt x="603504" y="12192"/>
                </a:lnTo>
                <a:lnTo>
                  <a:pt x="66604" y="130339"/>
                </a:lnTo>
                <a:close/>
              </a:path>
              <a:path w="603884" h="158750">
                <a:moveTo>
                  <a:pt x="73152" y="158496"/>
                </a:moveTo>
                <a:lnTo>
                  <a:pt x="0" y="140208"/>
                </a:lnTo>
                <a:lnTo>
                  <a:pt x="57912" y="92964"/>
                </a:lnTo>
                <a:lnTo>
                  <a:pt x="64088" y="119524"/>
                </a:lnTo>
                <a:lnTo>
                  <a:pt x="53340" y="121920"/>
                </a:lnTo>
                <a:lnTo>
                  <a:pt x="56388" y="132588"/>
                </a:lnTo>
                <a:lnTo>
                  <a:pt x="67126" y="132588"/>
                </a:lnTo>
                <a:lnTo>
                  <a:pt x="73152" y="158496"/>
                </a:lnTo>
                <a:close/>
              </a:path>
              <a:path w="603884" h="158750">
                <a:moveTo>
                  <a:pt x="56388" y="132588"/>
                </a:moveTo>
                <a:lnTo>
                  <a:pt x="53340" y="121920"/>
                </a:lnTo>
                <a:lnTo>
                  <a:pt x="64088" y="119524"/>
                </a:lnTo>
                <a:lnTo>
                  <a:pt x="66604" y="130339"/>
                </a:lnTo>
                <a:lnTo>
                  <a:pt x="56388" y="132588"/>
                </a:lnTo>
                <a:close/>
              </a:path>
              <a:path w="603884" h="158750">
                <a:moveTo>
                  <a:pt x="67126" y="132588"/>
                </a:moveTo>
                <a:lnTo>
                  <a:pt x="56388" y="132588"/>
                </a:lnTo>
                <a:lnTo>
                  <a:pt x="66604" y="130339"/>
                </a:lnTo>
                <a:lnTo>
                  <a:pt x="67126" y="132588"/>
                </a:lnTo>
                <a:close/>
              </a:path>
            </a:pathLst>
          </a:custGeom>
          <a:solidFill>
            <a:srgbClr val="5B9AD4"/>
          </a:solidFill>
        </p:spPr>
        <p:txBody>
          <a:bodyPr wrap="square" lIns="0" tIns="0" rIns="0" bIns="0" rtlCol="0"/>
          <a:lstStyle/>
          <a:p>
            <a:endParaRPr sz="1632"/>
          </a:p>
        </p:txBody>
      </p:sp>
      <p:grpSp>
        <p:nvGrpSpPr>
          <p:cNvPr id="16" name="object 16"/>
          <p:cNvGrpSpPr/>
          <p:nvPr/>
        </p:nvGrpSpPr>
        <p:grpSpPr>
          <a:xfrm>
            <a:off x="8332939" y="1847687"/>
            <a:ext cx="1524768" cy="373130"/>
            <a:chOff x="7813547" y="2037588"/>
            <a:chExt cx="1681480" cy="411480"/>
          </a:xfrm>
        </p:grpSpPr>
        <p:sp>
          <p:nvSpPr>
            <p:cNvPr id="17" name="object 17"/>
            <p:cNvSpPr/>
            <p:nvPr/>
          </p:nvSpPr>
          <p:spPr>
            <a:xfrm>
              <a:off x="7819643" y="2043684"/>
              <a:ext cx="1670685" cy="401320"/>
            </a:xfrm>
            <a:custGeom>
              <a:avLst/>
              <a:gdLst/>
              <a:ahLst/>
              <a:cxnLst/>
              <a:rect l="l" t="t" r="r" b="b"/>
              <a:pathLst>
                <a:path w="1670684" h="401319">
                  <a:moveTo>
                    <a:pt x="1670303" y="400811"/>
                  </a:moveTo>
                  <a:lnTo>
                    <a:pt x="0" y="400811"/>
                  </a:lnTo>
                  <a:lnTo>
                    <a:pt x="0" y="0"/>
                  </a:lnTo>
                  <a:lnTo>
                    <a:pt x="1670303" y="0"/>
                  </a:lnTo>
                  <a:lnTo>
                    <a:pt x="1670303" y="400811"/>
                  </a:lnTo>
                  <a:close/>
                </a:path>
              </a:pathLst>
            </a:custGeom>
            <a:solidFill>
              <a:srgbClr val="5B9AD4"/>
            </a:solidFill>
          </p:spPr>
          <p:txBody>
            <a:bodyPr wrap="square" lIns="0" tIns="0" rIns="0" bIns="0" rtlCol="0"/>
            <a:lstStyle/>
            <a:p>
              <a:endParaRPr sz="1632"/>
            </a:p>
          </p:txBody>
        </p:sp>
        <p:sp>
          <p:nvSpPr>
            <p:cNvPr id="18" name="object 18"/>
            <p:cNvSpPr/>
            <p:nvPr/>
          </p:nvSpPr>
          <p:spPr>
            <a:xfrm>
              <a:off x="7813547" y="2037588"/>
              <a:ext cx="1681480" cy="411480"/>
            </a:xfrm>
            <a:custGeom>
              <a:avLst/>
              <a:gdLst/>
              <a:ahLst/>
              <a:cxnLst/>
              <a:rect l="l" t="t" r="r" b="b"/>
              <a:pathLst>
                <a:path w="1681479" h="411480">
                  <a:moveTo>
                    <a:pt x="1680972" y="411480"/>
                  </a:moveTo>
                  <a:lnTo>
                    <a:pt x="0" y="411480"/>
                  </a:lnTo>
                  <a:lnTo>
                    <a:pt x="0" y="0"/>
                  </a:lnTo>
                  <a:lnTo>
                    <a:pt x="1680972" y="0"/>
                  </a:lnTo>
                  <a:lnTo>
                    <a:pt x="1680972" y="6096"/>
                  </a:lnTo>
                  <a:lnTo>
                    <a:pt x="10668" y="6096"/>
                  </a:lnTo>
                  <a:lnTo>
                    <a:pt x="6096" y="10668"/>
                  </a:lnTo>
                  <a:lnTo>
                    <a:pt x="10668" y="10668"/>
                  </a:lnTo>
                  <a:lnTo>
                    <a:pt x="10668" y="400812"/>
                  </a:lnTo>
                  <a:lnTo>
                    <a:pt x="6096" y="400812"/>
                  </a:lnTo>
                  <a:lnTo>
                    <a:pt x="10668" y="406908"/>
                  </a:lnTo>
                  <a:lnTo>
                    <a:pt x="1680972" y="406908"/>
                  </a:lnTo>
                  <a:lnTo>
                    <a:pt x="1680972" y="411480"/>
                  </a:lnTo>
                  <a:close/>
                </a:path>
                <a:path w="1681479" h="411480">
                  <a:moveTo>
                    <a:pt x="10668" y="10668"/>
                  </a:moveTo>
                  <a:lnTo>
                    <a:pt x="6096" y="10668"/>
                  </a:lnTo>
                  <a:lnTo>
                    <a:pt x="10668" y="6096"/>
                  </a:lnTo>
                  <a:lnTo>
                    <a:pt x="10668" y="10668"/>
                  </a:lnTo>
                  <a:close/>
                </a:path>
                <a:path w="1681479" h="411480">
                  <a:moveTo>
                    <a:pt x="1670304" y="10668"/>
                  </a:moveTo>
                  <a:lnTo>
                    <a:pt x="10668" y="10668"/>
                  </a:lnTo>
                  <a:lnTo>
                    <a:pt x="10668" y="6096"/>
                  </a:lnTo>
                  <a:lnTo>
                    <a:pt x="1670304" y="6096"/>
                  </a:lnTo>
                  <a:lnTo>
                    <a:pt x="1670304" y="10668"/>
                  </a:lnTo>
                  <a:close/>
                </a:path>
                <a:path w="1681479" h="411480">
                  <a:moveTo>
                    <a:pt x="1670304" y="406908"/>
                  </a:moveTo>
                  <a:lnTo>
                    <a:pt x="1670304" y="6096"/>
                  </a:lnTo>
                  <a:lnTo>
                    <a:pt x="1676400" y="10668"/>
                  </a:lnTo>
                  <a:lnTo>
                    <a:pt x="1680972" y="10668"/>
                  </a:lnTo>
                  <a:lnTo>
                    <a:pt x="1680972" y="400812"/>
                  </a:lnTo>
                  <a:lnTo>
                    <a:pt x="1676400" y="400812"/>
                  </a:lnTo>
                  <a:lnTo>
                    <a:pt x="1670304" y="406908"/>
                  </a:lnTo>
                  <a:close/>
                </a:path>
                <a:path w="1681479" h="411480">
                  <a:moveTo>
                    <a:pt x="1680972" y="10668"/>
                  </a:moveTo>
                  <a:lnTo>
                    <a:pt x="1676400" y="10668"/>
                  </a:lnTo>
                  <a:lnTo>
                    <a:pt x="1670304" y="6096"/>
                  </a:lnTo>
                  <a:lnTo>
                    <a:pt x="1680972" y="6096"/>
                  </a:lnTo>
                  <a:lnTo>
                    <a:pt x="1680972" y="10668"/>
                  </a:lnTo>
                  <a:close/>
                </a:path>
                <a:path w="1681479" h="411480">
                  <a:moveTo>
                    <a:pt x="10668" y="406908"/>
                  </a:moveTo>
                  <a:lnTo>
                    <a:pt x="6096" y="400812"/>
                  </a:lnTo>
                  <a:lnTo>
                    <a:pt x="10668" y="400812"/>
                  </a:lnTo>
                  <a:lnTo>
                    <a:pt x="10668" y="406908"/>
                  </a:lnTo>
                  <a:close/>
                </a:path>
                <a:path w="1681479" h="411480">
                  <a:moveTo>
                    <a:pt x="1670304" y="406908"/>
                  </a:moveTo>
                  <a:lnTo>
                    <a:pt x="10668" y="406908"/>
                  </a:lnTo>
                  <a:lnTo>
                    <a:pt x="10668" y="400812"/>
                  </a:lnTo>
                  <a:lnTo>
                    <a:pt x="1670304" y="400812"/>
                  </a:lnTo>
                  <a:lnTo>
                    <a:pt x="1670304" y="406908"/>
                  </a:lnTo>
                  <a:close/>
                </a:path>
                <a:path w="1681479" h="411480">
                  <a:moveTo>
                    <a:pt x="1680972" y="406908"/>
                  </a:moveTo>
                  <a:lnTo>
                    <a:pt x="1670304" y="406908"/>
                  </a:lnTo>
                  <a:lnTo>
                    <a:pt x="1676400" y="400812"/>
                  </a:lnTo>
                  <a:lnTo>
                    <a:pt x="1680972" y="400812"/>
                  </a:lnTo>
                  <a:lnTo>
                    <a:pt x="1680972" y="406908"/>
                  </a:lnTo>
                  <a:close/>
                </a:path>
              </a:pathLst>
            </a:custGeom>
            <a:solidFill>
              <a:srgbClr val="41709C"/>
            </a:solidFill>
          </p:spPr>
          <p:txBody>
            <a:bodyPr wrap="square" lIns="0" tIns="0" rIns="0" bIns="0" rtlCol="0"/>
            <a:lstStyle/>
            <a:p>
              <a:endParaRPr sz="1632"/>
            </a:p>
          </p:txBody>
        </p:sp>
      </p:grpSp>
      <p:sp>
        <p:nvSpPr>
          <p:cNvPr id="19" name="object 19"/>
          <p:cNvSpPr txBox="1"/>
          <p:nvPr/>
        </p:nvSpPr>
        <p:spPr>
          <a:xfrm>
            <a:off x="8407092" y="1901123"/>
            <a:ext cx="1376207" cy="231458"/>
          </a:xfrm>
          <a:prstGeom prst="rect">
            <a:avLst/>
          </a:prstGeom>
        </p:spPr>
        <p:txBody>
          <a:bodyPr vert="horz" wrap="square" lIns="0" tIns="14971" rIns="0" bIns="0" rtlCol="0">
            <a:spAutoFit/>
          </a:bodyPr>
          <a:lstStyle/>
          <a:p>
            <a:pPr marL="11516">
              <a:spcBef>
                <a:spcPts val="118"/>
              </a:spcBef>
            </a:pPr>
            <a:r>
              <a:rPr sz="1406" dirty="0">
                <a:solidFill>
                  <a:srgbClr val="FFFFFF"/>
                </a:solidFill>
                <a:latin typeface="Carlito"/>
                <a:cs typeface="Carlito"/>
              </a:rPr>
              <a:t>Inflow</a:t>
            </a:r>
            <a:r>
              <a:rPr sz="1406" spc="27" dirty="0">
                <a:solidFill>
                  <a:srgbClr val="FFFFFF"/>
                </a:solidFill>
                <a:latin typeface="Carlito"/>
                <a:cs typeface="Carlito"/>
              </a:rPr>
              <a:t> </a:t>
            </a:r>
            <a:r>
              <a:rPr sz="1406" spc="-9" dirty="0">
                <a:solidFill>
                  <a:srgbClr val="FFFFFF"/>
                </a:solidFill>
                <a:latin typeface="Carlito"/>
                <a:cs typeface="Carlito"/>
              </a:rPr>
              <a:t>hydrograph</a:t>
            </a:r>
            <a:endParaRPr sz="1406">
              <a:latin typeface="Carlito"/>
              <a:cs typeface="Carlito"/>
            </a:endParaRPr>
          </a:p>
        </p:txBody>
      </p:sp>
      <p:sp>
        <p:nvSpPr>
          <p:cNvPr id="20" name="object 20"/>
          <p:cNvSpPr txBox="1"/>
          <p:nvPr/>
        </p:nvSpPr>
        <p:spPr>
          <a:xfrm>
            <a:off x="8357379" y="3003920"/>
            <a:ext cx="1371024" cy="444756"/>
          </a:xfrm>
          <a:prstGeom prst="rect">
            <a:avLst/>
          </a:prstGeom>
        </p:spPr>
        <p:txBody>
          <a:bodyPr vert="horz" wrap="square" lIns="0" tIns="10941" rIns="0" bIns="0" rtlCol="0">
            <a:spAutoFit/>
          </a:bodyPr>
          <a:lstStyle/>
          <a:p>
            <a:pPr marL="397889" marR="4607" indent="-386950">
              <a:lnSpc>
                <a:spcPct val="101899"/>
              </a:lnSpc>
              <a:spcBef>
                <a:spcPts val="86"/>
              </a:spcBef>
            </a:pPr>
            <a:r>
              <a:rPr sz="1406" dirty="0">
                <a:solidFill>
                  <a:srgbClr val="FFFFFF"/>
                </a:solidFill>
                <a:latin typeface="Carlito"/>
                <a:cs typeface="Carlito"/>
              </a:rPr>
              <a:t>Controlled</a:t>
            </a:r>
            <a:r>
              <a:rPr sz="1406" spc="32" dirty="0">
                <a:solidFill>
                  <a:srgbClr val="FFFFFF"/>
                </a:solidFill>
                <a:latin typeface="Carlito"/>
                <a:cs typeface="Carlito"/>
              </a:rPr>
              <a:t> </a:t>
            </a:r>
            <a:r>
              <a:rPr sz="1406" spc="-9" dirty="0">
                <a:solidFill>
                  <a:srgbClr val="FFFFFF"/>
                </a:solidFill>
                <a:latin typeface="Carlito"/>
                <a:cs typeface="Carlito"/>
              </a:rPr>
              <a:t>release outflow</a:t>
            </a:r>
            <a:endParaRPr sz="1406">
              <a:latin typeface="Carlito"/>
              <a:cs typeface="Carlito"/>
            </a:endParaRPr>
          </a:p>
        </p:txBody>
      </p:sp>
      <p:grpSp>
        <p:nvGrpSpPr>
          <p:cNvPr id="21" name="object 21"/>
          <p:cNvGrpSpPr/>
          <p:nvPr/>
        </p:nvGrpSpPr>
        <p:grpSpPr>
          <a:xfrm>
            <a:off x="7606026" y="1665268"/>
            <a:ext cx="616702" cy="313821"/>
            <a:chOff x="7011923" y="1836420"/>
            <a:chExt cx="680085" cy="346075"/>
          </a:xfrm>
        </p:grpSpPr>
        <p:sp>
          <p:nvSpPr>
            <p:cNvPr id="22" name="object 22"/>
            <p:cNvSpPr/>
            <p:nvPr/>
          </p:nvSpPr>
          <p:spPr>
            <a:xfrm>
              <a:off x="7016495" y="1842516"/>
              <a:ext cx="669290" cy="334010"/>
            </a:xfrm>
            <a:custGeom>
              <a:avLst/>
              <a:gdLst/>
              <a:ahLst/>
              <a:cxnLst/>
              <a:rect l="l" t="t" r="r" b="b"/>
              <a:pathLst>
                <a:path w="669290" h="334010">
                  <a:moveTo>
                    <a:pt x="669035" y="333756"/>
                  </a:moveTo>
                  <a:lnTo>
                    <a:pt x="0" y="333756"/>
                  </a:lnTo>
                  <a:lnTo>
                    <a:pt x="0" y="0"/>
                  </a:lnTo>
                  <a:lnTo>
                    <a:pt x="669035" y="0"/>
                  </a:lnTo>
                  <a:lnTo>
                    <a:pt x="669035" y="333756"/>
                  </a:lnTo>
                  <a:close/>
                </a:path>
              </a:pathLst>
            </a:custGeom>
            <a:solidFill>
              <a:srgbClr val="5B9AD4"/>
            </a:solidFill>
          </p:spPr>
          <p:txBody>
            <a:bodyPr wrap="square" lIns="0" tIns="0" rIns="0" bIns="0" rtlCol="0"/>
            <a:lstStyle/>
            <a:p>
              <a:endParaRPr sz="1632"/>
            </a:p>
          </p:txBody>
        </p:sp>
        <p:sp>
          <p:nvSpPr>
            <p:cNvPr id="23" name="object 23"/>
            <p:cNvSpPr/>
            <p:nvPr/>
          </p:nvSpPr>
          <p:spPr>
            <a:xfrm>
              <a:off x="7011923" y="1836420"/>
              <a:ext cx="680085" cy="346075"/>
            </a:xfrm>
            <a:custGeom>
              <a:avLst/>
              <a:gdLst/>
              <a:ahLst/>
              <a:cxnLst/>
              <a:rect l="l" t="t" r="r" b="b"/>
              <a:pathLst>
                <a:path w="680084" h="346075">
                  <a:moveTo>
                    <a:pt x="679704" y="345948"/>
                  </a:moveTo>
                  <a:lnTo>
                    <a:pt x="0" y="345948"/>
                  </a:lnTo>
                  <a:lnTo>
                    <a:pt x="0" y="0"/>
                  </a:lnTo>
                  <a:lnTo>
                    <a:pt x="679704" y="0"/>
                  </a:lnTo>
                  <a:lnTo>
                    <a:pt x="679704" y="6096"/>
                  </a:lnTo>
                  <a:lnTo>
                    <a:pt x="10668" y="6096"/>
                  </a:lnTo>
                  <a:lnTo>
                    <a:pt x="4572" y="12192"/>
                  </a:lnTo>
                  <a:lnTo>
                    <a:pt x="10668" y="12192"/>
                  </a:lnTo>
                  <a:lnTo>
                    <a:pt x="10668" y="335280"/>
                  </a:lnTo>
                  <a:lnTo>
                    <a:pt x="4572" y="335280"/>
                  </a:lnTo>
                  <a:lnTo>
                    <a:pt x="10668" y="339852"/>
                  </a:lnTo>
                  <a:lnTo>
                    <a:pt x="679704" y="339852"/>
                  </a:lnTo>
                  <a:lnTo>
                    <a:pt x="679704" y="345948"/>
                  </a:lnTo>
                  <a:close/>
                </a:path>
                <a:path w="680084" h="346075">
                  <a:moveTo>
                    <a:pt x="10668" y="12192"/>
                  </a:moveTo>
                  <a:lnTo>
                    <a:pt x="4572" y="12192"/>
                  </a:lnTo>
                  <a:lnTo>
                    <a:pt x="10668" y="6096"/>
                  </a:lnTo>
                  <a:lnTo>
                    <a:pt x="10668" y="12192"/>
                  </a:lnTo>
                  <a:close/>
                </a:path>
                <a:path w="680084" h="346075">
                  <a:moveTo>
                    <a:pt x="667512" y="12192"/>
                  </a:moveTo>
                  <a:lnTo>
                    <a:pt x="10668" y="12192"/>
                  </a:lnTo>
                  <a:lnTo>
                    <a:pt x="10668" y="6096"/>
                  </a:lnTo>
                  <a:lnTo>
                    <a:pt x="667512" y="6096"/>
                  </a:lnTo>
                  <a:lnTo>
                    <a:pt x="667512" y="12192"/>
                  </a:lnTo>
                  <a:close/>
                </a:path>
                <a:path w="680084" h="346075">
                  <a:moveTo>
                    <a:pt x="667512" y="339852"/>
                  </a:moveTo>
                  <a:lnTo>
                    <a:pt x="667512" y="6096"/>
                  </a:lnTo>
                  <a:lnTo>
                    <a:pt x="673608" y="12192"/>
                  </a:lnTo>
                  <a:lnTo>
                    <a:pt x="679704" y="12192"/>
                  </a:lnTo>
                  <a:lnTo>
                    <a:pt x="679704" y="335280"/>
                  </a:lnTo>
                  <a:lnTo>
                    <a:pt x="673608" y="335280"/>
                  </a:lnTo>
                  <a:lnTo>
                    <a:pt x="667512" y="339852"/>
                  </a:lnTo>
                  <a:close/>
                </a:path>
                <a:path w="680084" h="346075">
                  <a:moveTo>
                    <a:pt x="679704" y="12192"/>
                  </a:moveTo>
                  <a:lnTo>
                    <a:pt x="673608" y="12192"/>
                  </a:lnTo>
                  <a:lnTo>
                    <a:pt x="667512" y="6096"/>
                  </a:lnTo>
                  <a:lnTo>
                    <a:pt x="679704" y="6096"/>
                  </a:lnTo>
                  <a:lnTo>
                    <a:pt x="679704" y="12192"/>
                  </a:lnTo>
                  <a:close/>
                </a:path>
                <a:path w="680084" h="346075">
                  <a:moveTo>
                    <a:pt x="10668" y="339852"/>
                  </a:moveTo>
                  <a:lnTo>
                    <a:pt x="4572" y="335280"/>
                  </a:lnTo>
                  <a:lnTo>
                    <a:pt x="10668" y="335280"/>
                  </a:lnTo>
                  <a:lnTo>
                    <a:pt x="10668" y="339852"/>
                  </a:lnTo>
                  <a:close/>
                </a:path>
                <a:path w="680084" h="346075">
                  <a:moveTo>
                    <a:pt x="667512" y="339852"/>
                  </a:moveTo>
                  <a:lnTo>
                    <a:pt x="10668" y="339852"/>
                  </a:lnTo>
                  <a:lnTo>
                    <a:pt x="10668" y="335280"/>
                  </a:lnTo>
                  <a:lnTo>
                    <a:pt x="667512" y="335280"/>
                  </a:lnTo>
                  <a:lnTo>
                    <a:pt x="667512" y="339852"/>
                  </a:lnTo>
                  <a:close/>
                </a:path>
                <a:path w="680084" h="346075">
                  <a:moveTo>
                    <a:pt x="679704" y="339852"/>
                  </a:moveTo>
                  <a:lnTo>
                    <a:pt x="667512" y="339852"/>
                  </a:lnTo>
                  <a:lnTo>
                    <a:pt x="673608" y="335280"/>
                  </a:lnTo>
                  <a:lnTo>
                    <a:pt x="679704" y="335280"/>
                  </a:lnTo>
                  <a:lnTo>
                    <a:pt x="679704" y="339852"/>
                  </a:lnTo>
                  <a:close/>
                </a:path>
              </a:pathLst>
            </a:custGeom>
            <a:solidFill>
              <a:srgbClr val="41709C"/>
            </a:solidFill>
          </p:spPr>
          <p:txBody>
            <a:bodyPr wrap="square" lIns="0" tIns="0" rIns="0" bIns="0" rtlCol="0"/>
            <a:lstStyle/>
            <a:p>
              <a:endParaRPr sz="1632"/>
            </a:p>
          </p:txBody>
        </p:sp>
      </p:grpSp>
      <p:sp>
        <p:nvSpPr>
          <p:cNvPr id="24" name="object 24"/>
          <p:cNvSpPr txBox="1"/>
          <p:nvPr/>
        </p:nvSpPr>
        <p:spPr>
          <a:xfrm>
            <a:off x="7725748" y="1688330"/>
            <a:ext cx="374282" cy="231458"/>
          </a:xfrm>
          <a:prstGeom prst="rect">
            <a:avLst/>
          </a:prstGeom>
        </p:spPr>
        <p:txBody>
          <a:bodyPr vert="horz" wrap="square" lIns="0" tIns="14971" rIns="0" bIns="0" rtlCol="0">
            <a:spAutoFit/>
          </a:bodyPr>
          <a:lstStyle/>
          <a:p>
            <a:pPr marL="11516">
              <a:spcBef>
                <a:spcPts val="118"/>
              </a:spcBef>
            </a:pPr>
            <a:r>
              <a:rPr sz="1406" spc="-18" dirty="0">
                <a:solidFill>
                  <a:srgbClr val="FFFFFF"/>
                </a:solidFill>
                <a:latin typeface="Carlito"/>
                <a:cs typeface="Carlito"/>
              </a:rPr>
              <a:t>Peak</a:t>
            </a:r>
            <a:endParaRPr sz="1406">
              <a:latin typeface="Carlito"/>
              <a:cs typeface="Carlito"/>
            </a:endParaRPr>
          </a:p>
        </p:txBody>
      </p:sp>
      <p:pic>
        <p:nvPicPr>
          <p:cNvPr id="25" name="object 25"/>
          <p:cNvPicPr/>
          <p:nvPr/>
        </p:nvPicPr>
        <p:blipFill>
          <a:blip r:embed="rId3" cstate="print"/>
          <a:stretch>
            <a:fillRect/>
          </a:stretch>
        </p:blipFill>
        <p:spPr>
          <a:xfrm>
            <a:off x="7477504" y="1670796"/>
            <a:ext cx="138196" cy="182419"/>
          </a:xfrm>
          <a:prstGeom prst="rect">
            <a:avLst/>
          </a:prstGeom>
        </p:spPr>
      </p:pic>
      <p:pic>
        <p:nvPicPr>
          <p:cNvPr id="26" name="object 26"/>
          <p:cNvPicPr/>
          <p:nvPr/>
        </p:nvPicPr>
        <p:blipFill>
          <a:blip r:embed="rId4" cstate="print"/>
          <a:stretch>
            <a:fillRect/>
          </a:stretch>
        </p:blipFill>
        <p:spPr>
          <a:xfrm>
            <a:off x="1612446" y="883076"/>
            <a:ext cx="3514335" cy="1757859"/>
          </a:xfrm>
          <a:prstGeom prst="rect">
            <a:avLst/>
          </a:prstGeom>
        </p:spPr>
      </p:pic>
      <p:grpSp>
        <p:nvGrpSpPr>
          <p:cNvPr id="27" name="object 27"/>
          <p:cNvGrpSpPr/>
          <p:nvPr/>
        </p:nvGrpSpPr>
        <p:grpSpPr>
          <a:xfrm>
            <a:off x="1247608" y="3427272"/>
            <a:ext cx="9696210" cy="2727077"/>
            <a:chOff x="0" y="3779519"/>
            <a:chExt cx="10692765" cy="3007360"/>
          </a:xfrm>
        </p:grpSpPr>
        <p:sp>
          <p:nvSpPr>
            <p:cNvPr id="28" name="object 28"/>
            <p:cNvSpPr/>
            <p:nvPr/>
          </p:nvSpPr>
          <p:spPr>
            <a:xfrm>
              <a:off x="0" y="3779519"/>
              <a:ext cx="10692765" cy="3007360"/>
            </a:xfrm>
            <a:custGeom>
              <a:avLst/>
              <a:gdLst/>
              <a:ahLst/>
              <a:cxnLst/>
              <a:rect l="l" t="t" r="r" b="b"/>
              <a:pathLst>
                <a:path w="10692765" h="3007359">
                  <a:moveTo>
                    <a:pt x="10692384" y="3006852"/>
                  </a:moveTo>
                  <a:lnTo>
                    <a:pt x="0" y="3006852"/>
                  </a:lnTo>
                  <a:lnTo>
                    <a:pt x="0" y="0"/>
                  </a:lnTo>
                  <a:lnTo>
                    <a:pt x="10692384" y="0"/>
                  </a:lnTo>
                  <a:lnTo>
                    <a:pt x="10692384" y="3006852"/>
                  </a:lnTo>
                  <a:close/>
                </a:path>
              </a:pathLst>
            </a:custGeom>
            <a:solidFill>
              <a:srgbClr val="FFFFFF"/>
            </a:solidFill>
          </p:spPr>
          <p:txBody>
            <a:bodyPr wrap="square" lIns="0" tIns="0" rIns="0" bIns="0" rtlCol="0"/>
            <a:lstStyle/>
            <a:p>
              <a:endParaRPr sz="1632"/>
            </a:p>
          </p:txBody>
        </p:sp>
        <p:pic>
          <p:nvPicPr>
            <p:cNvPr id="29" name="object 29"/>
            <p:cNvPicPr/>
            <p:nvPr/>
          </p:nvPicPr>
          <p:blipFill>
            <a:blip r:embed="rId5" cstate="print"/>
            <a:stretch>
              <a:fillRect/>
            </a:stretch>
          </p:blipFill>
          <p:spPr>
            <a:xfrm>
              <a:off x="5273040" y="3779519"/>
              <a:ext cx="4483608" cy="2444496"/>
            </a:xfrm>
            <a:prstGeom prst="rect">
              <a:avLst/>
            </a:prstGeom>
          </p:spPr>
        </p:pic>
        <p:sp>
          <p:nvSpPr>
            <p:cNvPr id="30" name="object 30"/>
            <p:cNvSpPr/>
            <p:nvPr/>
          </p:nvSpPr>
          <p:spPr>
            <a:xfrm>
              <a:off x="530352" y="3779519"/>
              <a:ext cx="3619500" cy="2813050"/>
            </a:xfrm>
            <a:custGeom>
              <a:avLst/>
              <a:gdLst/>
              <a:ahLst/>
              <a:cxnLst/>
              <a:rect l="l" t="t" r="r" b="b"/>
              <a:pathLst>
                <a:path w="3619500" h="2813050">
                  <a:moveTo>
                    <a:pt x="1466088" y="912876"/>
                  </a:moveTo>
                  <a:lnTo>
                    <a:pt x="1455420" y="912876"/>
                  </a:lnTo>
                  <a:lnTo>
                    <a:pt x="1455420" y="2060448"/>
                  </a:lnTo>
                  <a:lnTo>
                    <a:pt x="1466088" y="2060448"/>
                  </a:lnTo>
                  <a:lnTo>
                    <a:pt x="1466088" y="912876"/>
                  </a:lnTo>
                  <a:close/>
                </a:path>
                <a:path w="3619500" h="2813050">
                  <a:moveTo>
                    <a:pt x="1466088" y="0"/>
                  </a:moveTo>
                  <a:lnTo>
                    <a:pt x="1455420" y="0"/>
                  </a:lnTo>
                  <a:lnTo>
                    <a:pt x="1455420" y="624840"/>
                  </a:lnTo>
                  <a:lnTo>
                    <a:pt x="1466088" y="624840"/>
                  </a:lnTo>
                  <a:lnTo>
                    <a:pt x="1466088" y="0"/>
                  </a:lnTo>
                  <a:close/>
                </a:path>
                <a:path w="3619500" h="2813050">
                  <a:moveTo>
                    <a:pt x="2100072" y="0"/>
                  </a:moveTo>
                  <a:lnTo>
                    <a:pt x="2087880" y="0"/>
                  </a:lnTo>
                  <a:lnTo>
                    <a:pt x="2087880" y="2060448"/>
                  </a:lnTo>
                  <a:lnTo>
                    <a:pt x="2100072" y="2060448"/>
                  </a:lnTo>
                  <a:lnTo>
                    <a:pt x="2100072" y="0"/>
                  </a:lnTo>
                  <a:close/>
                </a:path>
                <a:path w="3619500" h="2813050">
                  <a:moveTo>
                    <a:pt x="3619500" y="0"/>
                  </a:moveTo>
                  <a:lnTo>
                    <a:pt x="3613073" y="0"/>
                  </a:lnTo>
                  <a:lnTo>
                    <a:pt x="3613073" y="2802890"/>
                  </a:lnTo>
                  <a:lnTo>
                    <a:pt x="3610521" y="2804820"/>
                  </a:lnTo>
                  <a:lnTo>
                    <a:pt x="3610521" y="2802890"/>
                  </a:lnTo>
                  <a:lnTo>
                    <a:pt x="3613073" y="2802890"/>
                  </a:lnTo>
                  <a:lnTo>
                    <a:pt x="3613073" y="0"/>
                  </a:lnTo>
                  <a:lnTo>
                    <a:pt x="3607308" y="0"/>
                  </a:lnTo>
                  <a:lnTo>
                    <a:pt x="3607308" y="2802648"/>
                  </a:lnTo>
                  <a:lnTo>
                    <a:pt x="10668" y="2802648"/>
                  </a:lnTo>
                  <a:lnTo>
                    <a:pt x="10668" y="0"/>
                  </a:lnTo>
                  <a:lnTo>
                    <a:pt x="9969" y="0"/>
                  </a:lnTo>
                  <a:lnTo>
                    <a:pt x="9969" y="2806700"/>
                  </a:lnTo>
                  <a:lnTo>
                    <a:pt x="7442" y="2806700"/>
                  </a:lnTo>
                  <a:lnTo>
                    <a:pt x="7442" y="2804807"/>
                  </a:lnTo>
                  <a:lnTo>
                    <a:pt x="9969" y="2806700"/>
                  </a:lnTo>
                  <a:lnTo>
                    <a:pt x="9969" y="0"/>
                  </a:lnTo>
                  <a:lnTo>
                    <a:pt x="0" y="0"/>
                  </a:lnTo>
                  <a:lnTo>
                    <a:pt x="0" y="2802890"/>
                  </a:lnTo>
                  <a:lnTo>
                    <a:pt x="0" y="2806700"/>
                  </a:lnTo>
                  <a:lnTo>
                    <a:pt x="0" y="2813050"/>
                  </a:lnTo>
                  <a:lnTo>
                    <a:pt x="3619500" y="2813050"/>
                  </a:lnTo>
                  <a:lnTo>
                    <a:pt x="3619500" y="2807220"/>
                  </a:lnTo>
                  <a:lnTo>
                    <a:pt x="3619500" y="2806700"/>
                  </a:lnTo>
                  <a:lnTo>
                    <a:pt x="3619500" y="2802890"/>
                  </a:lnTo>
                  <a:lnTo>
                    <a:pt x="3619500" y="2802648"/>
                  </a:lnTo>
                  <a:lnTo>
                    <a:pt x="3619500" y="0"/>
                  </a:lnTo>
                  <a:close/>
                </a:path>
              </a:pathLst>
            </a:custGeom>
            <a:solidFill>
              <a:srgbClr val="5B9AD4"/>
            </a:solidFill>
          </p:spPr>
          <p:txBody>
            <a:bodyPr wrap="square" lIns="0" tIns="0" rIns="0" bIns="0" rtlCol="0"/>
            <a:lstStyle/>
            <a:p>
              <a:endParaRPr sz="1632"/>
            </a:p>
          </p:txBody>
        </p:sp>
      </p:grpSp>
      <p:sp>
        <p:nvSpPr>
          <p:cNvPr id="31" name="object 31"/>
          <p:cNvSpPr txBox="1"/>
          <p:nvPr/>
        </p:nvSpPr>
        <p:spPr>
          <a:xfrm>
            <a:off x="2710649" y="5339383"/>
            <a:ext cx="1261043" cy="304657"/>
          </a:xfrm>
          <a:prstGeom prst="rect">
            <a:avLst/>
          </a:prstGeom>
        </p:spPr>
        <p:txBody>
          <a:bodyPr vert="horz" wrap="square" lIns="0" tIns="11516" rIns="0" bIns="0" rtlCol="0">
            <a:spAutoFit/>
          </a:bodyPr>
          <a:lstStyle/>
          <a:p>
            <a:pPr marL="11516">
              <a:spcBef>
                <a:spcPts val="91"/>
              </a:spcBef>
            </a:pPr>
            <a:r>
              <a:rPr sz="1904" spc="-9" dirty="0">
                <a:latin typeface="Times New Roman"/>
                <a:cs typeface="Times New Roman"/>
              </a:rPr>
              <a:t>Downstream</a:t>
            </a:r>
            <a:endParaRPr sz="1904">
              <a:latin typeface="Times New Roman"/>
              <a:cs typeface="Times New Roman"/>
            </a:endParaRPr>
          </a:p>
        </p:txBody>
      </p:sp>
      <p:sp>
        <p:nvSpPr>
          <p:cNvPr id="32" name="object 32"/>
          <p:cNvSpPr txBox="1"/>
          <p:nvPr/>
        </p:nvSpPr>
        <p:spPr>
          <a:xfrm>
            <a:off x="3140444" y="3450259"/>
            <a:ext cx="397890" cy="231458"/>
          </a:xfrm>
          <a:prstGeom prst="rect">
            <a:avLst/>
          </a:prstGeom>
        </p:spPr>
        <p:txBody>
          <a:bodyPr vert="horz" wrap="square" lIns="0" tIns="14971" rIns="0" bIns="0" rtlCol="0">
            <a:spAutoFit/>
          </a:bodyPr>
          <a:lstStyle/>
          <a:p>
            <a:pPr marL="11516">
              <a:spcBef>
                <a:spcPts val="118"/>
              </a:spcBef>
            </a:pPr>
            <a:r>
              <a:rPr sz="1406" spc="-18" dirty="0">
                <a:solidFill>
                  <a:srgbClr val="BF0000"/>
                </a:solidFill>
                <a:latin typeface="Times New Roman"/>
                <a:cs typeface="Times New Roman"/>
              </a:rPr>
              <a:t>Flow</a:t>
            </a:r>
            <a:endParaRPr sz="1406">
              <a:latin typeface="Times New Roman"/>
              <a:cs typeface="Times New Roman"/>
            </a:endParaRPr>
          </a:p>
        </p:txBody>
      </p:sp>
      <p:grpSp>
        <p:nvGrpSpPr>
          <p:cNvPr id="33" name="object 33"/>
          <p:cNvGrpSpPr/>
          <p:nvPr/>
        </p:nvGrpSpPr>
        <p:grpSpPr>
          <a:xfrm>
            <a:off x="2129300" y="3427272"/>
            <a:ext cx="1241465" cy="1712484"/>
            <a:chOff x="972311" y="3779519"/>
            <a:chExt cx="1369060" cy="1888489"/>
          </a:xfrm>
        </p:grpSpPr>
        <p:sp>
          <p:nvSpPr>
            <p:cNvPr id="34" name="object 34"/>
            <p:cNvSpPr/>
            <p:nvPr/>
          </p:nvSpPr>
          <p:spPr>
            <a:xfrm>
              <a:off x="1985772" y="3779519"/>
              <a:ext cx="10795" cy="568960"/>
            </a:xfrm>
            <a:custGeom>
              <a:avLst/>
              <a:gdLst/>
              <a:ahLst/>
              <a:cxnLst/>
              <a:rect l="l" t="t" r="r" b="b"/>
              <a:pathLst>
                <a:path w="10794" h="568960">
                  <a:moveTo>
                    <a:pt x="10668" y="568452"/>
                  </a:moveTo>
                  <a:lnTo>
                    <a:pt x="0" y="568452"/>
                  </a:lnTo>
                  <a:lnTo>
                    <a:pt x="0" y="0"/>
                  </a:lnTo>
                  <a:lnTo>
                    <a:pt x="10668" y="0"/>
                  </a:lnTo>
                  <a:lnTo>
                    <a:pt x="10668" y="568452"/>
                  </a:lnTo>
                  <a:close/>
                </a:path>
              </a:pathLst>
            </a:custGeom>
            <a:solidFill>
              <a:srgbClr val="5B9AD4"/>
            </a:solidFill>
          </p:spPr>
          <p:txBody>
            <a:bodyPr wrap="square" lIns="0" tIns="0" rIns="0" bIns="0" rtlCol="0"/>
            <a:lstStyle/>
            <a:p>
              <a:endParaRPr sz="1632"/>
            </a:p>
          </p:txBody>
        </p:sp>
        <p:pic>
          <p:nvPicPr>
            <p:cNvPr id="35" name="object 35"/>
            <p:cNvPicPr/>
            <p:nvPr/>
          </p:nvPicPr>
          <p:blipFill>
            <a:blip r:embed="rId6" cstate="print"/>
            <a:stretch>
              <a:fillRect/>
            </a:stretch>
          </p:blipFill>
          <p:spPr>
            <a:xfrm>
              <a:off x="2273808" y="4175759"/>
              <a:ext cx="67056" cy="228600"/>
            </a:xfrm>
            <a:prstGeom prst="rect">
              <a:avLst/>
            </a:prstGeom>
          </p:spPr>
        </p:pic>
        <p:sp>
          <p:nvSpPr>
            <p:cNvPr id="36" name="object 36"/>
            <p:cNvSpPr/>
            <p:nvPr/>
          </p:nvSpPr>
          <p:spPr>
            <a:xfrm>
              <a:off x="972312" y="3997464"/>
              <a:ext cx="1369060" cy="1670685"/>
            </a:xfrm>
            <a:custGeom>
              <a:avLst/>
              <a:gdLst/>
              <a:ahLst/>
              <a:cxnLst/>
              <a:rect l="l" t="t" r="r" b="b"/>
              <a:pathLst>
                <a:path w="1369060" h="1670685">
                  <a:moveTo>
                    <a:pt x="59436" y="0"/>
                  </a:moveTo>
                  <a:lnTo>
                    <a:pt x="6096" y="0"/>
                  </a:lnTo>
                  <a:lnTo>
                    <a:pt x="6096" y="6083"/>
                  </a:lnTo>
                  <a:lnTo>
                    <a:pt x="0" y="6083"/>
                  </a:lnTo>
                  <a:lnTo>
                    <a:pt x="0" y="1039355"/>
                  </a:lnTo>
                  <a:lnTo>
                    <a:pt x="6096" y="1039355"/>
                  </a:lnTo>
                  <a:lnTo>
                    <a:pt x="6096" y="1043940"/>
                  </a:lnTo>
                  <a:lnTo>
                    <a:pt x="59436" y="1043940"/>
                  </a:lnTo>
                  <a:lnTo>
                    <a:pt x="59436" y="1033272"/>
                  </a:lnTo>
                  <a:lnTo>
                    <a:pt x="12192" y="1033272"/>
                  </a:lnTo>
                  <a:lnTo>
                    <a:pt x="12192" y="10668"/>
                  </a:lnTo>
                  <a:lnTo>
                    <a:pt x="59436" y="10668"/>
                  </a:lnTo>
                  <a:lnTo>
                    <a:pt x="59436" y="0"/>
                  </a:lnTo>
                  <a:close/>
                </a:path>
                <a:path w="1369060" h="1670685">
                  <a:moveTo>
                    <a:pt x="1019556" y="688848"/>
                  </a:moveTo>
                  <a:lnTo>
                    <a:pt x="385572" y="688848"/>
                  </a:lnTo>
                  <a:lnTo>
                    <a:pt x="385572" y="694944"/>
                  </a:lnTo>
                  <a:lnTo>
                    <a:pt x="381000" y="694944"/>
                  </a:lnTo>
                  <a:lnTo>
                    <a:pt x="381000" y="1033272"/>
                  </a:lnTo>
                  <a:lnTo>
                    <a:pt x="313944" y="1033272"/>
                  </a:lnTo>
                  <a:lnTo>
                    <a:pt x="313944" y="1043940"/>
                  </a:lnTo>
                  <a:lnTo>
                    <a:pt x="385572" y="1043940"/>
                  </a:lnTo>
                  <a:lnTo>
                    <a:pt x="385572" y="1039368"/>
                  </a:lnTo>
                  <a:lnTo>
                    <a:pt x="391668" y="1039368"/>
                  </a:lnTo>
                  <a:lnTo>
                    <a:pt x="391668" y="699516"/>
                  </a:lnTo>
                  <a:lnTo>
                    <a:pt x="1019556" y="699516"/>
                  </a:lnTo>
                  <a:lnTo>
                    <a:pt x="1019556" y="688848"/>
                  </a:lnTo>
                  <a:close/>
                </a:path>
                <a:path w="1369060" h="1670685">
                  <a:moveTo>
                    <a:pt x="1019556" y="402336"/>
                  </a:moveTo>
                  <a:lnTo>
                    <a:pt x="391668" y="402336"/>
                  </a:lnTo>
                  <a:lnTo>
                    <a:pt x="391668" y="6096"/>
                  </a:lnTo>
                  <a:lnTo>
                    <a:pt x="385572" y="6096"/>
                  </a:lnTo>
                  <a:lnTo>
                    <a:pt x="385572" y="0"/>
                  </a:lnTo>
                  <a:lnTo>
                    <a:pt x="313944" y="0"/>
                  </a:lnTo>
                  <a:lnTo>
                    <a:pt x="313944" y="10668"/>
                  </a:lnTo>
                  <a:lnTo>
                    <a:pt x="381000" y="10668"/>
                  </a:lnTo>
                  <a:lnTo>
                    <a:pt x="381000" y="406908"/>
                  </a:lnTo>
                  <a:lnTo>
                    <a:pt x="385572" y="406908"/>
                  </a:lnTo>
                  <a:lnTo>
                    <a:pt x="385572" y="413004"/>
                  </a:lnTo>
                  <a:lnTo>
                    <a:pt x="1019556" y="413004"/>
                  </a:lnTo>
                  <a:lnTo>
                    <a:pt x="1019556" y="402336"/>
                  </a:lnTo>
                  <a:close/>
                </a:path>
                <a:path w="1369060" h="1670685">
                  <a:moveTo>
                    <a:pt x="1335024" y="458711"/>
                  </a:moveTo>
                  <a:lnTo>
                    <a:pt x="1315199" y="460235"/>
                  </a:lnTo>
                  <a:lnTo>
                    <a:pt x="1295387" y="460235"/>
                  </a:lnTo>
                  <a:lnTo>
                    <a:pt x="1275575" y="461759"/>
                  </a:lnTo>
                  <a:lnTo>
                    <a:pt x="1255763" y="464807"/>
                  </a:lnTo>
                  <a:lnTo>
                    <a:pt x="1237475" y="466331"/>
                  </a:lnTo>
                  <a:lnTo>
                    <a:pt x="1219187" y="469379"/>
                  </a:lnTo>
                  <a:lnTo>
                    <a:pt x="1202423" y="473964"/>
                  </a:lnTo>
                  <a:lnTo>
                    <a:pt x="1185659" y="477012"/>
                  </a:lnTo>
                  <a:lnTo>
                    <a:pt x="1170419" y="481584"/>
                  </a:lnTo>
                  <a:lnTo>
                    <a:pt x="1135367" y="496824"/>
                  </a:lnTo>
                  <a:lnTo>
                    <a:pt x="1118603" y="510540"/>
                  </a:lnTo>
                  <a:lnTo>
                    <a:pt x="1115555" y="515112"/>
                  </a:lnTo>
                  <a:lnTo>
                    <a:pt x="1114031" y="518160"/>
                  </a:lnTo>
                  <a:lnTo>
                    <a:pt x="1114031" y="522732"/>
                  </a:lnTo>
                  <a:lnTo>
                    <a:pt x="1112507" y="525780"/>
                  </a:lnTo>
                  <a:lnTo>
                    <a:pt x="1106411" y="531876"/>
                  </a:lnTo>
                  <a:lnTo>
                    <a:pt x="1106411" y="530352"/>
                  </a:lnTo>
                  <a:lnTo>
                    <a:pt x="1103363" y="533400"/>
                  </a:lnTo>
                  <a:lnTo>
                    <a:pt x="1097267" y="536448"/>
                  </a:lnTo>
                  <a:lnTo>
                    <a:pt x="1098791" y="536448"/>
                  </a:lnTo>
                  <a:lnTo>
                    <a:pt x="1092695" y="537972"/>
                  </a:lnTo>
                  <a:lnTo>
                    <a:pt x="1086599" y="541020"/>
                  </a:lnTo>
                  <a:lnTo>
                    <a:pt x="1080503" y="542544"/>
                  </a:lnTo>
                  <a:lnTo>
                    <a:pt x="1072883" y="545592"/>
                  </a:lnTo>
                  <a:lnTo>
                    <a:pt x="1065263" y="547116"/>
                  </a:lnTo>
                  <a:lnTo>
                    <a:pt x="1046975" y="551688"/>
                  </a:lnTo>
                  <a:lnTo>
                    <a:pt x="1027163" y="556260"/>
                  </a:lnTo>
                  <a:lnTo>
                    <a:pt x="1028687" y="556260"/>
                  </a:lnTo>
                  <a:lnTo>
                    <a:pt x="1007351" y="560832"/>
                  </a:lnTo>
                  <a:lnTo>
                    <a:pt x="935723" y="569976"/>
                  </a:lnTo>
                  <a:lnTo>
                    <a:pt x="895870" y="572312"/>
                  </a:lnTo>
                  <a:lnTo>
                    <a:pt x="894575" y="544068"/>
                  </a:lnTo>
                  <a:lnTo>
                    <a:pt x="829043" y="579120"/>
                  </a:lnTo>
                  <a:lnTo>
                    <a:pt x="897623" y="611124"/>
                  </a:lnTo>
                  <a:lnTo>
                    <a:pt x="896378" y="583692"/>
                  </a:lnTo>
                  <a:lnTo>
                    <a:pt x="896353" y="583006"/>
                  </a:lnTo>
                  <a:lnTo>
                    <a:pt x="935723" y="580644"/>
                  </a:lnTo>
                  <a:lnTo>
                    <a:pt x="1008875" y="571500"/>
                  </a:lnTo>
                  <a:lnTo>
                    <a:pt x="1050023" y="562356"/>
                  </a:lnTo>
                  <a:lnTo>
                    <a:pt x="1068311" y="557784"/>
                  </a:lnTo>
                  <a:lnTo>
                    <a:pt x="1075931" y="556260"/>
                  </a:lnTo>
                  <a:lnTo>
                    <a:pt x="1083551" y="553212"/>
                  </a:lnTo>
                  <a:lnTo>
                    <a:pt x="1091171" y="551688"/>
                  </a:lnTo>
                  <a:lnTo>
                    <a:pt x="1103363" y="545592"/>
                  </a:lnTo>
                  <a:lnTo>
                    <a:pt x="1107935" y="542544"/>
                  </a:lnTo>
                  <a:lnTo>
                    <a:pt x="1112507" y="541020"/>
                  </a:lnTo>
                  <a:lnTo>
                    <a:pt x="1117079" y="537972"/>
                  </a:lnTo>
                  <a:lnTo>
                    <a:pt x="1120127" y="533400"/>
                  </a:lnTo>
                  <a:lnTo>
                    <a:pt x="1121651" y="531876"/>
                  </a:lnTo>
                  <a:lnTo>
                    <a:pt x="1123175" y="530352"/>
                  </a:lnTo>
                  <a:lnTo>
                    <a:pt x="1124699" y="527304"/>
                  </a:lnTo>
                  <a:lnTo>
                    <a:pt x="1124699" y="522732"/>
                  </a:lnTo>
                  <a:lnTo>
                    <a:pt x="1125461" y="521208"/>
                  </a:lnTo>
                  <a:lnTo>
                    <a:pt x="1126223" y="519684"/>
                  </a:lnTo>
                  <a:lnTo>
                    <a:pt x="1124699" y="521208"/>
                  </a:lnTo>
                  <a:lnTo>
                    <a:pt x="1126223" y="518160"/>
                  </a:lnTo>
                  <a:lnTo>
                    <a:pt x="1126223" y="519684"/>
                  </a:lnTo>
                  <a:lnTo>
                    <a:pt x="1126985" y="518160"/>
                  </a:lnTo>
                  <a:lnTo>
                    <a:pt x="1127747" y="516636"/>
                  </a:lnTo>
                  <a:lnTo>
                    <a:pt x="1127747" y="518160"/>
                  </a:lnTo>
                  <a:lnTo>
                    <a:pt x="1128509" y="516636"/>
                  </a:lnTo>
                  <a:lnTo>
                    <a:pt x="1129271" y="515112"/>
                  </a:lnTo>
                  <a:lnTo>
                    <a:pt x="1127747" y="515112"/>
                  </a:lnTo>
                  <a:lnTo>
                    <a:pt x="1133843" y="510540"/>
                  </a:lnTo>
                  <a:lnTo>
                    <a:pt x="1188707" y="487680"/>
                  </a:lnTo>
                  <a:lnTo>
                    <a:pt x="1257287" y="475488"/>
                  </a:lnTo>
                  <a:lnTo>
                    <a:pt x="1315199" y="470903"/>
                  </a:lnTo>
                  <a:lnTo>
                    <a:pt x="1335024" y="470903"/>
                  </a:lnTo>
                  <a:lnTo>
                    <a:pt x="1335024" y="458711"/>
                  </a:lnTo>
                  <a:close/>
                </a:path>
                <a:path w="1369060" h="1670685">
                  <a:moveTo>
                    <a:pt x="1368552" y="1603248"/>
                  </a:moveTo>
                  <a:lnTo>
                    <a:pt x="1341120" y="1603248"/>
                  </a:lnTo>
                  <a:lnTo>
                    <a:pt x="1341120" y="1325867"/>
                  </a:lnTo>
                  <a:lnTo>
                    <a:pt x="1330439" y="1325867"/>
                  </a:lnTo>
                  <a:lnTo>
                    <a:pt x="1330439" y="1603248"/>
                  </a:lnTo>
                  <a:lnTo>
                    <a:pt x="1301483" y="1603248"/>
                  </a:lnTo>
                  <a:lnTo>
                    <a:pt x="1335011" y="1670304"/>
                  </a:lnTo>
                  <a:lnTo>
                    <a:pt x="1362456" y="1615440"/>
                  </a:lnTo>
                  <a:lnTo>
                    <a:pt x="1368552" y="1603248"/>
                  </a:lnTo>
                  <a:close/>
                </a:path>
                <a:path w="1369060" h="1670685">
                  <a:moveTo>
                    <a:pt x="1368552" y="1030224"/>
                  </a:moveTo>
                  <a:lnTo>
                    <a:pt x="1341120" y="1030224"/>
                  </a:lnTo>
                  <a:lnTo>
                    <a:pt x="1341120" y="751319"/>
                  </a:lnTo>
                  <a:lnTo>
                    <a:pt x="1330439" y="751319"/>
                  </a:lnTo>
                  <a:lnTo>
                    <a:pt x="1330439" y="1030224"/>
                  </a:lnTo>
                  <a:lnTo>
                    <a:pt x="1301483" y="1030224"/>
                  </a:lnTo>
                  <a:lnTo>
                    <a:pt x="1335011" y="1095756"/>
                  </a:lnTo>
                  <a:lnTo>
                    <a:pt x="1363091" y="1040892"/>
                  </a:lnTo>
                  <a:lnTo>
                    <a:pt x="1368552" y="1030224"/>
                  </a:lnTo>
                  <a:close/>
                </a:path>
              </a:pathLst>
            </a:custGeom>
            <a:solidFill>
              <a:srgbClr val="5B9AD4"/>
            </a:solidFill>
          </p:spPr>
          <p:txBody>
            <a:bodyPr wrap="square" lIns="0" tIns="0" rIns="0" bIns="0" rtlCol="0"/>
            <a:lstStyle/>
            <a:p>
              <a:endParaRPr sz="1632"/>
            </a:p>
          </p:txBody>
        </p:sp>
      </p:grpSp>
      <p:sp>
        <p:nvSpPr>
          <p:cNvPr id="37" name="object 37"/>
          <p:cNvSpPr txBox="1"/>
          <p:nvPr/>
        </p:nvSpPr>
        <p:spPr>
          <a:xfrm>
            <a:off x="2239403" y="3596817"/>
            <a:ext cx="118043" cy="451754"/>
          </a:xfrm>
          <a:prstGeom prst="rect">
            <a:avLst/>
          </a:prstGeom>
        </p:spPr>
        <p:txBody>
          <a:bodyPr vert="horz" wrap="square" lIns="0" tIns="12092" rIns="0" bIns="0" rtlCol="0">
            <a:spAutoFit/>
          </a:bodyPr>
          <a:lstStyle/>
          <a:p>
            <a:pPr marL="11516" marR="4607" indent="6334" algn="just">
              <a:spcBef>
                <a:spcPts val="95"/>
              </a:spcBef>
            </a:pPr>
            <a:r>
              <a:rPr sz="952" b="1" spc="-45" dirty="0">
                <a:solidFill>
                  <a:srgbClr val="FF0000"/>
                </a:solidFill>
                <a:latin typeface="Times New Roman"/>
                <a:cs typeface="Times New Roman"/>
              </a:rPr>
              <a:t>S T O</a:t>
            </a:r>
            <a:endParaRPr sz="952">
              <a:latin typeface="Times New Roman"/>
              <a:cs typeface="Times New Roman"/>
            </a:endParaRPr>
          </a:p>
        </p:txBody>
      </p:sp>
      <p:sp>
        <p:nvSpPr>
          <p:cNvPr id="38" name="object 38"/>
          <p:cNvSpPr txBox="1"/>
          <p:nvPr/>
        </p:nvSpPr>
        <p:spPr>
          <a:xfrm>
            <a:off x="2239403" y="4032121"/>
            <a:ext cx="111133" cy="305239"/>
          </a:xfrm>
          <a:prstGeom prst="rect">
            <a:avLst/>
          </a:prstGeom>
        </p:spPr>
        <p:txBody>
          <a:bodyPr vert="horz" wrap="square" lIns="0" tIns="12092" rIns="0" bIns="0" rtlCol="0">
            <a:spAutoFit/>
          </a:bodyPr>
          <a:lstStyle/>
          <a:p>
            <a:pPr marL="11516" marR="4607">
              <a:spcBef>
                <a:spcPts val="95"/>
              </a:spcBef>
            </a:pPr>
            <a:r>
              <a:rPr sz="952" b="1" spc="-45" dirty="0">
                <a:solidFill>
                  <a:srgbClr val="FF0000"/>
                </a:solidFill>
                <a:latin typeface="Times New Roman"/>
                <a:cs typeface="Times New Roman"/>
              </a:rPr>
              <a:t>R A</a:t>
            </a:r>
            <a:endParaRPr sz="952">
              <a:latin typeface="Times New Roman"/>
              <a:cs typeface="Times New Roman"/>
            </a:endParaRPr>
          </a:p>
        </p:txBody>
      </p:sp>
      <p:sp>
        <p:nvSpPr>
          <p:cNvPr id="39" name="object 39"/>
          <p:cNvSpPr txBox="1"/>
          <p:nvPr/>
        </p:nvSpPr>
        <p:spPr>
          <a:xfrm>
            <a:off x="2239403" y="4323759"/>
            <a:ext cx="118043" cy="305239"/>
          </a:xfrm>
          <a:prstGeom prst="rect">
            <a:avLst/>
          </a:prstGeom>
        </p:spPr>
        <p:txBody>
          <a:bodyPr vert="horz" wrap="square" lIns="0" tIns="12092" rIns="0" bIns="0" rtlCol="0">
            <a:spAutoFit/>
          </a:bodyPr>
          <a:lstStyle/>
          <a:p>
            <a:pPr marL="11516" marR="4607">
              <a:spcBef>
                <a:spcPts val="95"/>
              </a:spcBef>
            </a:pPr>
            <a:r>
              <a:rPr sz="952" b="1" spc="-45" dirty="0">
                <a:solidFill>
                  <a:srgbClr val="FF0000"/>
                </a:solidFill>
                <a:latin typeface="Times New Roman"/>
                <a:cs typeface="Times New Roman"/>
              </a:rPr>
              <a:t>G E</a:t>
            </a:r>
            <a:endParaRPr sz="952">
              <a:latin typeface="Times New Roman"/>
              <a:cs typeface="Times New Roman"/>
            </a:endParaRPr>
          </a:p>
        </p:txBody>
      </p:sp>
      <p:grpSp>
        <p:nvGrpSpPr>
          <p:cNvPr id="40" name="object 40"/>
          <p:cNvGrpSpPr/>
          <p:nvPr/>
        </p:nvGrpSpPr>
        <p:grpSpPr>
          <a:xfrm>
            <a:off x="2134829" y="3422378"/>
            <a:ext cx="7672783" cy="1149334"/>
            <a:chOff x="978408" y="3774122"/>
            <a:chExt cx="8461375" cy="1267460"/>
          </a:xfrm>
        </p:grpSpPr>
        <p:sp>
          <p:nvSpPr>
            <p:cNvPr id="41" name="object 41"/>
            <p:cNvSpPr/>
            <p:nvPr/>
          </p:nvSpPr>
          <p:spPr>
            <a:xfrm>
              <a:off x="978408" y="3997464"/>
              <a:ext cx="317500" cy="1043940"/>
            </a:xfrm>
            <a:custGeom>
              <a:avLst/>
              <a:gdLst/>
              <a:ahLst/>
              <a:cxnLst/>
              <a:rect l="l" t="t" r="r" b="b"/>
              <a:pathLst>
                <a:path w="317500" h="1043939">
                  <a:moveTo>
                    <a:pt x="307848" y="1033272"/>
                  </a:moveTo>
                  <a:lnTo>
                    <a:pt x="53340" y="1033272"/>
                  </a:lnTo>
                  <a:lnTo>
                    <a:pt x="53340" y="1043940"/>
                  </a:lnTo>
                  <a:lnTo>
                    <a:pt x="307848" y="1043940"/>
                  </a:lnTo>
                  <a:lnTo>
                    <a:pt x="307848" y="1033272"/>
                  </a:lnTo>
                  <a:close/>
                </a:path>
                <a:path w="317500" h="1043939">
                  <a:moveTo>
                    <a:pt x="316992" y="0"/>
                  </a:moveTo>
                  <a:lnTo>
                    <a:pt x="0" y="0"/>
                  </a:lnTo>
                  <a:lnTo>
                    <a:pt x="0" y="10668"/>
                  </a:lnTo>
                  <a:lnTo>
                    <a:pt x="316992" y="10668"/>
                  </a:lnTo>
                  <a:lnTo>
                    <a:pt x="316992" y="0"/>
                  </a:lnTo>
                  <a:close/>
                </a:path>
              </a:pathLst>
            </a:custGeom>
            <a:solidFill>
              <a:srgbClr val="5B9AD4"/>
            </a:solidFill>
          </p:spPr>
          <p:txBody>
            <a:bodyPr wrap="square" lIns="0" tIns="0" rIns="0" bIns="0" rtlCol="0"/>
            <a:lstStyle/>
            <a:p>
              <a:endParaRPr sz="1632"/>
            </a:p>
          </p:txBody>
        </p:sp>
        <p:sp>
          <p:nvSpPr>
            <p:cNvPr id="42" name="object 42"/>
            <p:cNvSpPr/>
            <p:nvPr/>
          </p:nvSpPr>
          <p:spPr>
            <a:xfrm>
              <a:off x="6883146" y="3779520"/>
              <a:ext cx="0" cy="624840"/>
            </a:xfrm>
            <a:custGeom>
              <a:avLst/>
              <a:gdLst/>
              <a:ahLst/>
              <a:cxnLst/>
              <a:rect l="l" t="t" r="r" b="b"/>
              <a:pathLst>
                <a:path h="624839">
                  <a:moveTo>
                    <a:pt x="0" y="0"/>
                  </a:moveTo>
                  <a:lnTo>
                    <a:pt x="0" y="624840"/>
                  </a:lnTo>
                </a:path>
              </a:pathLst>
            </a:custGeom>
            <a:ln w="10668">
              <a:solidFill>
                <a:srgbClr val="000000"/>
              </a:solidFill>
              <a:prstDash val="sysDash"/>
            </a:ln>
          </p:spPr>
          <p:txBody>
            <a:bodyPr wrap="square" lIns="0" tIns="0" rIns="0" bIns="0" rtlCol="0"/>
            <a:lstStyle/>
            <a:p>
              <a:endParaRPr sz="1632"/>
            </a:p>
          </p:txBody>
        </p:sp>
        <p:sp>
          <p:nvSpPr>
            <p:cNvPr id="43" name="object 43"/>
            <p:cNvSpPr/>
            <p:nvPr/>
          </p:nvSpPr>
          <p:spPr>
            <a:xfrm>
              <a:off x="6210300" y="4044696"/>
              <a:ext cx="678180" cy="875030"/>
            </a:xfrm>
            <a:custGeom>
              <a:avLst/>
              <a:gdLst/>
              <a:ahLst/>
              <a:cxnLst/>
              <a:rect l="l" t="t" r="r" b="b"/>
              <a:pathLst>
                <a:path w="678179" h="875029">
                  <a:moveTo>
                    <a:pt x="36576" y="839724"/>
                  </a:moveTo>
                  <a:lnTo>
                    <a:pt x="27432" y="833628"/>
                  </a:lnTo>
                  <a:lnTo>
                    <a:pt x="0" y="868680"/>
                  </a:lnTo>
                  <a:lnTo>
                    <a:pt x="9144" y="874788"/>
                  </a:lnTo>
                  <a:lnTo>
                    <a:pt x="36576" y="839724"/>
                  </a:lnTo>
                  <a:close/>
                </a:path>
                <a:path w="678179" h="875029">
                  <a:moveTo>
                    <a:pt x="83820" y="778764"/>
                  </a:moveTo>
                  <a:lnTo>
                    <a:pt x="74676" y="771144"/>
                  </a:lnTo>
                  <a:lnTo>
                    <a:pt x="48768" y="806196"/>
                  </a:lnTo>
                  <a:lnTo>
                    <a:pt x="56388" y="813816"/>
                  </a:lnTo>
                  <a:lnTo>
                    <a:pt x="83820" y="778764"/>
                  </a:lnTo>
                  <a:close/>
                </a:path>
                <a:path w="678179" h="875029">
                  <a:moveTo>
                    <a:pt x="131064" y="716280"/>
                  </a:moveTo>
                  <a:lnTo>
                    <a:pt x="123444" y="710184"/>
                  </a:lnTo>
                  <a:lnTo>
                    <a:pt x="96012" y="745236"/>
                  </a:lnTo>
                  <a:lnTo>
                    <a:pt x="105156" y="751332"/>
                  </a:lnTo>
                  <a:lnTo>
                    <a:pt x="131064" y="716280"/>
                  </a:lnTo>
                  <a:close/>
                </a:path>
                <a:path w="678179" h="875029">
                  <a:moveTo>
                    <a:pt x="179832" y="653796"/>
                  </a:moveTo>
                  <a:lnTo>
                    <a:pt x="170688" y="647700"/>
                  </a:lnTo>
                  <a:lnTo>
                    <a:pt x="143256" y="682752"/>
                  </a:lnTo>
                  <a:lnTo>
                    <a:pt x="152400" y="690372"/>
                  </a:lnTo>
                  <a:lnTo>
                    <a:pt x="179832" y="653796"/>
                  </a:lnTo>
                  <a:close/>
                </a:path>
                <a:path w="678179" h="875029">
                  <a:moveTo>
                    <a:pt x="227076" y="592836"/>
                  </a:moveTo>
                  <a:lnTo>
                    <a:pt x="217932" y="585216"/>
                  </a:lnTo>
                  <a:lnTo>
                    <a:pt x="190500" y="621792"/>
                  </a:lnTo>
                  <a:lnTo>
                    <a:pt x="199644" y="627888"/>
                  </a:lnTo>
                  <a:lnTo>
                    <a:pt x="227076" y="592836"/>
                  </a:lnTo>
                  <a:close/>
                </a:path>
                <a:path w="678179" h="875029">
                  <a:moveTo>
                    <a:pt x="274320" y="530352"/>
                  </a:moveTo>
                  <a:lnTo>
                    <a:pt x="265176" y="524256"/>
                  </a:lnTo>
                  <a:lnTo>
                    <a:pt x="237744" y="559308"/>
                  </a:lnTo>
                  <a:lnTo>
                    <a:pt x="246888" y="566928"/>
                  </a:lnTo>
                  <a:lnTo>
                    <a:pt x="274320" y="530352"/>
                  </a:lnTo>
                  <a:close/>
                </a:path>
                <a:path w="678179" h="875029">
                  <a:moveTo>
                    <a:pt x="321564" y="469392"/>
                  </a:moveTo>
                  <a:lnTo>
                    <a:pt x="312420" y="461772"/>
                  </a:lnTo>
                  <a:lnTo>
                    <a:pt x="286512" y="498348"/>
                  </a:lnTo>
                  <a:lnTo>
                    <a:pt x="294132" y="504444"/>
                  </a:lnTo>
                  <a:lnTo>
                    <a:pt x="321564" y="469392"/>
                  </a:lnTo>
                  <a:close/>
                </a:path>
                <a:path w="678179" h="875029">
                  <a:moveTo>
                    <a:pt x="368808" y="406908"/>
                  </a:moveTo>
                  <a:lnTo>
                    <a:pt x="361188" y="400812"/>
                  </a:lnTo>
                  <a:lnTo>
                    <a:pt x="333756" y="435864"/>
                  </a:lnTo>
                  <a:lnTo>
                    <a:pt x="342900" y="441960"/>
                  </a:lnTo>
                  <a:lnTo>
                    <a:pt x="368808" y="406908"/>
                  </a:lnTo>
                  <a:close/>
                </a:path>
                <a:path w="678179" h="875029">
                  <a:moveTo>
                    <a:pt x="417576" y="345948"/>
                  </a:moveTo>
                  <a:lnTo>
                    <a:pt x="408432" y="338328"/>
                  </a:lnTo>
                  <a:lnTo>
                    <a:pt x="381000" y="373380"/>
                  </a:lnTo>
                  <a:lnTo>
                    <a:pt x="390144" y="381000"/>
                  </a:lnTo>
                  <a:lnTo>
                    <a:pt x="417576" y="345948"/>
                  </a:lnTo>
                  <a:close/>
                </a:path>
                <a:path w="678179" h="875029">
                  <a:moveTo>
                    <a:pt x="464820" y="283464"/>
                  </a:moveTo>
                  <a:lnTo>
                    <a:pt x="455676" y="277368"/>
                  </a:lnTo>
                  <a:lnTo>
                    <a:pt x="428244" y="312420"/>
                  </a:lnTo>
                  <a:lnTo>
                    <a:pt x="437388" y="318516"/>
                  </a:lnTo>
                  <a:lnTo>
                    <a:pt x="464820" y="283464"/>
                  </a:lnTo>
                  <a:close/>
                </a:path>
                <a:path w="678179" h="875029">
                  <a:moveTo>
                    <a:pt x="512064" y="222504"/>
                  </a:moveTo>
                  <a:lnTo>
                    <a:pt x="502920" y="214884"/>
                  </a:lnTo>
                  <a:lnTo>
                    <a:pt x="475488" y="249936"/>
                  </a:lnTo>
                  <a:lnTo>
                    <a:pt x="484632" y="257556"/>
                  </a:lnTo>
                  <a:lnTo>
                    <a:pt x="512064" y="222504"/>
                  </a:lnTo>
                  <a:close/>
                </a:path>
                <a:path w="678179" h="875029">
                  <a:moveTo>
                    <a:pt x="559308" y="160020"/>
                  </a:moveTo>
                  <a:lnTo>
                    <a:pt x="550164" y="153924"/>
                  </a:lnTo>
                  <a:lnTo>
                    <a:pt x="522732" y="188976"/>
                  </a:lnTo>
                  <a:lnTo>
                    <a:pt x="531876" y="195072"/>
                  </a:lnTo>
                  <a:lnTo>
                    <a:pt x="559308" y="160020"/>
                  </a:lnTo>
                  <a:close/>
                </a:path>
                <a:path w="678179" h="875029">
                  <a:moveTo>
                    <a:pt x="606552" y="99060"/>
                  </a:moveTo>
                  <a:lnTo>
                    <a:pt x="598932" y="91440"/>
                  </a:lnTo>
                  <a:lnTo>
                    <a:pt x="571500" y="126492"/>
                  </a:lnTo>
                  <a:lnTo>
                    <a:pt x="579120" y="134112"/>
                  </a:lnTo>
                  <a:lnTo>
                    <a:pt x="606552" y="99060"/>
                  </a:lnTo>
                  <a:close/>
                </a:path>
                <a:path w="678179" h="875029">
                  <a:moveTo>
                    <a:pt x="653796" y="36576"/>
                  </a:moveTo>
                  <a:lnTo>
                    <a:pt x="646176" y="30480"/>
                  </a:lnTo>
                  <a:lnTo>
                    <a:pt x="618744" y="65532"/>
                  </a:lnTo>
                  <a:lnTo>
                    <a:pt x="627888" y="71628"/>
                  </a:lnTo>
                  <a:lnTo>
                    <a:pt x="653796" y="36576"/>
                  </a:lnTo>
                  <a:close/>
                </a:path>
                <a:path w="678179" h="875029">
                  <a:moveTo>
                    <a:pt x="678167" y="393192"/>
                  </a:moveTo>
                  <a:lnTo>
                    <a:pt x="667499" y="393192"/>
                  </a:lnTo>
                  <a:lnTo>
                    <a:pt x="667499" y="403860"/>
                  </a:lnTo>
                  <a:lnTo>
                    <a:pt x="678167" y="403860"/>
                  </a:lnTo>
                  <a:lnTo>
                    <a:pt x="678167" y="393192"/>
                  </a:lnTo>
                  <a:close/>
                </a:path>
                <a:path w="678179" h="875029">
                  <a:moveTo>
                    <a:pt x="678180" y="6096"/>
                  </a:moveTo>
                  <a:lnTo>
                    <a:pt x="669036" y="0"/>
                  </a:lnTo>
                  <a:lnTo>
                    <a:pt x="665988" y="3048"/>
                  </a:lnTo>
                  <a:lnTo>
                    <a:pt x="675132" y="10668"/>
                  </a:lnTo>
                  <a:lnTo>
                    <a:pt x="678180" y="6096"/>
                  </a:lnTo>
                  <a:close/>
                </a:path>
              </a:pathLst>
            </a:custGeom>
            <a:solidFill>
              <a:srgbClr val="000000"/>
            </a:solidFill>
          </p:spPr>
          <p:txBody>
            <a:bodyPr wrap="square" lIns="0" tIns="0" rIns="0" bIns="0" rtlCol="0"/>
            <a:lstStyle/>
            <a:p>
              <a:endParaRPr sz="1632"/>
            </a:p>
          </p:txBody>
        </p:sp>
        <p:sp>
          <p:nvSpPr>
            <p:cNvPr id="44" name="object 44"/>
            <p:cNvSpPr/>
            <p:nvPr/>
          </p:nvSpPr>
          <p:spPr>
            <a:xfrm>
              <a:off x="6214872" y="4047744"/>
              <a:ext cx="2228215" cy="0"/>
            </a:xfrm>
            <a:custGeom>
              <a:avLst/>
              <a:gdLst/>
              <a:ahLst/>
              <a:cxnLst/>
              <a:rect l="l" t="t" r="r" b="b"/>
              <a:pathLst>
                <a:path w="2228215">
                  <a:moveTo>
                    <a:pt x="0" y="0"/>
                  </a:moveTo>
                  <a:lnTo>
                    <a:pt x="2228088" y="0"/>
                  </a:lnTo>
                </a:path>
              </a:pathLst>
            </a:custGeom>
            <a:ln w="12192">
              <a:solidFill>
                <a:srgbClr val="000000"/>
              </a:solidFill>
              <a:prstDash val="sysDash"/>
            </a:ln>
          </p:spPr>
          <p:txBody>
            <a:bodyPr wrap="square" lIns="0" tIns="0" rIns="0" bIns="0" rtlCol="0"/>
            <a:lstStyle/>
            <a:p>
              <a:endParaRPr sz="1632"/>
            </a:p>
          </p:txBody>
        </p:sp>
        <p:sp>
          <p:nvSpPr>
            <p:cNvPr id="45" name="object 45"/>
            <p:cNvSpPr/>
            <p:nvPr/>
          </p:nvSpPr>
          <p:spPr>
            <a:xfrm>
              <a:off x="7018020" y="3779520"/>
              <a:ext cx="2415540" cy="230504"/>
            </a:xfrm>
            <a:custGeom>
              <a:avLst/>
              <a:gdLst/>
              <a:ahLst/>
              <a:cxnLst/>
              <a:rect l="l" t="t" r="r" b="b"/>
              <a:pathLst>
                <a:path w="2415540" h="230504">
                  <a:moveTo>
                    <a:pt x="338582" y="0"/>
                  </a:moveTo>
                  <a:lnTo>
                    <a:pt x="327660" y="0"/>
                  </a:lnTo>
                  <a:lnTo>
                    <a:pt x="327660" y="9144"/>
                  </a:lnTo>
                  <a:lnTo>
                    <a:pt x="326136" y="18288"/>
                  </a:lnTo>
                  <a:lnTo>
                    <a:pt x="316992" y="45720"/>
                  </a:lnTo>
                  <a:lnTo>
                    <a:pt x="312420" y="54864"/>
                  </a:lnTo>
                  <a:lnTo>
                    <a:pt x="312420" y="53340"/>
                  </a:lnTo>
                  <a:lnTo>
                    <a:pt x="300228" y="71628"/>
                  </a:lnTo>
                  <a:lnTo>
                    <a:pt x="292608" y="79248"/>
                  </a:lnTo>
                  <a:lnTo>
                    <a:pt x="284988" y="88392"/>
                  </a:lnTo>
                  <a:lnTo>
                    <a:pt x="277368" y="96012"/>
                  </a:lnTo>
                  <a:lnTo>
                    <a:pt x="268224" y="103632"/>
                  </a:lnTo>
                  <a:lnTo>
                    <a:pt x="257556" y="112776"/>
                  </a:lnTo>
                  <a:lnTo>
                    <a:pt x="259080" y="111252"/>
                  </a:lnTo>
                  <a:lnTo>
                    <a:pt x="248412" y="120396"/>
                  </a:lnTo>
                  <a:lnTo>
                    <a:pt x="248412" y="118872"/>
                  </a:lnTo>
                  <a:lnTo>
                    <a:pt x="225552" y="134112"/>
                  </a:lnTo>
                  <a:lnTo>
                    <a:pt x="201168" y="147828"/>
                  </a:lnTo>
                  <a:lnTo>
                    <a:pt x="202692" y="147828"/>
                  </a:lnTo>
                  <a:lnTo>
                    <a:pt x="175260" y="160020"/>
                  </a:lnTo>
                  <a:lnTo>
                    <a:pt x="176784" y="158496"/>
                  </a:lnTo>
                  <a:lnTo>
                    <a:pt x="149352" y="169164"/>
                  </a:lnTo>
                  <a:lnTo>
                    <a:pt x="120396" y="178308"/>
                  </a:lnTo>
                  <a:lnTo>
                    <a:pt x="91440" y="185928"/>
                  </a:lnTo>
                  <a:lnTo>
                    <a:pt x="65836" y="190030"/>
                  </a:lnTo>
                  <a:lnTo>
                    <a:pt x="64008" y="163068"/>
                  </a:lnTo>
                  <a:lnTo>
                    <a:pt x="0" y="201168"/>
                  </a:lnTo>
                  <a:lnTo>
                    <a:pt x="68580" y="230124"/>
                  </a:lnTo>
                  <a:lnTo>
                    <a:pt x="66700" y="202692"/>
                  </a:lnTo>
                  <a:lnTo>
                    <a:pt x="66573" y="200825"/>
                  </a:lnTo>
                  <a:lnTo>
                    <a:pt x="123444" y="188976"/>
                  </a:lnTo>
                  <a:lnTo>
                    <a:pt x="179832" y="169164"/>
                  </a:lnTo>
                  <a:lnTo>
                    <a:pt x="200406" y="160020"/>
                  </a:lnTo>
                  <a:lnTo>
                    <a:pt x="207264" y="156972"/>
                  </a:lnTo>
                  <a:lnTo>
                    <a:pt x="231648" y="143256"/>
                  </a:lnTo>
                  <a:lnTo>
                    <a:pt x="254508" y="128016"/>
                  </a:lnTo>
                  <a:lnTo>
                    <a:pt x="265176" y="120396"/>
                  </a:lnTo>
                  <a:lnTo>
                    <a:pt x="275844" y="112776"/>
                  </a:lnTo>
                  <a:lnTo>
                    <a:pt x="284988" y="103632"/>
                  </a:lnTo>
                  <a:lnTo>
                    <a:pt x="294132" y="96012"/>
                  </a:lnTo>
                  <a:lnTo>
                    <a:pt x="309372" y="77724"/>
                  </a:lnTo>
                  <a:lnTo>
                    <a:pt x="321564" y="59436"/>
                  </a:lnTo>
                  <a:lnTo>
                    <a:pt x="323850" y="54864"/>
                  </a:lnTo>
                  <a:lnTo>
                    <a:pt x="330708" y="41148"/>
                  </a:lnTo>
                  <a:lnTo>
                    <a:pt x="333756" y="30480"/>
                  </a:lnTo>
                  <a:lnTo>
                    <a:pt x="336804" y="21336"/>
                  </a:lnTo>
                  <a:lnTo>
                    <a:pt x="338328" y="10668"/>
                  </a:lnTo>
                  <a:lnTo>
                    <a:pt x="338328" y="1524"/>
                  </a:lnTo>
                  <a:lnTo>
                    <a:pt x="338582" y="0"/>
                  </a:lnTo>
                  <a:close/>
                </a:path>
                <a:path w="2415540" h="230504">
                  <a:moveTo>
                    <a:pt x="2415540" y="0"/>
                  </a:moveTo>
                  <a:lnTo>
                    <a:pt x="745236" y="0"/>
                  </a:lnTo>
                  <a:lnTo>
                    <a:pt x="745236" y="67056"/>
                  </a:lnTo>
                  <a:lnTo>
                    <a:pt x="2415540" y="67056"/>
                  </a:lnTo>
                  <a:lnTo>
                    <a:pt x="2415540" y="0"/>
                  </a:lnTo>
                  <a:close/>
                </a:path>
              </a:pathLst>
            </a:custGeom>
            <a:solidFill>
              <a:srgbClr val="5B9AD4"/>
            </a:solidFill>
          </p:spPr>
          <p:txBody>
            <a:bodyPr wrap="square" lIns="0" tIns="0" rIns="0" bIns="0" rtlCol="0"/>
            <a:lstStyle/>
            <a:p>
              <a:endParaRPr sz="1632"/>
            </a:p>
          </p:txBody>
        </p:sp>
        <p:sp>
          <p:nvSpPr>
            <p:cNvPr id="46" name="object 46"/>
            <p:cNvSpPr/>
            <p:nvPr/>
          </p:nvSpPr>
          <p:spPr>
            <a:xfrm>
              <a:off x="7757160" y="3779520"/>
              <a:ext cx="1682750" cy="73660"/>
            </a:xfrm>
            <a:custGeom>
              <a:avLst/>
              <a:gdLst/>
              <a:ahLst/>
              <a:cxnLst/>
              <a:rect l="l" t="t" r="r" b="b"/>
              <a:pathLst>
                <a:path w="1682750" h="73660">
                  <a:moveTo>
                    <a:pt x="1682496" y="0"/>
                  </a:moveTo>
                  <a:lnTo>
                    <a:pt x="1670304" y="0"/>
                  </a:lnTo>
                  <a:lnTo>
                    <a:pt x="1670304" y="62230"/>
                  </a:lnTo>
                  <a:lnTo>
                    <a:pt x="1670304" y="62484"/>
                  </a:lnTo>
                  <a:lnTo>
                    <a:pt x="1670304" y="67056"/>
                  </a:lnTo>
                  <a:lnTo>
                    <a:pt x="1670304" y="67310"/>
                  </a:lnTo>
                  <a:lnTo>
                    <a:pt x="8382" y="67310"/>
                  </a:lnTo>
                  <a:lnTo>
                    <a:pt x="8382" y="64770"/>
                  </a:lnTo>
                  <a:lnTo>
                    <a:pt x="10668" y="67056"/>
                  </a:lnTo>
                  <a:lnTo>
                    <a:pt x="1670304" y="67056"/>
                  </a:lnTo>
                  <a:lnTo>
                    <a:pt x="1670304" y="62484"/>
                  </a:lnTo>
                  <a:lnTo>
                    <a:pt x="10668" y="62484"/>
                  </a:lnTo>
                  <a:lnTo>
                    <a:pt x="8382" y="62484"/>
                  </a:lnTo>
                  <a:lnTo>
                    <a:pt x="8382" y="62230"/>
                  </a:lnTo>
                  <a:lnTo>
                    <a:pt x="10668" y="62230"/>
                  </a:lnTo>
                  <a:lnTo>
                    <a:pt x="10668" y="0"/>
                  </a:lnTo>
                  <a:lnTo>
                    <a:pt x="0" y="0"/>
                  </a:lnTo>
                  <a:lnTo>
                    <a:pt x="0" y="62230"/>
                  </a:lnTo>
                  <a:lnTo>
                    <a:pt x="0" y="67310"/>
                  </a:lnTo>
                  <a:lnTo>
                    <a:pt x="0" y="73660"/>
                  </a:lnTo>
                  <a:lnTo>
                    <a:pt x="1682496" y="73660"/>
                  </a:lnTo>
                  <a:lnTo>
                    <a:pt x="1682496" y="67310"/>
                  </a:lnTo>
                  <a:lnTo>
                    <a:pt x="1673352" y="67310"/>
                  </a:lnTo>
                  <a:lnTo>
                    <a:pt x="1673352" y="67056"/>
                  </a:lnTo>
                  <a:lnTo>
                    <a:pt x="1682496" y="67056"/>
                  </a:lnTo>
                  <a:lnTo>
                    <a:pt x="1682496" y="62484"/>
                  </a:lnTo>
                  <a:lnTo>
                    <a:pt x="1676400" y="62484"/>
                  </a:lnTo>
                  <a:lnTo>
                    <a:pt x="1673352" y="64770"/>
                  </a:lnTo>
                  <a:lnTo>
                    <a:pt x="1673352" y="62230"/>
                  </a:lnTo>
                  <a:lnTo>
                    <a:pt x="1682496" y="62230"/>
                  </a:lnTo>
                  <a:lnTo>
                    <a:pt x="1682496" y="0"/>
                  </a:lnTo>
                  <a:close/>
                </a:path>
              </a:pathLst>
            </a:custGeom>
            <a:solidFill>
              <a:srgbClr val="41709C"/>
            </a:solidFill>
          </p:spPr>
          <p:txBody>
            <a:bodyPr wrap="square" lIns="0" tIns="0" rIns="0" bIns="0" rtlCol="0"/>
            <a:lstStyle/>
            <a:p>
              <a:endParaRPr sz="1632"/>
            </a:p>
          </p:txBody>
        </p:sp>
        <p:sp>
          <p:nvSpPr>
            <p:cNvPr id="47" name="object 47"/>
            <p:cNvSpPr/>
            <p:nvPr/>
          </p:nvSpPr>
          <p:spPr>
            <a:xfrm>
              <a:off x="6550152" y="4515612"/>
              <a:ext cx="337185" cy="205740"/>
            </a:xfrm>
            <a:custGeom>
              <a:avLst/>
              <a:gdLst/>
              <a:ahLst/>
              <a:cxnLst/>
              <a:rect l="l" t="t" r="r" b="b"/>
              <a:pathLst>
                <a:path w="337184" h="205739">
                  <a:moveTo>
                    <a:pt x="39624" y="62484"/>
                  </a:moveTo>
                  <a:lnTo>
                    <a:pt x="0" y="0"/>
                  </a:lnTo>
                  <a:lnTo>
                    <a:pt x="73152" y="6096"/>
                  </a:lnTo>
                  <a:lnTo>
                    <a:pt x="62278" y="24384"/>
                  </a:lnTo>
                  <a:lnTo>
                    <a:pt x="50292" y="24384"/>
                  </a:lnTo>
                  <a:lnTo>
                    <a:pt x="44196" y="33528"/>
                  </a:lnTo>
                  <a:lnTo>
                    <a:pt x="53511" y="39127"/>
                  </a:lnTo>
                  <a:lnTo>
                    <a:pt x="39624" y="62484"/>
                  </a:lnTo>
                  <a:close/>
                </a:path>
                <a:path w="337184" h="205739">
                  <a:moveTo>
                    <a:pt x="53511" y="39127"/>
                  </a:moveTo>
                  <a:lnTo>
                    <a:pt x="44196" y="33528"/>
                  </a:lnTo>
                  <a:lnTo>
                    <a:pt x="50292" y="24384"/>
                  </a:lnTo>
                  <a:lnTo>
                    <a:pt x="59142" y="29656"/>
                  </a:lnTo>
                  <a:lnTo>
                    <a:pt x="53511" y="39127"/>
                  </a:lnTo>
                  <a:close/>
                </a:path>
                <a:path w="337184" h="205739">
                  <a:moveTo>
                    <a:pt x="59142" y="29656"/>
                  </a:moveTo>
                  <a:lnTo>
                    <a:pt x="50292" y="24384"/>
                  </a:lnTo>
                  <a:lnTo>
                    <a:pt x="62278" y="24384"/>
                  </a:lnTo>
                  <a:lnTo>
                    <a:pt x="59142" y="29656"/>
                  </a:lnTo>
                  <a:close/>
                </a:path>
                <a:path w="337184" h="205739">
                  <a:moveTo>
                    <a:pt x="330708" y="205740"/>
                  </a:moveTo>
                  <a:lnTo>
                    <a:pt x="53511" y="39127"/>
                  </a:lnTo>
                  <a:lnTo>
                    <a:pt x="59142" y="29656"/>
                  </a:lnTo>
                  <a:lnTo>
                    <a:pt x="336804" y="195072"/>
                  </a:lnTo>
                  <a:lnTo>
                    <a:pt x="330708" y="205740"/>
                  </a:lnTo>
                  <a:close/>
                </a:path>
              </a:pathLst>
            </a:custGeom>
            <a:solidFill>
              <a:srgbClr val="5B9AD4"/>
            </a:solidFill>
          </p:spPr>
          <p:txBody>
            <a:bodyPr wrap="square" lIns="0" tIns="0" rIns="0" bIns="0" rtlCol="0"/>
            <a:lstStyle/>
            <a:p>
              <a:endParaRPr sz="1632"/>
            </a:p>
          </p:txBody>
        </p:sp>
        <p:sp>
          <p:nvSpPr>
            <p:cNvPr id="48" name="object 48"/>
            <p:cNvSpPr/>
            <p:nvPr/>
          </p:nvSpPr>
          <p:spPr>
            <a:xfrm>
              <a:off x="6883908" y="4448556"/>
              <a:ext cx="1068705" cy="535305"/>
            </a:xfrm>
            <a:custGeom>
              <a:avLst/>
              <a:gdLst/>
              <a:ahLst/>
              <a:cxnLst/>
              <a:rect l="l" t="t" r="r" b="b"/>
              <a:pathLst>
                <a:path w="1068704" h="535304">
                  <a:moveTo>
                    <a:pt x="1068324" y="534924"/>
                  </a:moveTo>
                  <a:lnTo>
                    <a:pt x="0" y="534924"/>
                  </a:lnTo>
                  <a:lnTo>
                    <a:pt x="0" y="0"/>
                  </a:lnTo>
                  <a:lnTo>
                    <a:pt x="1068324" y="0"/>
                  </a:lnTo>
                  <a:lnTo>
                    <a:pt x="1068324" y="534924"/>
                  </a:lnTo>
                  <a:close/>
                </a:path>
              </a:pathLst>
            </a:custGeom>
            <a:solidFill>
              <a:srgbClr val="FFFFFF"/>
            </a:solidFill>
          </p:spPr>
          <p:txBody>
            <a:bodyPr wrap="square" lIns="0" tIns="0" rIns="0" bIns="0" rtlCol="0"/>
            <a:lstStyle/>
            <a:p>
              <a:endParaRPr sz="1632"/>
            </a:p>
          </p:txBody>
        </p:sp>
        <p:sp>
          <p:nvSpPr>
            <p:cNvPr id="49" name="object 49"/>
            <p:cNvSpPr/>
            <p:nvPr/>
          </p:nvSpPr>
          <p:spPr>
            <a:xfrm>
              <a:off x="6877811" y="4442460"/>
              <a:ext cx="1080770" cy="547370"/>
            </a:xfrm>
            <a:custGeom>
              <a:avLst/>
              <a:gdLst/>
              <a:ahLst/>
              <a:cxnLst/>
              <a:rect l="l" t="t" r="r" b="b"/>
              <a:pathLst>
                <a:path w="1080770" h="547370">
                  <a:moveTo>
                    <a:pt x="1080516" y="547116"/>
                  </a:moveTo>
                  <a:lnTo>
                    <a:pt x="0" y="547116"/>
                  </a:lnTo>
                  <a:lnTo>
                    <a:pt x="0" y="0"/>
                  </a:lnTo>
                  <a:lnTo>
                    <a:pt x="1080516" y="0"/>
                  </a:lnTo>
                  <a:lnTo>
                    <a:pt x="1080516" y="6096"/>
                  </a:lnTo>
                  <a:lnTo>
                    <a:pt x="10668" y="6096"/>
                  </a:lnTo>
                  <a:lnTo>
                    <a:pt x="6096" y="12192"/>
                  </a:lnTo>
                  <a:lnTo>
                    <a:pt x="10668" y="12192"/>
                  </a:lnTo>
                  <a:lnTo>
                    <a:pt x="10668" y="534924"/>
                  </a:lnTo>
                  <a:lnTo>
                    <a:pt x="6096" y="534924"/>
                  </a:lnTo>
                  <a:lnTo>
                    <a:pt x="10668" y="541020"/>
                  </a:lnTo>
                  <a:lnTo>
                    <a:pt x="1080516" y="541020"/>
                  </a:lnTo>
                  <a:lnTo>
                    <a:pt x="1080516" y="547116"/>
                  </a:lnTo>
                  <a:close/>
                </a:path>
                <a:path w="1080770" h="547370">
                  <a:moveTo>
                    <a:pt x="10668" y="12192"/>
                  </a:moveTo>
                  <a:lnTo>
                    <a:pt x="6096" y="12192"/>
                  </a:lnTo>
                  <a:lnTo>
                    <a:pt x="10668" y="6096"/>
                  </a:lnTo>
                  <a:lnTo>
                    <a:pt x="10668" y="12192"/>
                  </a:lnTo>
                  <a:close/>
                </a:path>
                <a:path w="1080770" h="547370">
                  <a:moveTo>
                    <a:pt x="1069848" y="12192"/>
                  </a:moveTo>
                  <a:lnTo>
                    <a:pt x="10668" y="12192"/>
                  </a:lnTo>
                  <a:lnTo>
                    <a:pt x="10668" y="6096"/>
                  </a:lnTo>
                  <a:lnTo>
                    <a:pt x="1069848" y="6096"/>
                  </a:lnTo>
                  <a:lnTo>
                    <a:pt x="1069848" y="12192"/>
                  </a:lnTo>
                  <a:close/>
                </a:path>
                <a:path w="1080770" h="547370">
                  <a:moveTo>
                    <a:pt x="1069848" y="541020"/>
                  </a:moveTo>
                  <a:lnTo>
                    <a:pt x="1069848" y="6096"/>
                  </a:lnTo>
                  <a:lnTo>
                    <a:pt x="1074420" y="12192"/>
                  </a:lnTo>
                  <a:lnTo>
                    <a:pt x="1080516" y="12192"/>
                  </a:lnTo>
                  <a:lnTo>
                    <a:pt x="1080516" y="534924"/>
                  </a:lnTo>
                  <a:lnTo>
                    <a:pt x="1074420" y="534924"/>
                  </a:lnTo>
                  <a:lnTo>
                    <a:pt x="1069848" y="541020"/>
                  </a:lnTo>
                  <a:close/>
                </a:path>
                <a:path w="1080770" h="547370">
                  <a:moveTo>
                    <a:pt x="1080516" y="12192"/>
                  </a:moveTo>
                  <a:lnTo>
                    <a:pt x="1074420" y="12192"/>
                  </a:lnTo>
                  <a:lnTo>
                    <a:pt x="1069848" y="6096"/>
                  </a:lnTo>
                  <a:lnTo>
                    <a:pt x="1080516" y="6096"/>
                  </a:lnTo>
                  <a:lnTo>
                    <a:pt x="1080516" y="12192"/>
                  </a:lnTo>
                  <a:close/>
                </a:path>
                <a:path w="1080770" h="547370">
                  <a:moveTo>
                    <a:pt x="10668" y="541020"/>
                  </a:moveTo>
                  <a:lnTo>
                    <a:pt x="6096" y="534924"/>
                  </a:lnTo>
                  <a:lnTo>
                    <a:pt x="10668" y="534924"/>
                  </a:lnTo>
                  <a:lnTo>
                    <a:pt x="10668" y="541020"/>
                  </a:lnTo>
                  <a:close/>
                </a:path>
                <a:path w="1080770" h="547370">
                  <a:moveTo>
                    <a:pt x="1069848" y="541020"/>
                  </a:moveTo>
                  <a:lnTo>
                    <a:pt x="10668" y="541020"/>
                  </a:lnTo>
                  <a:lnTo>
                    <a:pt x="10668" y="534924"/>
                  </a:lnTo>
                  <a:lnTo>
                    <a:pt x="1069848" y="534924"/>
                  </a:lnTo>
                  <a:lnTo>
                    <a:pt x="1069848" y="541020"/>
                  </a:lnTo>
                  <a:close/>
                </a:path>
                <a:path w="1080770" h="547370">
                  <a:moveTo>
                    <a:pt x="1080516" y="541020"/>
                  </a:moveTo>
                  <a:lnTo>
                    <a:pt x="1069848" y="541020"/>
                  </a:lnTo>
                  <a:lnTo>
                    <a:pt x="1074420" y="534924"/>
                  </a:lnTo>
                  <a:lnTo>
                    <a:pt x="1080516" y="534924"/>
                  </a:lnTo>
                  <a:lnTo>
                    <a:pt x="1080516" y="541020"/>
                  </a:lnTo>
                  <a:close/>
                </a:path>
              </a:pathLst>
            </a:custGeom>
            <a:solidFill>
              <a:srgbClr val="5B9AD4"/>
            </a:solidFill>
          </p:spPr>
          <p:txBody>
            <a:bodyPr wrap="square" lIns="0" tIns="0" rIns="0" bIns="0" rtlCol="0"/>
            <a:lstStyle/>
            <a:p>
              <a:endParaRPr sz="1632"/>
            </a:p>
          </p:txBody>
        </p:sp>
      </p:grpSp>
      <p:sp>
        <p:nvSpPr>
          <p:cNvPr id="50" name="object 50"/>
          <p:cNvSpPr txBox="1"/>
          <p:nvPr/>
        </p:nvSpPr>
        <p:spPr>
          <a:xfrm>
            <a:off x="7573714" y="4034836"/>
            <a:ext cx="799812" cy="444756"/>
          </a:xfrm>
          <a:prstGeom prst="rect">
            <a:avLst/>
          </a:prstGeom>
        </p:spPr>
        <p:txBody>
          <a:bodyPr vert="horz" wrap="square" lIns="0" tIns="10941" rIns="0" bIns="0" rtlCol="0">
            <a:spAutoFit/>
          </a:bodyPr>
          <a:lstStyle/>
          <a:p>
            <a:pPr marL="131287" marR="4607" indent="-120346">
              <a:lnSpc>
                <a:spcPct val="102000"/>
              </a:lnSpc>
              <a:spcBef>
                <a:spcPts val="86"/>
              </a:spcBef>
            </a:pPr>
            <a:r>
              <a:rPr sz="1406" spc="-9" dirty="0">
                <a:latin typeface="Carlito"/>
                <a:cs typeface="Carlito"/>
              </a:rPr>
              <a:t>Controlled release</a:t>
            </a:r>
            <a:endParaRPr sz="1406">
              <a:latin typeface="Carlito"/>
              <a:cs typeface="Carlito"/>
            </a:endParaRPr>
          </a:p>
        </p:txBody>
      </p:sp>
      <p:sp>
        <p:nvSpPr>
          <p:cNvPr id="51" name="object 51"/>
          <p:cNvSpPr/>
          <p:nvPr/>
        </p:nvSpPr>
        <p:spPr>
          <a:xfrm>
            <a:off x="8910602" y="3548886"/>
            <a:ext cx="1514979" cy="485415"/>
          </a:xfrm>
          <a:custGeom>
            <a:avLst/>
            <a:gdLst/>
            <a:ahLst/>
            <a:cxnLst/>
            <a:rect l="l" t="t" r="r" b="b"/>
            <a:pathLst>
              <a:path w="1670684" h="535304">
                <a:moveTo>
                  <a:pt x="1670303" y="534924"/>
                </a:moveTo>
                <a:lnTo>
                  <a:pt x="0" y="534924"/>
                </a:lnTo>
                <a:lnTo>
                  <a:pt x="0" y="0"/>
                </a:lnTo>
                <a:lnTo>
                  <a:pt x="1670303" y="0"/>
                </a:lnTo>
                <a:lnTo>
                  <a:pt x="1670303" y="534924"/>
                </a:lnTo>
                <a:close/>
              </a:path>
            </a:pathLst>
          </a:custGeom>
          <a:solidFill>
            <a:srgbClr val="FFFFFF"/>
          </a:solidFill>
        </p:spPr>
        <p:txBody>
          <a:bodyPr wrap="square" lIns="0" tIns="0" rIns="0" bIns="0" rtlCol="0"/>
          <a:lstStyle/>
          <a:p>
            <a:endParaRPr sz="1632"/>
          </a:p>
        </p:txBody>
      </p:sp>
      <p:sp>
        <p:nvSpPr>
          <p:cNvPr id="52" name="object 52"/>
          <p:cNvSpPr txBox="1"/>
          <p:nvPr/>
        </p:nvSpPr>
        <p:spPr>
          <a:xfrm>
            <a:off x="9128462" y="3549841"/>
            <a:ext cx="1077357" cy="444756"/>
          </a:xfrm>
          <a:prstGeom prst="rect">
            <a:avLst/>
          </a:prstGeom>
        </p:spPr>
        <p:txBody>
          <a:bodyPr vert="horz" wrap="square" lIns="0" tIns="10941" rIns="0" bIns="0" rtlCol="0">
            <a:spAutoFit/>
          </a:bodyPr>
          <a:lstStyle/>
          <a:p>
            <a:pPr marL="234933" marR="4607" indent="-223993">
              <a:lnSpc>
                <a:spcPct val="101899"/>
              </a:lnSpc>
              <a:spcBef>
                <a:spcPts val="86"/>
              </a:spcBef>
            </a:pPr>
            <a:r>
              <a:rPr sz="1406" dirty="0">
                <a:latin typeface="Carlito"/>
                <a:cs typeface="Carlito"/>
              </a:rPr>
              <a:t>=</a:t>
            </a:r>
            <a:r>
              <a:rPr sz="1406" spc="-5" dirty="0">
                <a:latin typeface="Carlito"/>
                <a:cs typeface="Carlito"/>
              </a:rPr>
              <a:t> </a:t>
            </a:r>
            <a:r>
              <a:rPr sz="1406" dirty="0">
                <a:latin typeface="Carlito"/>
                <a:cs typeface="Carlito"/>
              </a:rPr>
              <a:t>safe</a:t>
            </a:r>
            <a:r>
              <a:rPr sz="1406" spc="-5" dirty="0">
                <a:latin typeface="Carlito"/>
                <a:cs typeface="Carlito"/>
              </a:rPr>
              <a:t> </a:t>
            </a:r>
            <a:r>
              <a:rPr sz="1406" spc="-9" dirty="0">
                <a:latin typeface="Carlito"/>
                <a:cs typeface="Carlito"/>
              </a:rPr>
              <a:t>channel capacity</a:t>
            </a:r>
            <a:endParaRPr sz="1406">
              <a:latin typeface="Carlito"/>
              <a:cs typeface="Carlito"/>
            </a:endParaRPr>
          </a:p>
        </p:txBody>
      </p:sp>
      <p:sp>
        <p:nvSpPr>
          <p:cNvPr id="53" name="object 53"/>
          <p:cNvSpPr txBox="1">
            <a:spLocks noGrp="1"/>
          </p:cNvSpPr>
          <p:nvPr>
            <p:ph type="sldNum" sz="quarter" idx="7"/>
          </p:nvPr>
        </p:nvSpPr>
        <p:spPr>
          <a:xfrm>
            <a:off x="9655592" y="6438383"/>
            <a:ext cx="269270" cy="161616"/>
          </a:xfrm>
          <a:prstGeom prst="rect">
            <a:avLst/>
          </a:prstGeom>
        </p:spPr>
        <p:txBody>
          <a:bodyPr vert="horz" wrap="square" lIns="0" tIns="0" rIns="0" bIns="0" rtlCol="0">
            <a:spAutoFit/>
          </a:bodyPr>
          <a:lstStyle>
            <a:defPPr>
              <a:defRPr kern="0"/>
            </a:defPPr>
            <a:lvl1pPr>
              <a:defRPr sz="1050" b="0" i="0">
                <a:solidFill>
                  <a:srgbClr val="898989"/>
                </a:solidFill>
                <a:latin typeface="Carlito"/>
                <a:cs typeface="Carlito"/>
              </a:defRPr>
            </a:lvl1pPr>
          </a:lstStyle>
          <a:p>
            <a:pPr marL="149860">
              <a:lnSpc>
                <a:spcPts val="1115"/>
              </a:lnSpc>
            </a:pPr>
            <a:fld id="{81D60167-4931-47E6-BA6A-407CBD079E47}" type="slidenum">
              <a:rPr lang="en-US" spc="-50" smtClean="0"/>
              <a:pPr marL="149860">
                <a:lnSpc>
                  <a:spcPts val="1115"/>
                </a:lnSpc>
              </a:pPr>
              <a:t>144</a:t>
            </a:fld>
            <a:endParaRPr spc="-23" dirty="0"/>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853881" y="1342835"/>
            <a:ext cx="8782962" cy="1680672"/>
          </a:xfrm>
          <a:prstGeom prst="rect">
            <a:avLst/>
          </a:prstGeom>
        </p:spPr>
        <p:txBody>
          <a:bodyPr vert="horz" wrap="square" lIns="0" tIns="10941" rIns="0" bIns="0" rtlCol="0">
            <a:spAutoFit/>
          </a:bodyPr>
          <a:lstStyle/>
          <a:p>
            <a:pPr marL="11516" marR="4607" algn="just">
              <a:lnSpc>
                <a:spcPct val="125299"/>
              </a:lnSpc>
              <a:spcBef>
                <a:spcPts val="86"/>
              </a:spcBef>
            </a:pPr>
            <a:r>
              <a:rPr sz="2222" b="1" u="sng" dirty="0">
                <a:solidFill>
                  <a:srgbClr val="702FA0"/>
                </a:solidFill>
                <a:uFill>
                  <a:solidFill>
                    <a:srgbClr val="702FA0"/>
                  </a:solidFill>
                </a:uFill>
                <a:latin typeface="Times New Roman"/>
                <a:cs typeface="Times New Roman"/>
              </a:rPr>
              <a:t>Levees:</a:t>
            </a:r>
            <a:r>
              <a:rPr sz="2222" b="1" spc="50" dirty="0">
                <a:solidFill>
                  <a:srgbClr val="702FA0"/>
                </a:solidFill>
                <a:latin typeface="Times New Roman"/>
                <a:cs typeface="Times New Roman"/>
              </a:rPr>
              <a:t> </a:t>
            </a:r>
            <a:r>
              <a:rPr sz="2222" dirty="0">
                <a:latin typeface="Times New Roman"/>
                <a:cs typeface="Times New Roman"/>
              </a:rPr>
              <a:t>Levees</a:t>
            </a:r>
            <a:r>
              <a:rPr sz="2222" spc="59" dirty="0">
                <a:latin typeface="Times New Roman"/>
                <a:cs typeface="Times New Roman"/>
              </a:rPr>
              <a:t> </a:t>
            </a:r>
            <a:r>
              <a:rPr sz="2222" dirty="0">
                <a:latin typeface="Times New Roman"/>
                <a:cs typeface="Times New Roman"/>
              </a:rPr>
              <a:t>are</a:t>
            </a:r>
            <a:r>
              <a:rPr sz="2222" spc="73" dirty="0">
                <a:latin typeface="Times New Roman"/>
                <a:cs typeface="Times New Roman"/>
              </a:rPr>
              <a:t> </a:t>
            </a:r>
            <a:r>
              <a:rPr sz="2222" dirty="0">
                <a:latin typeface="Times New Roman"/>
                <a:cs typeface="Times New Roman"/>
              </a:rPr>
              <a:t>earthen</a:t>
            </a:r>
            <a:r>
              <a:rPr sz="2222" spc="63" dirty="0">
                <a:latin typeface="Times New Roman"/>
                <a:cs typeface="Times New Roman"/>
              </a:rPr>
              <a:t> </a:t>
            </a:r>
            <a:r>
              <a:rPr sz="2222" dirty="0">
                <a:latin typeface="Times New Roman"/>
                <a:cs typeface="Times New Roman"/>
              </a:rPr>
              <a:t>banks</a:t>
            </a:r>
            <a:r>
              <a:rPr sz="2222" spc="36" dirty="0">
                <a:latin typeface="Times New Roman"/>
                <a:cs typeface="Times New Roman"/>
              </a:rPr>
              <a:t> </a:t>
            </a:r>
            <a:r>
              <a:rPr sz="2222" dirty="0">
                <a:latin typeface="Times New Roman"/>
                <a:cs typeface="Times New Roman"/>
              </a:rPr>
              <a:t>constructed</a:t>
            </a:r>
            <a:r>
              <a:rPr sz="2222" spc="59" dirty="0">
                <a:latin typeface="Times New Roman"/>
                <a:cs typeface="Times New Roman"/>
              </a:rPr>
              <a:t> </a:t>
            </a:r>
            <a:r>
              <a:rPr sz="2222" dirty="0">
                <a:latin typeface="Times New Roman"/>
                <a:cs typeface="Times New Roman"/>
              </a:rPr>
              <a:t>parallel</a:t>
            </a:r>
            <a:r>
              <a:rPr sz="2222" spc="63" dirty="0">
                <a:latin typeface="Times New Roman"/>
                <a:cs typeface="Times New Roman"/>
              </a:rPr>
              <a:t> </a:t>
            </a:r>
            <a:r>
              <a:rPr sz="2222" dirty="0">
                <a:latin typeface="Times New Roman"/>
                <a:cs typeface="Times New Roman"/>
              </a:rPr>
              <a:t>or</a:t>
            </a:r>
            <a:r>
              <a:rPr sz="2222" spc="50" dirty="0">
                <a:latin typeface="Times New Roman"/>
                <a:cs typeface="Times New Roman"/>
              </a:rPr>
              <a:t> </a:t>
            </a:r>
            <a:r>
              <a:rPr sz="2222" dirty="0">
                <a:latin typeface="Times New Roman"/>
                <a:cs typeface="Times New Roman"/>
              </a:rPr>
              <a:t>along</a:t>
            </a:r>
            <a:r>
              <a:rPr sz="2222" spc="82" dirty="0">
                <a:latin typeface="Times New Roman"/>
                <a:cs typeface="Times New Roman"/>
              </a:rPr>
              <a:t> </a:t>
            </a:r>
            <a:r>
              <a:rPr sz="2222" dirty="0">
                <a:latin typeface="Times New Roman"/>
                <a:cs typeface="Times New Roman"/>
              </a:rPr>
              <a:t>the</a:t>
            </a:r>
            <a:r>
              <a:rPr sz="2222" spc="54" dirty="0">
                <a:latin typeface="Times New Roman"/>
                <a:cs typeface="Times New Roman"/>
              </a:rPr>
              <a:t> </a:t>
            </a:r>
            <a:r>
              <a:rPr sz="2222" dirty="0">
                <a:latin typeface="Times New Roman"/>
                <a:cs typeface="Times New Roman"/>
              </a:rPr>
              <a:t>course</a:t>
            </a:r>
            <a:r>
              <a:rPr sz="2222" spc="50" dirty="0">
                <a:latin typeface="Times New Roman"/>
                <a:cs typeface="Times New Roman"/>
              </a:rPr>
              <a:t> </a:t>
            </a:r>
            <a:r>
              <a:rPr sz="2222" spc="-23" dirty="0">
                <a:latin typeface="Times New Roman"/>
                <a:cs typeface="Times New Roman"/>
              </a:rPr>
              <a:t>of </a:t>
            </a:r>
            <a:r>
              <a:rPr sz="2222" dirty="0">
                <a:latin typeface="Times New Roman"/>
                <a:cs typeface="Times New Roman"/>
              </a:rPr>
              <a:t>the</a:t>
            </a:r>
            <a:r>
              <a:rPr sz="2222" spc="236" dirty="0">
                <a:latin typeface="Times New Roman"/>
                <a:cs typeface="Times New Roman"/>
              </a:rPr>
              <a:t> </a:t>
            </a:r>
            <a:r>
              <a:rPr sz="2222" dirty="0">
                <a:latin typeface="Times New Roman"/>
                <a:cs typeface="Times New Roman"/>
              </a:rPr>
              <a:t>river</a:t>
            </a:r>
            <a:r>
              <a:rPr sz="2222" spc="236" dirty="0">
                <a:latin typeface="Times New Roman"/>
                <a:cs typeface="Times New Roman"/>
              </a:rPr>
              <a:t> </a:t>
            </a:r>
            <a:r>
              <a:rPr sz="2222" dirty="0">
                <a:latin typeface="Times New Roman"/>
                <a:cs typeface="Times New Roman"/>
              </a:rPr>
              <a:t>to</a:t>
            </a:r>
            <a:r>
              <a:rPr sz="2222" spc="268" dirty="0">
                <a:latin typeface="Times New Roman"/>
                <a:cs typeface="Times New Roman"/>
              </a:rPr>
              <a:t> </a:t>
            </a:r>
            <a:r>
              <a:rPr sz="2222" dirty="0">
                <a:latin typeface="Times New Roman"/>
                <a:cs typeface="Times New Roman"/>
              </a:rPr>
              <a:t>confined</a:t>
            </a:r>
            <a:r>
              <a:rPr sz="2222" spc="245" dirty="0">
                <a:latin typeface="Times New Roman"/>
                <a:cs typeface="Times New Roman"/>
              </a:rPr>
              <a:t> </a:t>
            </a:r>
            <a:r>
              <a:rPr sz="2222" dirty="0">
                <a:latin typeface="Times New Roman"/>
                <a:cs typeface="Times New Roman"/>
              </a:rPr>
              <a:t>it</a:t>
            </a:r>
            <a:r>
              <a:rPr sz="2222" spc="249" dirty="0">
                <a:latin typeface="Times New Roman"/>
                <a:cs typeface="Times New Roman"/>
              </a:rPr>
              <a:t> </a:t>
            </a:r>
            <a:r>
              <a:rPr sz="2222" dirty="0">
                <a:latin typeface="Times New Roman"/>
                <a:cs typeface="Times New Roman"/>
              </a:rPr>
              <a:t>to</a:t>
            </a:r>
            <a:r>
              <a:rPr sz="2222" spc="240" dirty="0">
                <a:latin typeface="Times New Roman"/>
                <a:cs typeface="Times New Roman"/>
              </a:rPr>
              <a:t> </a:t>
            </a:r>
            <a:r>
              <a:rPr sz="2222" dirty="0">
                <a:latin typeface="Times New Roman"/>
                <a:cs typeface="Times New Roman"/>
              </a:rPr>
              <a:t>a</a:t>
            </a:r>
            <a:r>
              <a:rPr sz="2222" spc="258" dirty="0">
                <a:latin typeface="Times New Roman"/>
                <a:cs typeface="Times New Roman"/>
              </a:rPr>
              <a:t> </a:t>
            </a:r>
            <a:r>
              <a:rPr sz="2222" dirty="0">
                <a:latin typeface="Times New Roman"/>
                <a:cs typeface="Times New Roman"/>
              </a:rPr>
              <a:t>fixed</a:t>
            </a:r>
            <a:r>
              <a:rPr sz="2222" spc="268" dirty="0">
                <a:latin typeface="Times New Roman"/>
                <a:cs typeface="Times New Roman"/>
              </a:rPr>
              <a:t> </a:t>
            </a:r>
            <a:r>
              <a:rPr sz="2222" dirty="0">
                <a:latin typeface="Times New Roman"/>
                <a:cs typeface="Times New Roman"/>
              </a:rPr>
              <a:t>course</a:t>
            </a:r>
            <a:r>
              <a:rPr sz="2222" spc="230" dirty="0">
                <a:latin typeface="Times New Roman"/>
                <a:cs typeface="Times New Roman"/>
              </a:rPr>
              <a:t> </a:t>
            </a:r>
            <a:r>
              <a:rPr sz="2222" dirty="0">
                <a:latin typeface="Times New Roman"/>
                <a:cs typeface="Times New Roman"/>
              </a:rPr>
              <a:t>and</a:t>
            </a:r>
            <a:r>
              <a:rPr sz="2222" spc="268" dirty="0">
                <a:latin typeface="Times New Roman"/>
                <a:cs typeface="Times New Roman"/>
              </a:rPr>
              <a:t> </a:t>
            </a:r>
            <a:r>
              <a:rPr sz="2222" dirty="0">
                <a:latin typeface="Times New Roman"/>
                <a:cs typeface="Times New Roman"/>
              </a:rPr>
              <a:t>limited</a:t>
            </a:r>
            <a:r>
              <a:rPr sz="2222" spc="245" dirty="0">
                <a:latin typeface="Times New Roman"/>
                <a:cs typeface="Times New Roman"/>
              </a:rPr>
              <a:t> </a:t>
            </a:r>
            <a:r>
              <a:rPr sz="2222" dirty="0">
                <a:latin typeface="Times New Roman"/>
                <a:cs typeface="Times New Roman"/>
              </a:rPr>
              <a:t>cross</a:t>
            </a:r>
            <a:r>
              <a:rPr sz="2222" spc="249" dirty="0">
                <a:latin typeface="Times New Roman"/>
                <a:cs typeface="Times New Roman"/>
              </a:rPr>
              <a:t> </a:t>
            </a:r>
            <a:r>
              <a:rPr sz="2222" dirty="0">
                <a:latin typeface="Times New Roman"/>
                <a:cs typeface="Times New Roman"/>
              </a:rPr>
              <a:t>sectional</a:t>
            </a:r>
            <a:r>
              <a:rPr sz="2222" spc="268" dirty="0">
                <a:latin typeface="Times New Roman"/>
                <a:cs typeface="Times New Roman"/>
              </a:rPr>
              <a:t> </a:t>
            </a:r>
            <a:r>
              <a:rPr sz="2222" spc="-9" dirty="0">
                <a:latin typeface="Times New Roman"/>
                <a:cs typeface="Times New Roman"/>
              </a:rPr>
              <a:t>width. </a:t>
            </a:r>
            <a:r>
              <a:rPr sz="2222" dirty="0">
                <a:latin typeface="Times New Roman"/>
                <a:cs typeface="Times New Roman"/>
              </a:rPr>
              <a:t>As,</a:t>
            </a:r>
            <a:r>
              <a:rPr sz="2222" spc="141" dirty="0">
                <a:latin typeface="Times New Roman"/>
                <a:cs typeface="Times New Roman"/>
              </a:rPr>
              <a:t>  </a:t>
            </a:r>
            <a:r>
              <a:rPr sz="2222" dirty="0">
                <a:latin typeface="Times New Roman"/>
                <a:cs typeface="Times New Roman"/>
              </a:rPr>
              <a:t>it</a:t>
            </a:r>
            <a:r>
              <a:rPr sz="2222" spc="150" dirty="0">
                <a:latin typeface="Times New Roman"/>
                <a:cs typeface="Times New Roman"/>
              </a:rPr>
              <a:t>  </a:t>
            </a:r>
            <a:r>
              <a:rPr sz="2222" dirty="0">
                <a:latin typeface="Times New Roman"/>
                <a:cs typeface="Times New Roman"/>
              </a:rPr>
              <a:t>is</a:t>
            </a:r>
            <a:r>
              <a:rPr sz="2222" spc="145" dirty="0">
                <a:latin typeface="Times New Roman"/>
                <a:cs typeface="Times New Roman"/>
              </a:rPr>
              <a:t>  </a:t>
            </a:r>
            <a:r>
              <a:rPr sz="2222" dirty="0">
                <a:latin typeface="Times New Roman"/>
                <a:cs typeface="Times New Roman"/>
              </a:rPr>
              <a:t>earthen</a:t>
            </a:r>
            <a:r>
              <a:rPr sz="2222" spc="159" dirty="0">
                <a:latin typeface="Times New Roman"/>
                <a:cs typeface="Times New Roman"/>
              </a:rPr>
              <a:t>  </a:t>
            </a:r>
            <a:r>
              <a:rPr sz="2222" dirty="0">
                <a:latin typeface="Times New Roman"/>
                <a:cs typeface="Times New Roman"/>
              </a:rPr>
              <a:t>embankments,</a:t>
            </a:r>
            <a:r>
              <a:rPr sz="2222" spc="150" dirty="0">
                <a:latin typeface="Times New Roman"/>
                <a:cs typeface="Times New Roman"/>
              </a:rPr>
              <a:t>  </a:t>
            </a:r>
            <a:r>
              <a:rPr sz="2222" dirty="0">
                <a:latin typeface="Times New Roman"/>
                <a:cs typeface="Times New Roman"/>
              </a:rPr>
              <a:t>considerable</a:t>
            </a:r>
            <a:r>
              <a:rPr sz="2222" spc="154" dirty="0">
                <a:latin typeface="Times New Roman"/>
                <a:cs typeface="Times New Roman"/>
              </a:rPr>
              <a:t>  </a:t>
            </a:r>
            <a:r>
              <a:rPr sz="2222" dirty="0">
                <a:latin typeface="Times New Roman"/>
                <a:cs typeface="Times New Roman"/>
              </a:rPr>
              <a:t>care</a:t>
            </a:r>
            <a:r>
              <a:rPr sz="2222" spc="154" dirty="0">
                <a:latin typeface="Times New Roman"/>
                <a:cs typeface="Times New Roman"/>
              </a:rPr>
              <a:t>  </a:t>
            </a:r>
            <a:r>
              <a:rPr sz="2222" dirty="0">
                <a:latin typeface="Times New Roman"/>
                <a:cs typeface="Times New Roman"/>
              </a:rPr>
              <a:t>and</a:t>
            </a:r>
            <a:r>
              <a:rPr sz="2222" spc="150" dirty="0">
                <a:latin typeface="Times New Roman"/>
                <a:cs typeface="Times New Roman"/>
              </a:rPr>
              <a:t>  </a:t>
            </a:r>
            <a:r>
              <a:rPr sz="2222" dirty="0">
                <a:latin typeface="Times New Roman"/>
                <a:cs typeface="Times New Roman"/>
              </a:rPr>
              <a:t>maintenance</a:t>
            </a:r>
            <a:r>
              <a:rPr sz="2222" spc="154" dirty="0">
                <a:latin typeface="Times New Roman"/>
                <a:cs typeface="Times New Roman"/>
              </a:rPr>
              <a:t>  </a:t>
            </a:r>
            <a:r>
              <a:rPr sz="2222" spc="-23" dirty="0">
                <a:latin typeface="Times New Roman"/>
                <a:cs typeface="Times New Roman"/>
              </a:rPr>
              <a:t>is </a:t>
            </a:r>
            <a:r>
              <a:rPr sz="2222" spc="-9" dirty="0">
                <a:latin typeface="Times New Roman"/>
                <a:cs typeface="Times New Roman"/>
              </a:rPr>
              <a:t>required.</a:t>
            </a:r>
            <a:endParaRPr sz="2222">
              <a:latin typeface="Times New Roman"/>
              <a:cs typeface="Times New Roman"/>
            </a:endParaRPr>
          </a:p>
        </p:txBody>
      </p:sp>
      <p:grpSp>
        <p:nvGrpSpPr>
          <p:cNvPr id="3" name="object 3"/>
          <p:cNvGrpSpPr/>
          <p:nvPr/>
        </p:nvGrpSpPr>
        <p:grpSpPr>
          <a:xfrm>
            <a:off x="4272727" y="818123"/>
            <a:ext cx="3464701" cy="495204"/>
            <a:chOff x="3336035" y="902208"/>
            <a:chExt cx="3820795" cy="546100"/>
          </a:xfrm>
        </p:grpSpPr>
        <p:sp>
          <p:nvSpPr>
            <p:cNvPr id="4" name="object 4"/>
            <p:cNvSpPr/>
            <p:nvPr/>
          </p:nvSpPr>
          <p:spPr>
            <a:xfrm>
              <a:off x="3342132" y="906779"/>
              <a:ext cx="3808729" cy="9525"/>
            </a:xfrm>
            <a:custGeom>
              <a:avLst/>
              <a:gdLst/>
              <a:ahLst/>
              <a:cxnLst/>
              <a:rect l="l" t="t" r="r" b="b"/>
              <a:pathLst>
                <a:path w="3808729" h="9525">
                  <a:moveTo>
                    <a:pt x="0" y="0"/>
                  </a:moveTo>
                  <a:lnTo>
                    <a:pt x="3808476" y="0"/>
                  </a:lnTo>
                  <a:lnTo>
                    <a:pt x="3808476" y="9144"/>
                  </a:lnTo>
                  <a:lnTo>
                    <a:pt x="0" y="9144"/>
                  </a:lnTo>
                  <a:lnTo>
                    <a:pt x="0" y="0"/>
                  </a:lnTo>
                  <a:close/>
                </a:path>
              </a:pathLst>
            </a:custGeom>
            <a:solidFill>
              <a:srgbClr val="FFDA95"/>
            </a:solidFill>
          </p:spPr>
          <p:txBody>
            <a:bodyPr wrap="square" lIns="0" tIns="0" rIns="0" bIns="0" rtlCol="0"/>
            <a:lstStyle/>
            <a:p>
              <a:endParaRPr sz="1632"/>
            </a:p>
          </p:txBody>
        </p:sp>
        <p:sp>
          <p:nvSpPr>
            <p:cNvPr id="5" name="object 5"/>
            <p:cNvSpPr/>
            <p:nvPr/>
          </p:nvSpPr>
          <p:spPr>
            <a:xfrm>
              <a:off x="3342132" y="915923"/>
              <a:ext cx="3808729" cy="9525"/>
            </a:xfrm>
            <a:custGeom>
              <a:avLst/>
              <a:gdLst/>
              <a:ahLst/>
              <a:cxnLst/>
              <a:rect l="l" t="t" r="r" b="b"/>
              <a:pathLst>
                <a:path w="3808729" h="9525">
                  <a:moveTo>
                    <a:pt x="3808476" y="0"/>
                  </a:moveTo>
                  <a:lnTo>
                    <a:pt x="3808476" y="9144"/>
                  </a:lnTo>
                  <a:lnTo>
                    <a:pt x="0" y="9144"/>
                  </a:lnTo>
                  <a:lnTo>
                    <a:pt x="0" y="0"/>
                  </a:lnTo>
                  <a:lnTo>
                    <a:pt x="3808476" y="0"/>
                  </a:lnTo>
                  <a:close/>
                </a:path>
              </a:pathLst>
            </a:custGeom>
            <a:solidFill>
              <a:srgbClr val="FFDA93"/>
            </a:solidFill>
          </p:spPr>
          <p:txBody>
            <a:bodyPr wrap="square" lIns="0" tIns="0" rIns="0" bIns="0" rtlCol="0"/>
            <a:lstStyle/>
            <a:p>
              <a:endParaRPr sz="1632"/>
            </a:p>
          </p:txBody>
        </p:sp>
        <p:sp>
          <p:nvSpPr>
            <p:cNvPr id="6" name="object 6"/>
            <p:cNvSpPr/>
            <p:nvPr/>
          </p:nvSpPr>
          <p:spPr>
            <a:xfrm>
              <a:off x="3342132" y="925067"/>
              <a:ext cx="3808729" cy="32384"/>
            </a:xfrm>
            <a:custGeom>
              <a:avLst/>
              <a:gdLst/>
              <a:ahLst/>
              <a:cxnLst/>
              <a:rect l="l" t="t" r="r" b="b"/>
              <a:pathLst>
                <a:path w="3808729" h="32384">
                  <a:moveTo>
                    <a:pt x="3808476" y="0"/>
                  </a:moveTo>
                  <a:lnTo>
                    <a:pt x="0" y="0"/>
                  </a:lnTo>
                  <a:lnTo>
                    <a:pt x="0" y="7620"/>
                  </a:lnTo>
                  <a:lnTo>
                    <a:pt x="0" y="32004"/>
                  </a:lnTo>
                  <a:lnTo>
                    <a:pt x="3808476" y="32004"/>
                  </a:lnTo>
                  <a:lnTo>
                    <a:pt x="3808476" y="7620"/>
                  </a:lnTo>
                  <a:lnTo>
                    <a:pt x="3808476" y="0"/>
                  </a:lnTo>
                  <a:close/>
                </a:path>
              </a:pathLst>
            </a:custGeom>
            <a:solidFill>
              <a:srgbClr val="FFD893"/>
            </a:solidFill>
          </p:spPr>
          <p:txBody>
            <a:bodyPr wrap="square" lIns="0" tIns="0" rIns="0" bIns="0" rtlCol="0"/>
            <a:lstStyle/>
            <a:p>
              <a:endParaRPr sz="1632"/>
            </a:p>
          </p:txBody>
        </p:sp>
        <p:sp>
          <p:nvSpPr>
            <p:cNvPr id="7" name="object 7"/>
            <p:cNvSpPr/>
            <p:nvPr/>
          </p:nvSpPr>
          <p:spPr>
            <a:xfrm>
              <a:off x="3342132" y="957071"/>
              <a:ext cx="3808729" cy="26034"/>
            </a:xfrm>
            <a:custGeom>
              <a:avLst/>
              <a:gdLst/>
              <a:ahLst/>
              <a:cxnLst/>
              <a:rect l="l" t="t" r="r" b="b"/>
              <a:pathLst>
                <a:path w="3808729" h="26034">
                  <a:moveTo>
                    <a:pt x="3808476" y="0"/>
                  </a:moveTo>
                  <a:lnTo>
                    <a:pt x="3808476" y="25908"/>
                  </a:lnTo>
                  <a:lnTo>
                    <a:pt x="0" y="25908"/>
                  </a:lnTo>
                  <a:lnTo>
                    <a:pt x="0" y="0"/>
                  </a:lnTo>
                  <a:lnTo>
                    <a:pt x="3808476" y="0"/>
                  </a:lnTo>
                  <a:close/>
                </a:path>
              </a:pathLst>
            </a:custGeom>
            <a:solidFill>
              <a:srgbClr val="FFD891"/>
            </a:solidFill>
          </p:spPr>
          <p:txBody>
            <a:bodyPr wrap="square" lIns="0" tIns="0" rIns="0" bIns="0" rtlCol="0"/>
            <a:lstStyle/>
            <a:p>
              <a:endParaRPr sz="1632"/>
            </a:p>
          </p:txBody>
        </p:sp>
        <p:sp>
          <p:nvSpPr>
            <p:cNvPr id="8" name="object 8"/>
            <p:cNvSpPr/>
            <p:nvPr/>
          </p:nvSpPr>
          <p:spPr>
            <a:xfrm>
              <a:off x="3342132" y="982979"/>
              <a:ext cx="3808729" cy="33655"/>
            </a:xfrm>
            <a:custGeom>
              <a:avLst/>
              <a:gdLst/>
              <a:ahLst/>
              <a:cxnLst/>
              <a:rect l="l" t="t" r="r" b="b"/>
              <a:pathLst>
                <a:path w="3808729" h="33655">
                  <a:moveTo>
                    <a:pt x="3808476" y="0"/>
                  </a:moveTo>
                  <a:lnTo>
                    <a:pt x="0" y="0"/>
                  </a:lnTo>
                  <a:lnTo>
                    <a:pt x="0" y="7620"/>
                  </a:lnTo>
                  <a:lnTo>
                    <a:pt x="0" y="16764"/>
                  </a:lnTo>
                  <a:lnTo>
                    <a:pt x="0" y="33528"/>
                  </a:lnTo>
                  <a:lnTo>
                    <a:pt x="3808476" y="33528"/>
                  </a:lnTo>
                  <a:lnTo>
                    <a:pt x="3808476" y="16764"/>
                  </a:lnTo>
                  <a:lnTo>
                    <a:pt x="3808476" y="7620"/>
                  </a:lnTo>
                  <a:lnTo>
                    <a:pt x="3808476" y="0"/>
                  </a:lnTo>
                  <a:close/>
                </a:path>
              </a:pathLst>
            </a:custGeom>
            <a:solidFill>
              <a:srgbClr val="FFD890"/>
            </a:solidFill>
          </p:spPr>
          <p:txBody>
            <a:bodyPr wrap="square" lIns="0" tIns="0" rIns="0" bIns="0" rtlCol="0"/>
            <a:lstStyle/>
            <a:p>
              <a:endParaRPr sz="1632"/>
            </a:p>
          </p:txBody>
        </p:sp>
        <p:sp>
          <p:nvSpPr>
            <p:cNvPr id="9" name="object 9"/>
            <p:cNvSpPr/>
            <p:nvPr/>
          </p:nvSpPr>
          <p:spPr>
            <a:xfrm>
              <a:off x="3342132" y="1016507"/>
              <a:ext cx="3808729" cy="7620"/>
            </a:xfrm>
            <a:custGeom>
              <a:avLst/>
              <a:gdLst/>
              <a:ahLst/>
              <a:cxnLst/>
              <a:rect l="l" t="t" r="r" b="b"/>
              <a:pathLst>
                <a:path w="3808729" h="7619">
                  <a:moveTo>
                    <a:pt x="3808476" y="0"/>
                  </a:moveTo>
                  <a:lnTo>
                    <a:pt x="3808476" y="7620"/>
                  </a:lnTo>
                  <a:lnTo>
                    <a:pt x="0" y="7620"/>
                  </a:lnTo>
                  <a:lnTo>
                    <a:pt x="0" y="0"/>
                  </a:lnTo>
                  <a:lnTo>
                    <a:pt x="3808476" y="0"/>
                  </a:lnTo>
                  <a:close/>
                </a:path>
              </a:pathLst>
            </a:custGeom>
            <a:solidFill>
              <a:srgbClr val="FFD88E"/>
            </a:solidFill>
          </p:spPr>
          <p:txBody>
            <a:bodyPr wrap="square" lIns="0" tIns="0" rIns="0" bIns="0" rtlCol="0"/>
            <a:lstStyle/>
            <a:p>
              <a:endParaRPr sz="1632"/>
            </a:p>
          </p:txBody>
        </p:sp>
        <p:sp>
          <p:nvSpPr>
            <p:cNvPr id="10" name="object 10"/>
            <p:cNvSpPr/>
            <p:nvPr/>
          </p:nvSpPr>
          <p:spPr>
            <a:xfrm>
              <a:off x="3342132" y="1024127"/>
              <a:ext cx="3808729" cy="22860"/>
            </a:xfrm>
            <a:custGeom>
              <a:avLst/>
              <a:gdLst/>
              <a:ahLst/>
              <a:cxnLst/>
              <a:rect l="l" t="t" r="r" b="b"/>
              <a:pathLst>
                <a:path w="3808729" h="22859">
                  <a:moveTo>
                    <a:pt x="3808476" y="0"/>
                  </a:moveTo>
                  <a:lnTo>
                    <a:pt x="0" y="0"/>
                  </a:lnTo>
                  <a:lnTo>
                    <a:pt x="0" y="9144"/>
                  </a:lnTo>
                  <a:lnTo>
                    <a:pt x="0" y="22860"/>
                  </a:lnTo>
                  <a:lnTo>
                    <a:pt x="3808476" y="22860"/>
                  </a:lnTo>
                  <a:lnTo>
                    <a:pt x="3808476" y="9144"/>
                  </a:lnTo>
                  <a:lnTo>
                    <a:pt x="3808476" y="0"/>
                  </a:lnTo>
                  <a:close/>
                </a:path>
              </a:pathLst>
            </a:custGeom>
            <a:solidFill>
              <a:srgbClr val="FFD68E"/>
            </a:solidFill>
          </p:spPr>
          <p:txBody>
            <a:bodyPr wrap="square" lIns="0" tIns="0" rIns="0" bIns="0" rtlCol="0"/>
            <a:lstStyle/>
            <a:p>
              <a:endParaRPr sz="1632"/>
            </a:p>
          </p:txBody>
        </p:sp>
        <p:sp>
          <p:nvSpPr>
            <p:cNvPr id="11" name="object 11"/>
            <p:cNvSpPr/>
            <p:nvPr/>
          </p:nvSpPr>
          <p:spPr>
            <a:xfrm>
              <a:off x="3342132" y="1046987"/>
              <a:ext cx="3808729" cy="22860"/>
            </a:xfrm>
            <a:custGeom>
              <a:avLst/>
              <a:gdLst/>
              <a:ahLst/>
              <a:cxnLst/>
              <a:rect l="l" t="t" r="r" b="b"/>
              <a:pathLst>
                <a:path w="3808729" h="22859">
                  <a:moveTo>
                    <a:pt x="3808476" y="0"/>
                  </a:moveTo>
                  <a:lnTo>
                    <a:pt x="0" y="0"/>
                  </a:lnTo>
                  <a:lnTo>
                    <a:pt x="0" y="10668"/>
                  </a:lnTo>
                  <a:lnTo>
                    <a:pt x="0" y="22860"/>
                  </a:lnTo>
                  <a:lnTo>
                    <a:pt x="3808476" y="22860"/>
                  </a:lnTo>
                  <a:lnTo>
                    <a:pt x="3808476" y="10668"/>
                  </a:lnTo>
                  <a:lnTo>
                    <a:pt x="3808476" y="0"/>
                  </a:lnTo>
                  <a:close/>
                </a:path>
              </a:pathLst>
            </a:custGeom>
            <a:solidFill>
              <a:srgbClr val="FFD68C"/>
            </a:solidFill>
          </p:spPr>
          <p:txBody>
            <a:bodyPr wrap="square" lIns="0" tIns="0" rIns="0" bIns="0" rtlCol="0"/>
            <a:lstStyle/>
            <a:p>
              <a:endParaRPr sz="1632"/>
            </a:p>
          </p:txBody>
        </p:sp>
        <p:sp>
          <p:nvSpPr>
            <p:cNvPr id="12" name="object 12"/>
            <p:cNvSpPr/>
            <p:nvPr/>
          </p:nvSpPr>
          <p:spPr>
            <a:xfrm>
              <a:off x="3342132" y="1069847"/>
              <a:ext cx="3808729" cy="13970"/>
            </a:xfrm>
            <a:custGeom>
              <a:avLst/>
              <a:gdLst/>
              <a:ahLst/>
              <a:cxnLst/>
              <a:rect l="l" t="t" r="r" b="b"/>
              <a:pathLst>
                <a:path w="3808729" h="13969">
                  <a:moveTo>
                    <a:pt x="3808476" y="0"/>
                  </a:moveTo>
                  <a:lnTo>
                    <a:pt x="3808476" y="13716"/>
                  </a:lnTo>
                  <a:lnTo>
                    <a:pt x="0" y="13716"/>
                  </a:lnTo>
                  <a:lnTo>
                    <a:pt x="0" y="0"/>
                  </a:lnTo>
                  <a:lnTo>
                    <a:pt x="3808476" y="0"/>
                  </a:lnTo>
                  <a:close/>
                </a:path>
              </a:pathLst>
            </a:custGeom>
            <a:solidFill>
              <a:srgbClr val="FFD68A"/>
            </a:solidFill>
          </p:spPr>
          <p:txBody>
            <a:bodyPr wrap="square" lIns="0" tIns="0" rIns="0" bIns="0" rtlCol="0"/>
            <a:lstStyle/>
            <a:p>
              <a:endParaRPr sz="1632"/>
            </a:p>
          </p:txBody>
        </p:sp>
        <p:sp>
          <p:nvSpPr>
            <p:cNvPr id="13" name="object 13"/>
            <p:cNvSpPr/>
            <p:nvPr/>
          </p:nvSpPr>
          <p:spPr>
            <a:xfrm>
              <a:off x="3342132" y="1083563"/>
              <a:ext cx="3808729" cy="30480"/>
            </a:xfrm>
            <a:custGeom>
              <a:avLst/>
              <a:gdLst/>
              <a:ahLst/>
              <a:cxnLst/>
              <a:rect l="l" t="t" r="r" b="b"/>
              <a:pathLst>
                <a:path w="3808729" h="30480">
                  <a:moveTo>
                    <a:pt x="3808476" y="0"/>
                  </a:moveTo>
                  <a:lnTo>
                    <a:pt x="0" y="0"/>
                  </a:lnTo>
                  <a:lnTo>
                    <a:pt x="0" y="7620"/>
                  </a:lnTo>
                  <a:lnTo>
                    <a:pt x="0" y="16764"/>
                  </a:lnTo>
                  <a:lnTo>
                    <a:pt x="0" y="30480"/>
                  </a:lnTo>
                  <a:lnTo>
                    <a:pt x="3808476" y="30480"/>
                  </a:lnTo>
                  <a:lnTo>
                    <a:pt x="3808476" y="16764"/>
                  </a:lnTo>
                  <a:lnTo>
                    <a:pt x="3808476" y="7620"/>
                  </a:lnTo>
                  <a:lnTo>
                    <a:pt x="3808476" y="0"/>
                  </a:lnTo>
                  <a:close/>
                </a:path>
              </a:pathLst>
            </a:custGeom>
            <a:solidFill>
              <a:srgbClr val="FFD689"/>
            </a:solidFill>
          </p:spPr>
          <p:txBody>
            <a:bodyPr wrap="square" lIns="0" tIns="0" rIns="0" bIns="0" rtlCol="0"/>
            <a:lstStyle/>
            <a:p>
              <a:endParaRPr sz="1632"/>
            </a:p>
          </p:txBody>
        </p:sp>
        <p:sp>
          <p:nvSpPr>
            <p:cNvPr id="14" name="object 14"/>
            <p:cNvSpPr/>
            <p:nvPr/>
          </p:nvSpPr>
          <p:spPr>
            <a:xfrm>
              <a:off x="3342132" y="1114043"/>
              <a:ext cx="3808729" cy="21590"/>
            </a:xfrm>
            <a:custGeom>
              <a:avLst/>
              <a:gdLst/>
              <a:ahLst/>
              <a:cxnLst/>
              <a:rect l="l" t="t" r="r" b="b"/>
              <a:pathLst>
                <a:path w="3808729" h="21590">
                  <a:moveTo>
                    <a:pt x="3808476" y="0"/>
                  </a:moveTo>
                  <a:lnTo>
                    <a:pt x="0" y="0"/>
                  </a:lnTo>
                  <a:lnTo>
                    <a:pt x="0" y="10668"/>
                  </a:lnTo>
                  <a:lnTo>
                    <a:pt x="0" y="21336"/>
                  </a:lnTo>
                  <a:lnTo>
                    <a:pt x="3808476" y="21336"/>
                  </a:lnTo>
                  <a:lnTo>
                    <a:pt x="3808476" y="10668"/>
                  </a:lnTo>
                  <a:lnTo>
                    <a:pt x="3808476" y="0"/>
                  </a:lnTo>
                  <a:close/>
                </a:path>
              </a:pathLst>
            </a:custGeom>
            <a:solidFill>
              <a:srgbClr val="FFD687"/>
            </a:solidFill>
          </p:spPr>
          <p:txBody>
            <a:bodyPr wrap="square" lIns="0" tIns="0" rIns="0" bIns="0" rtlCol="0"/>
            <a:lstStyle/>
            <a:p>
              <a:endParaRPr sz="1632"/>
            </a:p>
          </p:txBody>
        </p:sp>
        <p:sp>
          <p:nvSpPr>
            <p:cNvPr id="15" name="object 15"/>
            <p:cNvSpPr/>
            <p:nvPr/>
          </p:nvSpPr>
          <p:spPr>
            <a:xfrm>
              <a:off x="3342132" y="1135379"/>
              <a:ext cx="3808729" cy="32384"/>
            </a:xfrm>
            <a:custGeom>
              <a:avLst/>
              <a:gdLst/>
              <a:ahLst/>
              <a:cxnLst/>
              <a:rect l="l" t="t" r="r" b="b"/>
              <a:pathLst>
                <a:path w="3808729" h="32384">
                  <a:moveTo>
                    <a:pt x="3808476" y="0"/>
                  </a:moveTo>
                  <a:lnTo>
                    <a:pt x="0" y="0"/>
                  </a:lnTo>
                  <a:lnTo>
                    <a:pt x="0" y="15240"/>
                  </a:lnTo>
                  <a:lnTo>
                    <a:pt x="0" y="32004"/>
                  </a:lnTo>
                  <a:lnTo>
                    <a:pt x="3808476" y="32004"/>
                  </a:lnTo>
                  <a:lnTo>
                    <a:pt x="3808476" y="15240"/>
                  </a:lnTo>
                  <a:lnTo>
                    <a:pt x="3808476" y="0"/>
                  </a:lnTo>
                  <a:close/>
                </a:path>
              </a:pathLst>
            </a:custGeom>
            <a:solidFill>
              <a:srgbClr val="FFD685"/>
            </a:solidFill>
          </p:spPr>
          <p:txBody>
            <a:bodyPr wrap="square" lIns="0" tIns="0" rIns="0" bIns="0" rtlCol="0"/>
            <a:lstStyle/>
            <a:p>
              <a:endParaRPr sz="1632"/>
            </a:p>
          </p:txBody>
        </p:sp>
        <p:sp>
          <p:nvSpPr>
            <p:cNvPr id="16" name="object 16"/>
            <p:cNvSpPr/>
            <p:nvPr/>
          </p:nvSpPr>
          <p:spPr>
            <a:xfrm>
              <a:off x="3342132" y="1167383"/>
              <a:ext cx="3808729" cy="24765"/>
            </a:xfrm>
            <a:custGeom>
              <a:avLst/>
              <a:gdLst/>
              <a:ahLst/>
              <a:cxnLst/>
              <a:rect l="l" t="t" r="r" b="b"/>
              <a:pathLst>
                <a:path w="3808729" h="24765">
                  <a:moveTo>
                    <a:pt x="3808476" y="0"/>
                  </a:moveTo>
                  <a:lnTo>
                    <a:pt x="0" y="0"/>
                  </a:lnTo>
                  <a:lnTo>
                    <a:pt x="0" y="13716"/>
                  </a:lnTo>
                  <a:lnTo>
                    <a:pt x="0" y="24384"/>
                  </a:lnTo>
                  <a:lnTo>
                    <a:pt x="3808476" y="24384"/>
                  </a:lnTo>
                  <a:lnTo>
                    <a:pt x="3808476" y="13716"/>
                  </a:lnTo>
                  <a:lnTo>
                    <a:pt x="3808476" y="0"/>
                  </a:lnTo>
                  <a:close/>
                </a:path>
              </a:pathLst>
            </a:custGeom>
            <a:solidFill>
              <a:srgbClr val="FFD683"/>
            </a:solidFill>
          </p:spPr>
          <p:txBody>
            <a:bodyPr wrap="square" lIns="0" tIns="0" rIns="0" bIns="0" rtlCol="0"/>
            <a:lstStyle/>
            <a:p>
              <a:endParaRPr sz="1632"/>
            </a:p>
          </p:txBody>
        </p:sp>
        <p:sp>
          <p:nvSpPr>
            <p:cNvPr id="17" name="object 17"/>
            <p:cNvSpPr/>
            <p:nvPr/>
          </p:nvSpPr>
          <p:spPr>
            <a:xfrm>
              <a:off x="3342132" y="1191767"/>
              <a:ext cx="3808729" cy="10795"/>
            </a:xfrm>
            <a:custGeom>
              <a:avLst/>
              <a:gdLst/>
              <a:ahLst/>
              <a:cxnLst/>
              <a:rect l="l" t="t" r="r" b="b"/>
              <a:pathLst>
                <a:path w="3808729" h="10794">
                  <a:moveTo>
                    <a:pt x="3808476" y="0"/>
                  </a:moveTo>
                  <a:lnTo>
                    <a:pt x="3808476" y="10668"/>
                  </a:lnTo>
                  <a:lnTo>
                    <a:pt x="0" y="10668"/>
                  </a:lnTo>
                  <a:lnTo>
                    <a:pt x="0" y="0"/>
                  </a:lnTo>
                  <a:lnTo>
                    <a:pt x="3808476" y="0"/>
                  </a:lnTo>
                  <a:close/>
                </a:path>
              </a:pathLst>
            </a:custGeom>
            <a:solidFill>
              <a:srgbClr val="FFD482"/>
            </a:solidFill>
          </p:spPr>
          <p:txBody>
            <a:bodyPr wrap="square" lIns="0" tIns="0" rIns="0" bIns="0" rtlCol="0"/>
            <a:lstStyle/>
            <a:p>
              <a:endParaRPr sz="1632"/>
            </a:p>
          </p:txBody>
        </p:sp>
        <p:sp>
          <p:nvSpPr>
            <p:cNvPr id="18" name="object 18"/>
            <p:cNvSpPr/>
            <p:nvPr/>
          </p:nvSpPr>
          <p:spPr>
            <a:xfrm>
              <a:off x="3342132" y="1202435"/>
              <a:ext cx="3808729" cy="22860"/>
            </a:xfrm>
            <a:custGeom>
              <a:avLst/>
              <a:gdLst/>
              <a:ahLst/>
              <a:cxnLst/>
              <a:rect l="l" t="t" r="r" b="b"/>
              <a:pathLst>
                <a:path w="3808729" h="22859">
                  <a:moveTo>
                    <a:pt x="3808476" y="0"/>
                  </a:moveTo>
                  <a:lnTo>
                    <a:pt x="0" y="0"/>
                  </a:lnTo>
                  <a:lnTo>
                    <a:pt x="0" y="12192"/>
                  </a:lnTo>
                  <a:lnTo>
                    <a:pt x="0" y="22860"/>
                  </a:lnTo>
                  <a:lnTo>
                    <a:pt x="3808476" y="22860"/>
                  </a:lnTo>
                  <a:lnTo>
                    <a:pt x="3808476" y="12192"/>
                  </a:lnTo>
                  <a:lnTo>
                    <a:pt x="3808476" y="0"/>
                  </a:lnTo>
                  <a:close/>
                </a:path>
              </a:pathLst>
            </a:custGeom>
            <a:solidFill>
              <a:srgbClr val="FFD480"/>
            </a:solidFill>
          </p:spPr>
          <p:txBody>
            <a:bodyPr wrap="square" lIns="0" tIns="0" rIns="0" bIns="0" rtlCol="0"/>
            <a:lstStyle/>
            <a:p>
              <a:endParaRPr sz="1632"/>
            </a:p>
          </p:txBody>
        </p:sp>
        <p:sp>
          <p:nvSpPr>
            <p:cNvPr id="19" name="object 19"/>
            <p:cNvSpPr/>
            <p:nvPr/>
          </p:nvSpPr>
          <p:spPr>
            <a:xfrm>
              <a:off x="3342132" y="1225295"/>
              <a:ext cx="3808729" cy="24765"/>
            </a:xfrm>
            <a:custGeom>
              <a:avLst/>
              <a:gdLst/>
              <a:ahLst/>
              <a:cxnLst/>
              <a:rect l="l" t="t" r="r" b="b"/>
              <a:pathLst>
                <a:path w="3808729" h="24765">
                  <a:moveTo>
                    <a:pt x="3808476" y="0"/>
                  </a:moveTo>
                  <a:lnTo>
                    <a:pt x="0" y="0"/>
                  </a:lnTo>
                  <a:lnTo>
                    <a:pt x="0" y="10668"/>
                  </a:lnTo>
                  <a:lnTo>
                    <a:pt x="0" y="24384"/>
                  </a:lnTo>
                  <a:lnTo>
                    <a:pt x="3808476" y="24384"/>
                  </a:lnTo>
                  <a:lnTo>
                    <a:pt x="3808476" y="10668"/>
                  </a:lnTo>
                  <a:lnTo>
                    <a:pt x="3808476" y="0"/>
                  </a:lnTo>
                  <a:close/>
                </a:path>
              </a:pathLst>
            </a:custGeom>
            <a:solidFill>
              <a:srgbClr val="FFD47E"/>
            </a:solidFill>
          </p:spPr>
          <p:txBody>
            <a:bodyPr wrap="square" lIns="0" tIns="0" rIns="0" bIns="0" rtlCol="0"/>
            <a:lstStyle/>
            <a:p>
              <a:endParaRPr sz="1632"/>
            </a:p>
          </p:txBody>
        </p:sp>
        <p:sp>
          <p:nvSpPr>
            <p:cNvPr id="20" name="object 20"/>
            <p:cNvSpPr/>
            <p:nvPr/>
          </p:nvSpPr>
          <p:spPr>
            <a:xfrm>
              <a:off x="3342132" y="1249679"/>
              <a:ext cx="3808729" cy="30480"/>
            </a:xfrm>
            <a:custGeom>
              <a:avLst/>
              <a:gdLst/>
              <a:ahLst/>
              <a:cxnLst/>
              <a:rect l="l" t="t" r="r" b="b"/>
              <a:pathLst>
                <a:path w="3808729" h="30480">
                  <a:moveTo>
                    <a:pt x="3808476" y="0"/>
                  </a:moveTo>
                  <a:lnTo>
                    <a:pt x="0" y="0"/>
                  </a:lnTo>
                  <a:lnTo>
                    <a:pt x="0" y="9144"/>
                  </a:lnTo>
                  <a:lnTo>
                    <a:pt x="0" y="16764"/>
                  </a:lnTo>
                  <a:lnTo>
                    <a:pt x="0" y="30480"/>
                  </a:lnTo>
                  <a:lnTo>
                    <a:pt x="3808476" y="30480"/>
                  </a:lnTo>
                  <a:lnTo>
                    <a:pt x="3808476" y="16764"/>
                  </a:lnTo>
                  <a:lnTo>
                    <a:pt x="3808476" y="9144"/>
                  </a:lnTo>
                  <a:lnTo>
                    <a:pt x="3808476" y="0"/>
                  </a:lnTo>
                  <a:close/>
                </a:path>
              </a:pathLst>
            </a:custGeom>
            <a:solidFill>
              <a:srgbClr val="FFD47C"/>
            </a:solidFill>
          </p:spPr>
          <p:txBody>
            <a:bodyPr wrap="square" lIns="0" tIns="0" rIns="0" bIns="0" rtlCol="0"/>
            <a:lstStyle/>
            <a:p>
              <a:endParaRPr sz="1632"/>
            </a:p>
          </p:txBody>
        </p:sp>
        <p:sp>
          <p:nvSpPr>
            <p:cNvPr id="21" name="object 21"/>
            <p:cNvSpPr/>
            <p:nvPr/>
          </p:nvSpPr>
          <p:spPr>
            <a:xfrm>
              <a:off x="3342132" y="1280159"/>
              <a:ext cx="3808729" cy="12700"/>
            </a:xfrm>
            <a:custGeom>
              <a:avLst/>
              <a:gdLst/>
              <a:ahLst/>
              <a:cxnLst/>
              <a:rect l="l" t="t" r="r" b="b"/>
              <a:pathLst>
                <a:path w="3808729" h="12700">
                  <a:moveTo>
                    <a:pt x="3808476" y="0"/>
                  </a:moveTo>
                  <a:lnTo>
                    <a:pt x="3808476" y="12192"/>
                  </a:lnTo>
                  <a:lnTo>
                    <a:pt x="0" y="12192"/>
                  </a:lnTo>
                  <a:lnTo>
                    <a:pt x="0" y="0"/>
                  </a:lnTo>
                  <a:lnTo>
                    <a:pt x="3808476" y="0"/>
                  </a:lnTo>
                  <a:close/>
                </a:path>
              </a:pathLst>
            </a:custGeom>
            <a:solidFill>
              <a:srgbClr val="FFD47B"/>
            </a:solidFill>
          </p:spPr>
          <p:txBody>
            <a:bodyPr wrap="square" lIns="0" tIns="0" rIns="0" bIns="0" rtlCol="0"/>
            <a:lstStyle/>
            <a:p>
              <a:endParaRPr sz="1632"/>
            </a:p>
          </p:txBody>
        </p:sp>
        <p:sp>
          <p:nvSpPr>
            <p:cNvPr id="22" name="object 22"/>
            <p:cNvSpPr/>
            <p:nvPr/>
          </p:nvSpPr>
          <p:spPr>
            <a:xfrm>
              <a:off x="3342132" y="1292351"/>
              <a:ext cx="3808729" cy="33655"/>
            </a:xfrm>
            <a:custGeom>
              <a:avLst/>
              <a:gdLst/>
              <a:ahLst/>
              <a:cxnLst/>
              <a:rect l="l" t="t" r="r" b="b"/>
              <a:pathLst>
                <a:path w="3808729" h="33655">
                  <a:moveTo>
                    <a:pt x="3808476" y="0"/>
                  </a:moveTo>
                  <a:lnTo>
                    <a:pt x="0" y="0"/>
                  </a:lnTo>
                  <a:lnTo>
                    <a:pt x="0" y="10668"/>
                  </a:lnTo>
                  <a:lnTo>
                    <a:pt x="0" y="21336"/>
                  </a:lnTo>
                  <a:lnTo>
                    <a:pt x="0" y="33528"/>
                  </a:lnTo>
                  <a:lnTo>
                    <a:pt x="3808476" y="33528"/>
                  </a:lnTo>
                  <a:lnTo>
                    <a:pt x="3808476" y="21336"/>
                  </a:lnTo>
                  <a:lnTo>
                    <a:pt x="3808476" y="10668"/>
                  </a:lnTo>
                  <a:lnTo>
                    <a:pt x="3808476" y="0"/>
                  </a:lnTo>
                  <a:close/>
                </a:path>
              </a:pathLst>
            </a:custGeom>
            <a:solidFill>
              <a:srgbClr val="FFD479"/>
            </a:solidFill>
          </p:spPr>
          <p:txBody>
            <a:bodyPr wrap="square" lIns="0" tIns="0" rIns="0" bIns="0" rtlCol="0"/>
            <a:lstStyle/>
            <a:p>
              <a:endParaRPr sz="1632"/>
            </a:p>
          </p:txBody>
        </p:sp>
        <p:sp>
          <p:nvSpPr>
            <p:cNvPr id="23" name="object 23"/>
            <p:cNvSpPr/>
            <p:nvPr/>
          </p:nvSpPr>
          <p:spPr>
            <a:xfrm>
              <a:off x="3342132" y="1325879"/>
              <a:ext cx="3808729" cy="10795"/>
            </a:xfrm>
            <a:custGeom>
              <a:avLst/>
              <a:gdLst/>
              <a:ahLst/>
              <a:cxnLst/>
              <a:rect l="l" t="t" r="r" b="b"/>
              <a:pathLst>
                <a:path w="3808729" h="10794">
                  <a:moveTo>
                    <a:pt x="3808476" y="0"/>
                  </a:moveTo>
                  <a:lnTo>
                    <a:pt x="3808476" y="10668"/>
                  </a:lnTo>
                  <a:lnTo>
                    <a:pt x="0" y="10668"/>
                  </a:lnTo>
                  <a:lnTo>
                    <a:pt x="0" y="0"/>
                  </a:lnTo>
                  <a:lnTo>
                    <a:pt x="3808476" y="0"/>
                  </a:lnTo>
                  <a:close/>
                </a:path>
              </a:pathLst>
            </a:custGeom>
            <a:solidFill>
              <a:srgbClr val="FFD47B"/>
            </a:solidFill>
          </p:spPr>
          <p:txBody>
            <a:bodyPr wrap="square" lIns="0" tIns="0" rIns="0" bIns="0" rtlCol="0"/>
            <a:lstStyle/>
            <a:p>
              <a:endParaRPr sz="1632"/>
            </a:p>
          </p:txBody>
        </p:sp>
        <p:sp>
          <p:nvSpPr>
            <p:cNvPr id="24" name="object 24"/>
            <p:cNvSpPr/>
            <p:nvPr/>
          </p:nvSpPr>
          <p:spPr>
            <a:xfrm>
              <a:off x="3342132" y="1336547"/>
              <a:ext cx="3808729" cy="30480"/>
            </a:xfrm>
            <a:custGeom>
              <a:avLst/>
              <a:gdLst/>
              <a:ahLst/>
              <a:cxnLst/>
              <a:rect l="l" t="t" r="r" b="b"/>
              <a:pathLst>
                <a:path w="3808729" h="30480">
                  <a:moveTo>
                    <a:pt x="3808476" y="0"/>
                  </a:moveTo>
                  <a:lnTo>
                    <a:pt x="0" y="0"/>
                  </a:lnTo>
                  <a:lnTo>
                    <a:pt x="0" y="13716"/>
                  </a:lnTo>
                  <a:lnTo>
                    <a:pt x="0" y="21336"/>
                  </a:lnTo>
                  <a:lnTo>
                    <a:pt x="0" y="30480"/>
                  </a:lnTo>
                  <a:lnTo>
                    <a:pt x="3808476" y="30480"/>
                  </a:lnTo>
                  <a:lnTo>
                    <a:pt x="3808476" y="21336"/>
                  </a:lnTo>
                  <a:lnTo>
                    <a:pt x="3808476" y="13716"/>
                  </a:lnTo>
                  <a:lnTo>
                    <a:pt x="3808476" y="0"/>
                  </a:lnTo>
                  <a:close/>
                </a:path>
              </a:pathLst>
            </a:custGeom>
            <a:solidFill>
              <a:srgbClr val="FFD47C"/>
            </a:solidFill>
          </p:spPr>
          <p:txBody>
            <a:bodyPr wrap="square" lIns="0" tIns="0" rIns="0" bIns="0" rtlCol="0"/>
            <a:lstStyle/>
            <a:p>
              <a:endParaRPr sz="1632"/>
            </a:p>
          </p:txBody>
        </p:sp>
        <p:sp>
          <p:nvSpPr>
            <p:cNvPr id="25" name="object 25"/>
            <p:cNvSpPr/>
            <p:nvPr/>
          </p:nvSpPr>
          <p:spPr>
            <a:xfrm>
              <a:off x="3342132" y="1367027"/>
              <a:ext cx="3808729" cy="24765"/>
            </a:xfrm>
            <a:custGeom>
              <a:avLst/>
              <a:gdLst/>
              <a:ahLst/>
              <a:cxnLst/>
              <a:rect l="l" t="t" r="r" b="b"/>
              <a:pathLst>
                <a:path w="3808729" h="24765">
                  <a:moveTo>
                    <a:pt x="3808476" y="0"/>
                  </a:moveTo>
                  <a:lnTo>
                    <a:pt x="0" y="0"/>
                  </a:lnTo>
                  <a:lnTo>
                    <a:pt x="0" y="13716"/>
                  </a:lnTo>
                  <a:lnTo>
                    <a:pt x="0" y="24384"/>
                  </a:lnTo>
                  <a:lnTo>
                    <a:pt x="3808476" y="24384"/>
                  </a:lnTo>
                  <a:lnTo>
                    <a:pt x="3808476" y="13716"/>
                  </a:lnTo>
                  <a:lnTo>
                    <a:pt x="3808476" y="0"/>
                  </a:lnTo>
                  <a:close/>
                </a:path>
              </a:pathLst>
            </a:custGeom>
            <a:solidFill>
              <a:srgbClr val="FFD47E"/>
            </a:solidFill>
          </p:spPr>
          <p:txBody>
            <a:bodyPr wrap="square" lIns="0" tIns="0" rIns="0" bIns="0" rtlCol="0"/>
            <a:lstStyle/>
            <a:p>
              <a:endParaRPr sz="1632"/>
            </a:p>
          </p:txBody>
        </p:sp>
        <p:sp>
          <p:nvSpPr>
            <p:cNvPr id="26" name="object 26"/>
            <p:cNvSpPr/>
            <p:nvPr/>
          </p:nvSpPr>
          <p:spPr>
            <a:xfrm>
              <a:off x="3342132" y="1391411"/>
              <a:ext cx="3808729" cy="22860"/>
            </a:xfrm>
            <a:custGeom>
              <a:avLst/>
              <a:gdLst/>
              <a:ahLst/>
              <a:cxnLst/>
              <a:rect l="l" t="t" r="r" b="b"/>
              <a:pathLst>
                <a:path w="3808729" h="22859">
                  <a:moveTo>
                    <a:pt x="3808476" y="0"/>
                  </a:moveTo>
                  <a:lnTo>
                    <a:pt x="0" y="0"/>
                  </a:lnTo>
                  <a:lnTo>
                    <a:pt x="0" y="12192"/>
                  </a:lnTo>
                  <a:lnTo>
                    <a:pt x="0" y="22860"/>
                  </a:lnTo>
                  <a:lnTo>
                    <a:pt x="3808476" y="22860"/>
                  </a:lnTo>
                  <a:lnTo>
                    <a:pt x="3808476" y="12192"/>
                  </a:lnTo>
                  <a:lnTo>
                    <a:pt x="3808476" y="0"/>
                  </a:lnTo>
                  <a:close/>
                </a:path>
              </a:pathLst>
            </a:custGeom>
            <a:solidFill>
              <a:srgbClr val="FFD480"/>
            </a:solidFill>
          </p:spPr>
          <p:txBody>
            <a:bodyPr wrap="square" lIns="0" tIns="0" rIns="0" bIns="0" rtlCol="0"/>
            <a:lstStyle/>
            <a:p>
              <a:endParaRPr sz="1632"/>
            </a:p>
          </p:txBody>
        </p:sp>
        <p:sp>
          <p:nvSpPr>
            <p:cNvPr id="27" name="object 27"/>
            <p:cNvSpPr/>
            <p:nvPr/>
          </p:nvSpPr>
          <p:spPr>
            <a:xfrm>
              <a:off x="3342132" y="1414271"/>
              <a:ext cx="3808729" cy="10795"/>
            </a:xfrm>
            <a:custGeom>
              <a:avLst/>
              <a:gdLst/>
              <a:ahLst/>
              <a:cxnLst/>
              <a:rect l="l" t="t" r="r" b="b"/>
              <a:pathLst>
                <a:path w="3808729" h="10794">
                  <a:moveTo>
                    <a:pt x="3808476" y="0"/>
                  </a:moveTo>
                  <a:lnTo>
                    <a:pt x="3808476" y="10668"/>
                  </a:lnTo>
                  <a:lnTo>
                    <a:pt x="0" y="10668"/>
                  </a:lnTo>
                  <a:lnTo>
                    <a:pt x="0" y="0"/>
                  </a:lnTo>
                  <a:lnTo>
                    <a:pt x="3808476" y="0"/>
                  </a:lnTo>
                  <a:close/>
                </a:path>
              </a:pathLst>
            </a:custGeom>
            <a:solidFill>
              <a:srgbClr val="FFD482"/>
            </a:solidFill>
          </p:spPr>
          <p:txBody>
            <a:bodyPr wrap="square" lIns="0" tIns="0" rIns="0" bIns="0" rtlCol="0"/>
            <a:lstStyle/>
            <a:p>
              <a:endParaRPr sz="1632"/>
            </a:p>
          </p:txBody>
        </p:sp>
        <p:sp>
          <p:nvSpPr>
            <p:cNvPr id="28" name="object 28"/>
            <p:cNvSpPr/>
            <p:nvPr/>
          </p:nvSpPr>
          <p:spPr>
            <a:xfrm>
              <a:off x="3342132" y="1424939"/>
              <a:ext cx="3808729" cy="17145"/>
            </a:xfrm>
            <a:custGeom>
              <a:avLst/>
              <a:gdLst/>
              <a:ahLst/>
              <a:cxnLst/>
              <a:rect l="l" t="t" r="r" b="b"/>
              <a:pathLst>
                <a:path w="3808729" h="17144">
                  <a:moveTo>
                    <a:pt x="3808476" y="0"/>
                  </a:moveTo>
                  <a:lnTo>
                    <a:pt x="0" y="0"/>
                  </a:lnTo>
                  <a:lnTo>
                    <a:pt x="0" y="12192"/>
                  </a:lnTo>
                  <a:lnTo>
                    <a:pt x="0" y="16764"/>
                  </a:lnTo>
                  <a:lnTo>
                    <a:pt x="3808476" y="16764"/>
                  </a:lnTo>
                  <a:lnTo>
                    <a:pt x="3808476" y="12192"/>
                  </a:lnTo>
                  <a:lnTo>
                    <a:pt x="3808476" y="0"/>
                  </a:lnTo>
                  <a:close/>
                </a:path>
              </a:pathLst>
            </a:custGeom>
            <a:solidFill>
              <a:srgbClr val="FFD683"/>
            </a:solidFill>
          </p:spPr>
          <p:txBody>
            <a:bodyPr wrap="square" lIns="0" tIns="0" rIns="0" bIns="0" rtlCol="0"/>
            <a:lstStyle/>
            <a:p>
              <a:endParaRPr sz="1632"/>
            </a:p>
          </p:txBody>
        </p:sp>
        <p:sp>
          <p:nvSpPr>
            <p:cNvPr id="29" name="object 29"/>
            <p:cNvSpPr/>
            <p:nvPr/>
          </p:nvSpPr>
          <p:spPr>
            <a:xfrm>
              <a:off x="3336035" y="902208"/>
              <a:ext cx="3820795" cy="546100"/>
            </a:xfrm>
            <a:custGeom>
              <a:avLst/>
              <a:gdLst/>
              <a:ahLst/>
              <a:cxnLst/>
              <a:rect l="l" t="t" r="r" b="b"/>
              <a:pathLst>
                <a:path w="3820795" h="546100">
                  <a:moveTo>
                    <a:pt x="3820668" y="545592"/>
                  </a:moveTo>
                  <a:lnTo>
                    <a:pt x="0" y="545592"/>
                  </a:lnTo>
                  <a:lnTo>
                    <a:pt x="0" y="0"/>
                  </a:lnTo>
                  <a:lnTo>
                    <a:pt x="3820668" y="0"/>
                  </a:lnTo>
                  <a:lnTo>
                    <a:pt x="3820668" y="4572"/>
                  </a:lnTo>
                  <a:lnTo>
                    <a:pt x="12192" y="4572"/>
                  </a:lnTo>
                  <a:lnTo>
                    <a:pt x="6096" y="10668"/>
                  </a:lnTo>
                  <a:lnTo>
                    <a:pt x="12192" y="10668"/>
                  </a:lnTo>
                  <a:lnTo>
                    <a:pt x="12192" y="533400"/>
                  </a:lnTo>
                  <a:lnTo>
                    <a:pt x="6096" y="533400"/>
                  </a:lnTo>
                  <a:lnTo>
                    <a:pt x="12192" y="539496"/>
                  </a:lnTo>
                  <a:lnTo>
                    <a:pt x="3820668" y="539496"/>
                  </a:lnTo>
                  <a:lnTo>
                    <a:pt x="3820668" y="545592"/>
                  </a:lnTo>
                  <a:close/>
                </a:path>
                <a:path w="3820795" h="546100">
                  <a:moveTo>
                    <a:pt x="12192" y="10668"/>
                  </a:moveTo>
                  <a:lnTo>
                    <a:pt x="6096" y="10668"/>
                  </a:lnTo>
                  <a:lnTo>
                    <a:pt x="12192" y="4572"/>
                  </a:lnTo>
                  <a:lnTo>
                    <a:pt x="12192" y="10668"/>
                  </a:lnTo>
                  <a:close/>
                </a:path>
                <a:path w="3820795" h="546100">
                  <a:moveTo>
                    <a:pt x="3810000" y="10668"/>
                  </a:moveTo>
                  <a:lnTo>
                    <a:pt x="12192" y="10668"/>
                  </a:lnTo>
                  <a:lnTo>
                    <a:pt x="12192" y="4572"/>
                  </a:lnTo>
                  <a:lnTo>
                    <a:pt x="3810000" y="4572"/>
                  </a:lnTo>
                  <a:lnTo>
                    <a:pt x="3810000" y="10668"/>
                  </a:lnTo>
                  <a:close/>
                </a:path>
                <a:path w="3820795" h="546100">
                  <a:moveTo>
                    <a:pt x="3810000" y="539496"/>
                  </a:moveTo>
                  <a:lnTo>
                    <a:pt x="3810000" y="4572"/>
                  </a:lnTo>
                  <a:lnTo>
                    <a:pt x="3814572" y="10668"/>
                  </a:lnTo>
                  <a:lnTo>
                    <a:pt x="3820668" y="10668"/>
                  </a:lnTo>
                  <a:lnTo>
                    <a:pt x="3820668" y="533400"/>
                  </a:lnTo>
                  <a:lnTo>
                    <a:pt x="3814572" y="533400"/>
                  </a:lnTo>
                  <a:lnTo>
                    <a:pt x="3810000" y="539496"/>
                  </a:lnTo>
                  <a:close/>
                </a:path>
                <a:path w="3820795" h="546100">
                  <a:moveTo>
                    <a:pt x="3820668" y="10668"/>
                  </a:moveTo>
                  <a:lnTo>
                    <a:pt x="3814572" y="10668"/>
                  </a:lnTo>
                  <a:lnTo>
                    <a:pt x="3810000" y="4572"/>
                  </a:lnTo>
                  <a:lnTo>
                    <a:pt x="3820668" y="4572"/>
                  </a:lnTo>
                  <a:lnTo>
                    <a:pt x="3820668" y="10668"/>
                  </a:lnTo>
                  <a:close/>
                </a:path>
                <a:path w="3820795" h="546100">
                  <a:moveTo>
                    <a:pt x="12192" y="539496"/>
                  </a:moveTo>
                  <a:lnTo>
                    <a:pt x="6096" y="533400"/>
                  </a:lnTo>
                  <a:lnTo>
                    <a:pt x="12192" y="533400"/>
                  </a:lnTo>
                  <a:lnTo>
                    <a:pt x="12192" y="539496"/>
                  </a:lnTo>
                  <a:close/>
                </a:path>
                <a:path w="3820795" h="546100">
                  <a:moveTo>
                    <a:pt x="3810000" y="539496"/>
                  </a:moveTo>
                  <a:lnTo>
                    <a:pt x="12192" y="539496"/>
                  </a:lnTo>
                  <a:lnTo>
                    <a:pt x="12192" y="533400"/>
                  </a:lnTo>
                  <a:lnTo>
                    <a:pt x="3810000" y="533400"/>
                  </a:lnTo>
                  <a:lnTo>
                    <a:pt x="3810000" y="539496"/>
                  </a:lnTo>
                  <a:close/>
                </a:path>
                <a:path w="3820795" h="546100">
                  <a:moveTo>
                    <a:pt x="3820668" y="539496"/>
                  </a:moveTo>
                  <a:lnTo>
                    <a:pt x="3810000" y="539496"/>
                  </a:lnTo>
                  <a:lnTo>
                    <a:pt x="3814572" y="533400"/>
                  </a:lnTo>
                  <a:lnTo>
                    <a:pt x="3820668" y="533400"/>
                  </a:lnTo>
                  <a:lnTo>
                    <a:pt x="3820668" y="539496"/>
                  </a:lnTo>
                  <a:close/>
                </a:path>
              </a:pathLst>
            </a:custGeom>
            <a:solidFill>
              <a:srgbClr val="FFBF00"/>
            </a:solidFill>
          </p:spPr>
          <p:txBody>
            <a:bodyPr wrap="square" lIns="0" tIns="0" rIns="0" bIns="0" rtlCol="0"/>
            <a:lstStyle/>
            <a:p>
              <a:endParaRPr sz="1632"/>
            </a:p>
          </p:txBody>
        </p:sp>
      </p:grpSp>
      <p:sp>
        <p:nvSpPr>
          <p:cNvPr id="30" name="object 30"/>
          <p:cNvSpPr txBox="1">
            <a:spLocks noGrp="1"/>
          </p:cNvSpPr>
          <p:nvPr>
            <p:ph type="title"/>
          </p:nvPr>
        </p:nvSpPr>
        <p:spPr>
          <a:xfrm>
            <a:off x="4272727" y="705785"/>
            <a:ext cx="5739457" cy="689319"/>
          </a:xfrm>
          <a:prstGeom prst="rect">
            <a:avLst/>
          </a:prstGeom>
        </p:spPr>
        <p:txBody>
          <a:bodyPr vert="horz" wrap="square" lIns="0" tIns="12092" rIns="0" bIns="0" rtlCol="0" anchor="ctr">
            <a:spAutoFit/>
          </a:bodyPr>
          <a:lstStyle/>
          <a:p>
            <a:pPr marL="11516">
              <a:lnSpc>
                <a:spcPct val="100000"/>
              </a:lnSpc>
              <a:spcBef>
                <a:spcPts val="95"/>
              </a:spcBef>
            </a:pPr>
            <a:r>
              <a:rPr b="0" i="0" u="none" dirty="0">
                <a:solidFill>
                  <a:srgbClr val="000000"/>
                </a:solidFill>
                <a:latin typeface="Times New Roman"/>
                <a:cs typeface="Times New Roman"/>
              </a:rPr>
              <a:t>Levees</a:t>
            </a:r>
            <a:r>
              <a:rPr spc="-14" dirty="0">
                <a:solidFill>
                  <a:srgbClr val="000000"/>
                </a:solidFill>
                <a:latin typeface="Times New Roman"/>
                <a:cs typeface="Times New Roman"/>
              </a:rPr>
              <a:t> </a:t>
            </a:r>
            <a:r>
              <a:rPr b="0" i="0" u="none" dirty="0">
                <a:solidFill>
                  <a:srgbClr val="000000"/>
                </a:solidFill>
                <a:latin typeface="Times New Roman"/>
                <a:cs typeface="Times New Roman"/>
              </a:rPr>
              <a:t>and</a:t>
            </a:r>
            <a:r>
              <a:rPr spc="-9" dirty="0">
                <a:solidFill>
                  <a:srgbClr val="000000"/>
                </a:solidFill>
                <a:latin typeface="Times New Roman"/>
                <a:cs typeface="Times New Roman"/>
              </a:rPr>
              <a:t> </a:t>
            </a:r>
            <a:r>
              <a:rPr b="0" i="0" u="none" dirty="0">
                <a:solidFill>
                  <a:srgbClr val="000000"/>
                </a:solidFill>
                <a:latin typeface="Times New Roman"/>
                <a:cs typeface="Times New Roman"/>
              </a:rPr>
              <a:t>Flood</a:t>
            </a:r>
            <a:r>
              <a:rPr spc="-91" dirty="0">
                <a:solidFill>
                  <a:srgbClr val="000000"/>
                </a:solidFill>
                <a:latin typeface="Times New Roman"/>
                <a:cs typeface="Times New Roman"/>
              </a:rPr>
              <a:t> </a:t>
            </a:r>
            <a:r>
              <a:rPr spc="-18" dirty="0">
                <a:solidFill>
                  <a:srgbClr val="000000"/>
                </a:solidFill>
                <a:latin typeface="Times New Roman"/>
                <a:cs typeface="Times New Roman"/>
              </a:rPr>
              <a:t>Wall</a:t>
            </a:r>
          </a:p>
        </p:txBody>
      </p:sp>
      <p:sp>
        <p:nvSpPr>
          <p:cNvPr id="31" name="object 31"/>
          <p:cNvSpPr txBox="1"/>
          <p:nvPr/>
        </p:nvSpPr>
        <p:spPr>
          <a:xfrm>
            <a:off x="1853881" y="5093567"/>
            <a:ext cx="8780658" cy="760035"/>
          </a:xfrm>
          <a:prstGeom prst="rect">
            <a:avLst/>
          </a:prstGeom>
        </p:spPr>
        <p:txBody>
          <a:bodyPr vert="horz" wrap="square" lIns="0" tIns="10941" rIns="0" bIns="0" rtlCol="0">
            <a:spAutoFit/>
          </a:bodyPr>
          <a:lstStyle/>
          <a:p>
            <a:pPr marL="11516" marR="4607">
              <a:lnSpc>
                <a:spcPct val="114300"/>
              </a:lnSpc>
              <a:spcBef>
                <a:spcPts val="86"/>
              </a:spcBef>
            </a:pPr>
            <a:r>
              <a:rPr sz="2222" b="1" u="sng" dirty="0">
                <a:solidFill>
                  <a:srgbClr val="702FA0"/>
                </a:solidFill>
                <a:uFill>
                  <a:solidFill>
                    <a:srgbClr val="702FA0"/>
                  </a:solidFill>
                </a:uFill>
                <a:latin typeface="Times New Roman"/>
                <a:cs typeface="Times New Roman"/>
              </a:rPr>
              <a:t>Flood wall:</a:t>
            </a:r>
            <a:r>
              <a:rPr sz="2222" b="1" spc="5" dirty="0">
                <a:solidFill>
                  <a:srgbClr val="702FA0"/>
                </a:solidFill>
                <a:latin typeface="Times New Roman"/>
                <a:cs typeface="Times New Roman"/>
              </a:rPr>
              <a:t> </a:t>
            </a:r>
            <a:r>
              <a:rPr sz="2222" dirty="0">
                <a:latin typeface="Times New Roman"/>
                <a:cs typeface="Times New Roman"/>
              </a:rPr>
              <a:t>Concrete</a:t>
            </a:r>
            <a:r>
              <a:rPr sz="2222" spc="-18" dirty="0">
                <a:latin typeface="Times New Roman"/>
                <a:cs typeface="Times New Roman"/>
              </a:rPr>
              <a:t> </a:t>
            </a:r>
            <a:r>
              <a:rPr sz="2222" dirty="0">
                <a:latin typeface="Times New Roman"/>
                <a:cs typeface="Times New Roman"/>
              </a:rPr>
              <a:t>or</a:t>
            </a:r>
            <a:r>
              <a:rPr sz="2222" spc="-14" dirty="0">
                <a:latin typeface="Times New Roman"/>
                <a:cs typeface="Times New Roman"/>
              </a:rPr>
              <a:t> </a:t>
            </a:r>
            <a:r>
              <a:rPr sz="2222" dirty="0">
                <a:latin typeface="Times New Roman"/>
                <a:cs typeface="Times New Roman"/>
              </a:rPr>
              <a:t>masonry</a:t>
            </a:r>
            <a:r>
              <a:rPr sz="2222" spc="18" dirty="0">
                <a:latin typeface="Times New Roman"/>
                <a:cs typeface="Times New Roman"/>
              </a:rPr>
              <a:t> </a:t>
            </a:r>
            <a:r>
              <a:rPr sz="2222" dirty="0">
                <a:latin typeface="Times New Roman"/>
                <a:cs typeface="Times New Roman"/>
              </a:rPr>
              <a:t>structures</a:t>
            </a:r>
            <a:r>
              <a:rPr sz="2222" spc="-14" dirty="0">
                <a:latin typeface="Times New Roman"/>
                <a:cs typeface="Times New Roman"/>
              </a:rPr>
              <a:t> </a:t>
            </a:r>
            <a:r>
              <a:rPr sz="2222" dirty="0">
                <a:latin typeface="Times New Roman"/>
                <a:cs typeface="Times New Roman"/>
              </a:rPr>
              <a:t>to</a:t>
            </a:r>
            <a:r>
              <a:rPr sz="2222" spc="18" dirty="0">
                <a:latin typeface="Times New Roman"/>
                <a:cs typeface="Times New Roman"/>
              </a:rPr>
              <a:t> </a:t>
            </a:r>
            <a:r>
              <a:rPr sz="2222" dirty="0">
                <a:latin typeface="Times New Roman"/>
                <a:cs typeface="Times New Roman"/>
              </a:rPr>
              <a:t>confined</a:t>
            </a:r>
            <a:r>
              <a:rPr sz="2222" spc="14" dirty="0">
                <a:latin typeface="Times New Roman"/>
                <a:cs typeface="Times New Roman"/>
              </a:rPr>
              <a:t> </a:t>
            </a:r>
            <a:r>
              <a:rPr sz="2222" dirty="0">
                <a:latin typeface="Times New Roman"/>
                <a:cs typeface="Times New Roman"/>
              </a:rPr>
              <a:t>the</a:t>
            </a:r>
            <a:r>
              <a:rPr sz="2222" spc="-18" dirty="0">
                <a:latin typeface="Times New Roman"/>
                <a:cs typeface="Times New Roman"/>
              </a:rPr>
              <a:t> </a:t>
            </a:r>
            <a:r>
              <a:rPr sz="2222" dirty="0">
                <a:latin typeface="Times New Roman"/>
                <a:cs typeface="Times New Roman"/>
              </a:rPr>
              <a:t>river</a:t>
            </a:r>
            <a:r>
              <a:rPr sz="2222" spc="-14" dirty="0">
                <a:latin typeface="Times New Roman"/>
                <a:cs typeface="Times New Roman"/>
              </a:rPr>
              <a:t> </a:t>
            </a:r>
            <a:r>
              <a:rPr sz="2222" dirty="0">
                <a:latin typeface="Times New Roman"/>
                <a:cs typeface="Times New Roman"/>
              </a:rPr>
              <a:t>in</a:t>
            </a:r>
            <a:r>
              <a:rPr sz="2222" spc="18" dirty="0">
                <a:latin typeface="Times New Roman"/>
                <a:cs typeface="Times New Roman"/>
              </a:rPr>
              <a:t> </a:t>
            </a:r>
            <a:r>
              <a:rPr sz="2222" dirty="0">
                <a:latin typeface="Times New Roman"/>
                <a:cs typeface="Times New Roman"/>
              </a:rPr>
              <a:t>a</a:t>
            </a:r>
            <a:r>
              <a:rPr sz="2222" spc="-23" dirty="0">
                <a:latin typeface="Times New Roman"/>
                <a:cs typeface="Times New Roman"/>
              </a:rPr>
              <a:t> </a:t>
            </a:r>
            <a:r>
              <a:rPr sz="2222" spc="-9" dirty="0">
                <a:latin typeface="Times New Roman"/>
                <a:cs typeface="Times New Roman"/>
              </a:rPr>
              <a:t>manner </a:t>
            </a:r>
            <a:r>
              <a:rPr sz="2222" dirty="0">
                <a:latin typeface="Times New Roman"/>
                <a:cs typeface="Times New Roman"/>
              </a:rPr>
              <a:t>similar</a:t>
            </a:r>
            <a:r>
              <a:rPr sz="2222" spc="-45" dirty="0">
                <a:latin typeface="Times New Roman"/>
                <a:cs typeface="Times New Roman"/>
              </a:rPr>
              <a:t> </a:t>
            </a:r>
            <a:r>
              <a:rPr sz="2222" dirty="0">
                <a:latin typeface="Times New Roman"/>
                <a:cs typeface="Times New Roman"/>
              </a:rPr>
              <a:t>to</a:t>
            </a:r>
            <a:r>
              <a:rPr sz="2222" spc="-9" dirty="0">
                <a:latin typeface="Times New Roman"/>
                <a:cs typeface="Times New Roman"/>
              </a:rPr>
              <a:t> </a:t>
            </a:r>
            <a:r>
              <a:rPr sz="2222" dirty="0">
                <a:latin typeface="Times New Roman"/>
                <a:cs typeface="Times New Roman"/>
              </a:rPr>
              <a:t>the levees</a:t>
            </a:r>
            <a:r>
              <a:rPr sz="2222" spc="-32" dirty="0">
                <a:latin typeface="Times New Roman"/>
                <a:cs typeface="Times New Roman"/>
              </a:rPr>
              <a:t> </a:t>
            </a:r>
            <a:r>
              <a:rPr sz="2222" dirty="0">
                <a:latin typeface="Times New Roman"/>
                <a:cs typeface="Times New Roman"/>
              </a:rPr>
              <a:t>are known</a:t>
            </a:r>
            <a:r>
              <a:rPr sz="2222" spc="-14" dirty="0">
                <a:latin typeface="Times New Roman"/>
                <a:cs typeface="Times New Roman"/>
              </a:rPr>
              <a:t> </a:t>
            </a:r>
            <a:r>
              <a:rPr sz="2222" dirty="0">
                <a:latin typeface="Times New Roman"/>
                <a:cs typeface="Times New Roman"/>
              </a:rPr>
              <a:t>as</a:t>
            </a:r>
            <a:r>
              <a:rPr sz="2222" spc="9" dirty="0">
                <a:latin typeface="Times New Roman"/>
                <a:cs typeface="Times New Roman"/>
              </a:rPr>
              <a:t> </a:t>
            </a:r>
            <a:r>
              <a:rPr sz="2222" dirty="0">
                <a:latin typeface="Times New Roman"/>
                <a:cs typeface="Times New Roman"/>
              </a:rPr>
              <a:t>flood</a:t>
            </a:r>
            <a:r>
              <a:rPr sz="2222" spc="-36" dirty="0">
                <a:latin typeface="Times New Roman"/>
                <a:cs typeface="Times New Roman"/>
              </a:rPr>
              <a:t> </a:t>
            </a:r>
            <a:r>
              <a:rPr sz="2222" spc="-9" dirty="0">
                <a:latin typeface="Times New Roman"/>
                <a:cs typeface="Times New Roman"/>
              </a:rPr>
              <a:t>walls.</a:t>
            </a:r>
            <a:endParaRPr sz="2222">
              <a:latin typeface="Times New Roman"/>
              <a:cs typeface="Times New Roman"/>
            </a:endParaRPr>
          </a:p>
        </p:txBody>
      </p:sp>
      <p:pic>
        <p:nvPicPr>
          <p:cNvPr id="32" name="object 32"/>
          <p:cNvPicPr/>
          <p:nvPr/>
        </p:nvPicPr>
        <p:blipFill>
          <a:blip r:embed="rId2" cstate="print"/>
          <a:stretch>
            <a:fillRect/>
          </a:stretch>
        </p:blipFill>
        <p:spPr>
          <a:xfrm>
            <a:off x="3308116" y="2882778"/>
            <a:ext cx="6760571" cy="2012141"/>
          </a:xfrm>
          <a:prstGeom prst="rect">
            <a:avLst/>
          </a:prstGeom>
        </p:spPr>
      </p:pic>
      <p:sp>
        <p:nvSpPr>
          <p:cNvPr id="33" name="object 33"/>
          <p:cNvSpPr txBox="1">
            <a:spLocks noGrp="1"/>
          </p:cNvSpPr>
          <p:nvPr>
            <p:ph type="sldNum" sz="quarter" idx="7"/>
          </p:nvPr>
        </p:nvSpPr>
        <p:spPr>
          <a:xfrm>
            <a:off x="9655592" y="6438383"/>
            <a:ext cx="269270" cy="161616"/>
          </a:xfrm>
          <a:prstGeom prst="rect">
            <a:avLst/>
          </a:prstGeom>
        </p:spPr>
        <p:txBody>
          <a:bodyPr vert="horz" wrap="square" lIns="0" tIns="0" rIns="0" bIns="0" rtlCol="0">
            <a:spAutoFit/>
          </a:bodyPr>
          <a:lstStyle>
            <a:defPPr>
              <a:defRPr kern="0"/>
            </a:defPPr>
            <a:lvl1pPr>
              <a:defRPr sz="1050" b="0" i="0">
                <a:solidFill>
                  <a:srgbClr val="898989"/>
                </a:solidFill>
                <a:latin typeface="Carlito"/>
                <a:cs typeface="Carlito"/>
              </a:defRPr>
            </a:lvl1pPr>
          </a:lstStyle>
          <a:p>
            <a:pPr marL="149860">
              <a:lnSpc>
                <a:spcPts val="1115"/>
              </a:lnSpc>
            </a:pPr>
            <a:fld id="{81D60167-4931-47E6-BA6A-407CBD079E47}" type="slidenum">
              <a:rPr lang="en-US" spc="-50" smtClean="0"/>
              <a:pPr marL="149860">
                <a:lnSpc>
                  <a:spcPts val="1115"/>
                </a:lnSpc>
              </a:pPr>
              <a:t>145</a:t>
            </a:fld>
            <a:endParaRPr spc="-23" dirty="0"/>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169921" y="2624351"/>
            <a:ext cx="15547" cy="803267"/>
          </a:xfrm>
          <a:custGeom>
            <a:avLst/>
            <a:gdLst/>
            <a:ahLst/>
            <a:cxnLst/>
            <a:rect l="l" t="t" r="r" b="b"/>
            <a:pathLst>
              <a:path w="17144" h="885825">
                <a:moveTo>
                  <a:pt x="0" y="885443"/>
                </a:moveTo>
                <a:lnTo>
                  <a:pt x="16764" y="885443"/>
                </a:lnTo>
                <a:lnTo>
                  <a:pt x="16764" y="0"/>
                </a:lnTo>
                <a:lnTo>
                  <a:pt x="0" y="0"/>
                </a:lnTo>
                <a:lnTo>
                  <a:pt x="0" y="885443"/>
                </a:lnTo>
                <a:close/>
              </a:path>
            </a:pathLst>
          </a:custGeom>
          <a:solidFill>
            <a:srgbClr val="000000"/>
          </a:solidFill>
        </p:spPr>
        <p:txBody>
          <a:bodyPr wrap="square" lIns="0" tIns="0" rIns="0" bIns="0" rtlCol="0"/>
          <a:lstStyle/>
          <a:p>
            <a:endParaRPr sz="1632"/>
          </a:p>
        </p:txBody>
      </p:sp>
      <p:sp>
        <p:nvSpPr>
          <p:cNvPr id="3" name="object 3"/>
          <p:cNvSpPr/>
          <p:nvPr/>
        </p:nvSpPr>
        <p:spPr>
          <a:xfrm>
            <a:off x="4978496" y="2625732"/>
            <a:ext cx="23033" cy="801539"/>
          </a:xfrm>
          <a:custGeom>
            <a:avLst/>
            <a:gdLst/>
            <a:ahLst/>
            <a:cxnLst/>
            <a:rect l="l" t="t" r="r" b="b"/>
            <a:pathLst>
              <a:path w="25400" h="883920">
                <a:moveTo>
                  <a:pt x="16764" y="883920"/>
                </a:moveTo>
                <a:lnTo>
                  <a:pt x="0" y="883920"/>
                </a:lnTo>
                <a:lnTo>
                  <a:pt x="8078" y="0"/>
                </a:lnTo>
                <a:lnTo>
                  <a:pt x="24842" y="0"/>
                </a:lnTo>
                <a:lnTo>
                  <a:pt x="16764" y="883920"/>
                </a:lnTo>
                <a:close/>
              </a:path>
            </a:pathLst>
          </a:custGeom>
          <a:solidFill>
            <a:srgbClr val="000000"/>
          </a:solidFill>
        </p:spPr>
        <p:txBody>
          <a:bodyPr wrap="square" lIns="0" tIns="0" rIns="0" bIns="0" rtlCol="0"/>
          <a:lstStyle/>
          <a:p>
            <a:endParaRPr sz="1632"/>
          </a:p>
        </p:txBody>
      </p:sp>
      <p:sp>
        <p:nvSpPr>
          <p:cNvPr id="4" name="object 4"/>
          <p:cNvSpPr/>
          <p:nvPr/>
        </p:nvSpPr>
        <p:spPr>
          <a:xfrm>
            <a:off x="5065502" y="2667191"/>
            <a:ext cx="17275" cy="760081"/>
          </a:xfrm>
          <a:custGeom>
            <a:avLst/>
            <a:gdLst/>
            <a:ahLst/>
            <a:cxnLst/>
            <a:rect l="l" t="t" r="r" b="b"/>
            <a:pathLst>
              <a:path w="19050" h="838200">
                <a:moveTo>
                  <a:pt x="16764" y="838200"/>
                </a:moveTo>
                <a:lnTo>
                  <a:pt x="0" y="838200"/>
                </a:lnTo>
                <a:lnTo>
                  <a:pt x="2045" y="0"/>
                </a:lnTo>
                <a:lnTo>
                  <a:pt x="18809" y="0"/>
                </a:lnTo>
                <a:lnTo>
                  <a:pt x="16764" y="838200"/>
                </a:lnTo>
                <a:close/>
              </a:path>
            </a:pathLst>
          </a:custGeom>
          <a:solidFill>
            <a:srgbClr val="000000"/>
          </a:solidFill>
        </p:spPr>
        <p:txBody>
          <a:bodyPr wrap="square" lIns="0" tIns="0" rIns="0" bIns="0" rtlCol="0"/>
          <a:lstStyle/>
          <a:p>
            <a:endParaRPr sz="1632"/>
          </a:p>
        </p:txBody>
      </p:sp>
      <p:grpSp>
        <p:nvGrpSpPr>
          <p:cNvPr id="5" name="object 5"/>
          <p:cNvGrpSpPr/>
          <p:nvPr/>
        </p:nvGrpSpPr>
        <p:grpSpPr>
          <a:xfrm>
            <a:off x="3214142" y="2624351"/>
            <a:ext cx="483112" cy="803267"/>
            <a:chOff x="2168651" y="2894076"/>
            <a:chExt cx="532765" cy="885825"/>
          </a:xfrm>
        </p:grpSpPr>
        <p:sp>
          <p:nvSpPr>
            <p:cNvPr id="6" name="object 6"/>
            <p:cNvSpPr/>
            <p:nvPr/>
          </p:nvSpPr>
          <p:spPr>
            <a:xfrm>
              <a:off x="2202180" y="2894076"/>
              <a:ext cx="17145" cy="885825"/>
            </a:xfrm>
            <a:custGeom>
              <a:avLst/>
              <a:gdLst/>
              <a:ahLst/>
              <a:cxnLst/>
              <a:rect l="l" t="t" r="r" b="b"/>
              <a:pathLst>
                <a:path w="17144" h="885825">
                  <a:moveTo>
                    <a:pt x="0" y="885443"/>
                  </a:moveTo>
                  <a:lnTo>
                    <a:pt x="16764" y="885443"/>
                  </a:lnTo>
                  <a:lnTo>
                    <a:pt x="16764" y="0"/>
                  </a:lnTo>
                  <a:lnTo>
                    <a:pt x="0" y="0"/>
                  </a:lnTo>
                  <a:lnTo>
                    <a:pt x="0" y="885443"/>
                  </a:lnTo>
                  <a:close/>
                </a:path>
              </a:pathLst>
            </a:custGeom>
            <a:solidFill>
              <a:srgbClr val="000000"/>
            </a:solidFill>
          </p:spPr>
          <p:txBody>
            <a:bodyPr wrap="square" lIns="0" tIns="0" rIns="0" bIns="0" rtlCol="0"/>
            <a:lstStyle/>
            <a:p>
              <a:endParaRPr sz="1632"/>
            </a:p>
          </p:txBody>
        </p:sp>
        <p:sp>
          <p:nvSpPr>
            <p:cNvPr id="7" name="object 7"/>
            <p:cNvSpPr/>
            <p:nvPr/>
          </p:nvSpPr>
          <p:spPr>
            <a:xfrm>
              <a:off x="2168639" y="3416807"/>
              <a:ext cx="532765" cy="363220"/>
            </a:xfrm>
            <a:custGeom>
              <a:avLst/>
              <a:gdLst/>
              <a:ahLst/>
              <a:cxnLst/>
              <a:rect l="l" t="t" r="r" b="b"/>
              <a:pathLst>
                <a:path w="532764" h="363220">
                  <a:moveTo>
                    <a:pt x="322694" y="362712"/>
                  </a:moveTo>
                  <a:lnTo>
                    <a:pt x="285000" y="300228"/>
                  </a:lnTo>
                  <a:lnTo>
                    <a:pt x="262140" y="266700"/>
                  </a:lnTo>
                  <a:lnTo>
                    <a:pt x="237756" y="236220"/>
                  </a:lnTo>
                  <a:lnTo>
                    <a:pt x="187464" y="178308"/>
                  </a:lnTo>
                  <a:lnTo>
                    <a:pt x="131064" y="128016"/>
                  </a:lnTo>
                  <a:lnTo>
                    <a:pt x="71628" y="83820"/>
                  </a:lnTo>
                  <a:lnTo>
                    <a:pt x="7620" y="48768"/>
                  </a:lnTo>
                  <a:lnTo>
                    <a:pt x="0" y="64008"/>
                  </a:lnTo>
                  <a:lnTo>
                    <a:pt x="32004" y="80772"/>
                  </a:lnTo>
                  <a:lnTo>
                    <a:pt x="62484" y="99060"/>
                  </a:lnTo>
                  <a:lnTo>
                    <a:pt x="92964" y="118872"/>
                  </a:lnTo>
                  <a:lnTo>
                    <a:pt x="91440" y="118872"/>
                  </a:lnTo>
                  <a:lnTo>
                    <a:pt x="120396" y="140208"/>
                  </a:lnTo>
                  <a:lnTo>
                    <a:pt x="149364" y="164592"/>
                  </a:lnTo>
                  <a:lnTo>
                    <a:pt x="147840" y="164592"/>
                  </a:lnTo>
                  <a:lnTo>
                    <a:pt x="175272" y="190500"/>
                  </a:lnTo>
                  <a:lnTo>
                    <a:pt x="225564" y="246888"/>
                  </a:lnTo>
                  <a:lnTo>
                    <a:pt x="248424" y="277368"/>
                  </a:lnTo>
                  <a:lnTo>
                    <a:pt x="271284" y="309372"/>
                  </a:lnTo>
                  <a:lnTo>
                    <a:pt x="292620" y="342900"/>
                  </a:lnTo>
                  <a:lnTo>
                    <a:pt x="291096" y="342900"/>
                  </a:lnTo>
                  <a:lnTo>
                    <a:pt x="303149" y="362712"/>
                  </a:lnTo>
                  <a:lnTo>
                    <a:pt x="322694" y="362712"/>
                  </a:lnTo>
                  <a:close/>
                </a:path>
                <a:path w="532764" h="363220">
                  <a:moveTo>
                    <a:pt x="532409" y="362712"/>
                  </a:moveTo>
                  <a:lnTo>
                    <a:pt x="531215" y="359664"/>
                  </a:lnTo>
                  <a:lnTo>
                    <a:pt x="528840" y="353568"/>
                  </a:lnTo>
                  <a:lnTo>
                    <a:pt x="513600" y="318516"/>
                  </a:lnTo>
                  <a:lnTo>
                    <a:pt x="483120" y="252984"/>
                  </a:lnTo>
                  <a:lnTo>
                    <a:pt x="449592" y="195072"/>
                  </a:lnTo>
                  <a:lnTo>
                    <a:pt x="413016" y="143256"/>
                  </a:lnTo>
                  <a:lnTo>
                    <a:pt x="373392" y="99060"/>
                  </a:lnTo>
                  <a:lnTo>
                    <a:pt x="365772" y="91440"/>
                  </a:lnTo>
                  <a:lnTo>
                    <a:pt x="353580" y="79248"/>
                  </a:lnTo>
                  <a:lnTo>
                    <a:pt x="312432" y="47244"/>
                  </a:lnTo>
                  <a:lnTo>
                    <a:pt x="268236" y="22860"/>
                  </a:lnTo>
                  <a:lnTo>
                    <a:pt x="252996" y="16764"/>
                  </a:lnTo>
                  <a:lnTo>
                    <a:pt x="245376" y="13716"/>
                  </a:lnTo>
                  <a:lnTo>
                    <a:pt x="222516" y="6096"/>
                  </a:lnTo>
                  <a:lnTo>
                    <a:pt x="199656" y="1524"/>
                  </a:lnTo>
                  <a:lnTo>
                    <a:pt x="188988" y="1524"/>
                  </a:lnTo>
                  <a:lnTo>
                    <a:pt x="176796" y="0"/>
                  </a:lnTo>
                  <a:lnTo>
                    <a:pt x="153936" y="0"/>
                  </a:lnTo>
                  <a:lnTo>
                    <a:pt x="129552" y="3048"/>
                  </a:lnTo>
                  <a:lnTo>
                    <a:pt x="118884" y="4572"/>
                  </a:lnTo>
                  <a:lnTo>
                    <a:pt x="94500" y="10668"/>
                  </a:lnTo>
                  <a:lnTo>
                    <a:pt x="70116" y="19812"/>
                  </a:lnTo>
                  <a:lnTo>
                    <a:pt x="59448" y="25908"/>
                  </a:lnTo>
                  <a:lnTo>
                    <a:pt x="65544" y="41148"/>
                  </a:lnTo>
                  <a:lnTo>
                    <a:pt x="77736" y="35052"/>
                  </a:lnTo>
                  <a:lnTo>
                    <a:pt x="88404" y="30480"/>
                  </a:lnTo>
                  <a:lnTo>
                    <a:pt x="99072" y="27432"/>
                  </a:lnTo>
                  <a:lnTo>
                    <a:pt x="111264" y="24384"/>
                  </a:lnTo>
                  <a:lnTo>
                    <a:pt x="109740" y="24384"/>
                  </a:lnTo>
                  <a:lnTo>
                    <a:pt x="121932" y="21336"/>
                  </a:lnTo>
                  <a:lnTo>
                    <a:pt x="153936" y="16764"/>
                  </a:lnTo>
                  <a:lnTo>
                    <a:pt x="187464" y="16764"/>
                  </a:lnTo>
                  <a:lnTo>
                    <a:pt x="198132" y="18288"/>
                  </a:lnTo>
                  <a:lnTo>
                    <a:pt x="219468" y="22860"/>
                  </a:lnTo>
                  <a:lnTo>
                    <a:pt x="240804" y="28956"/>
                  </a:lnTo>
                  <a:lnTo>
                    <a:pt x="262140" y="38100"/>
                  </a:lnTo>
                  <a:lnTo>
                    <a:pt x="260616" y="38100"/>
                  </a:lnTo>
                  <a:lnTo>
                    <a:pt x="281952" y="48768"/>
                  </a:lnTo>
                  <a:lnTo>
                    <a:pt x="303288" y="60960"/>
                  </a:lnTo>
                  <a:lnTo>
                    <a:pt x="301764" y="60960"/>
                  </a:lnTo>
                  <a:lnTo>
                    <a:pt x="323100" y="76200"/>
                  </a:lnTo>
                  <a:lnTo>
                    <a:pt x="342912" y="92964"/>
                  </a:lnTo>
                  <a:lnTo>
                    <a:pt x="342912" y="91440"/>
                  </a:lnTo>
                  <a:lnTo>
                    <a:pt x="362724" y="111252"/>
                  </a:lnTo>
                  <a:lnTo>
                    <a:pt x="361200" y="111252"/>
                  </a:lnTo>
                  <a:lnTo>
                    <a:pt x="381012" y="131064"/>
                  </a:lnTo>
                  <a:lnTo>
                    <a:pt x="399300" y="153924"/>
                  </a:lnTo>
                  <a:lnTo>
                    <a:pt x="417588" y="178308"/>
                  </a:lnTo>
                  <a:lnTo>
                    <a:pt x="435876" y="204216"/>
                  </a:lnTo>
                  <a:lnTo>
                    <a:pt x="434352" y="204216"/>
                  </a:lnTo>
                  <a:lnTo>
                    <a:pt x="452640" y="231648"/>
                  </a:lnTo>
                  <a:lnTo>
                    <a:pt x="451116" y="231648"/>
                  </a:lnTo>
                  <a:lnTo>
                    <a:pt x="467880" y="260604"/>
                  </a:lnTo>
                  <a:lnTo>
                    <a:pt x="484644" y="292608"/>
                  </a:lnTo>
                  <a:lnTo>
                    <a:pt x="483120" y="292608"/>
                  </a:lnTo>
                  <a:lnTo>
                    <a:pt x="498360" y="324612"/>
                  </a:lnTo>
                  <a:lnTo>
                    <a:pt x="513600" y="359664"/>
                  </a:lnTo>
                  <a:lnTo>
                    <a:pt x="512076" y="358140"/>
                  </a:lnTo>
                  <a:lnTo>
                    <a:pt x="513791" y="362712"/>
                  </a:lnTo>
                  <a:lnTo>
                    <a:pt x="532409" y="362712"/>
                  </a:lnTo>
                  <a:close/>
                </a:path>
              </a:pathLst>
            </a:custGeom>
            <a:solidFill>
              <a:srgbClr val="ED7C31"/>
            </a:solidFill>
          </p:spPr>
          <p:txBody>
            <a:bodyPr wrap="square" lIns="0" tIns="0" rIns="0" bIns="0" rtlCol="0"/>
            <a:lstStyle/>
            <a:p>
              <a:endParaRPr sz="1632"/>
            </a:p>
          </p:txBody>
        </p:sp>
        <p:sp>
          <p:nvSpPr>
            <p:cNvPr id="8" name="object 8"/>
            <p:cNvSpPr/>
            <p:nvPr/>
          </p:nvSpPr>
          <p:spPr>
            <a:xfrm>
              <a:off x="2331720" y="3546347"/>
              <a:ext cx="212090" cy="233679"/>
            </a:xfrm>
            <a:custGeom>
              <a:avLst/>
              <a:gdLst/>
              <a:ahLst/>
              <a:cxnLst/>
              <a:rect l="l" t="t" r="r" b="b"/>
              <a:pathLst>
                <a:path w="212089" h="233679">
                  <a:moveTo>
                    <a:pt x="174574" y="233172"/>
                  </a:moveTo>
                  <a:lnTo>
                    <a:pt x="89916" y="193548"/>
                  </a:lnTo>
                  <a:lnTo>
                    <a:pt x="82296" y="208788"/>
                  </a:lnTo>
                  <a:lnTo>
                    <a:pt x="134645" y="233172"/>
                  </a:lnTo>
                  <a:lnTo>
                    <a:pt x="174574" y="233172"/>
                  </a:lnTo>
                  <a:close/>
                </a:path>
                <a:path w="212089" h="233679">
                  <a:moveTo>
                    <a:pt x="211836" y="64008"/>
                  </a:moveTo>
                  <a:lnTo>
                    <a:pt x="6096" y="0"/>
                  </a:lnTo>
                  <a:lnTo>
                    <a:pt x="0" y="15240"/>
                  </a:lnTo>
                  <a:lnTo>
                    <a:pt x="207264" y="79248"/>
                  </a:lnTo>
                  <a:lnTo>
                    <a:pt x="211836" y="64008"/>
                  </a:lnTo>
                  <a:close/>
                </a:path>
              </a:pathLst>
            </a:custGeom>
            <a:solidFill>
              <a:srgbClr val="000000"/>
            </a:solidFill>
          </p:spPr>
          <p:txBody>
            <a:bodyPr wrap="square" lIns="0" tIns="0" rIns="0" bIns="0" rtlCol="0"/>
            <a:lstStyle/>
            <a:p>
              <a:endParaRPr sz="1632"/>
            </a:p>
          </p:txBody>
        </p:sp>
      </p:grpSp>
      <p:grpSp>
        <p:nvGrpSpPr>
          <p:cNvPr id="9" name="object 9"/>
          <p:cNvGrpSpPr/>
          <p:nvPr/>
        </p:nvGrpSpPr>
        <p:grpSpPr>
          <a:xfrm>
            <a:off x="2647536" y="2622968"/>
            <a:ext cx="2169685" cy="2818056"/>
            <a:chOff x="1543811" y="2892551"/>
            <a:chExt cx="2392680" cy="3107690"/>
          </a:xfrm>
        </p:grpSpPr>
        <p:sp>
          <p:nvSpPr>
            <p:cNvPr id="10" name="object 10"/>
            <p:cNvSpPr/>
            <p:nvPr/>
          </p:nvSpPr>
          <p:spPr>
            <a:xfrm>
              <a:off x="2804160" y="2892551"/>
              <a:ext cx="698500" cy="887094"/>
            </a:xfrm>
            <a:custGeom>
              <a:avLst/>
              <a:gdLst/>
              <a:ahLst/>
              <a:cxnLst/>
              <a:rect l="l" t="t" r="r" b="b"/>
              <a:pathLst>
                <a:path w="698500" h="887095">
                  <a:moveTo>
                    <a:pt x="390144" y="6096"/>
                  </a:moveTo>
                  <a:lnTo>
                    <a:pt x="339852" y="56388"/>
                  </a:lnTo>
                  <a:lnTo>
                    <a:pt x="260604" y="169164"/>
                  </a:lnTo>
                  <a:lnTo>
                    <a:pt x="222504" y="225552"/>
                  </a:lnTo>
                  <a:lnTo>
                    <a:pt x="185928" y="283464"/>
                  </a:lnTo>
                  <a:lnTo>
                    <a:pt x="167640" y="310896"/>
                  </a:lnTo>
                  <a:lnTo>
                    <a:pt x="150876" y="339852"/>
                  </a:lnTo>
                  <a:lnTo>
                    <a:pt x="134112" y="367284"/>
                  </a:lnTo>
                  <a:lnTo>
                    <a:pt x="103632" y="425196"/>
                  </a:lnTo>
                  <a:lnTo>
                    <a:pt x="76200" y="481584"/>
                  </a:lnTo>
                  <a:lnTo>
                    <a:pt x="51816" y="537972"/>
                  </a:lnTo>
                  <a:lnTo>
                    <a:pt x="42672" y="566928"/>
                  </a:lnTo>
                  <a:lnTo>
                    <a:pt x="32004" y="595884"/>
                  </a:lnTo>
                  <a:lnTo>
                    <a:pt x="16764" y="652272"/>
                  </a:lnTo>
                  <a:lnTo>
                    <a:pt x="6096" y="710184"/>
                  </a:lnTo>
                  <a:lnTo>
                    <a:pt x="0" y="766572"/>
                  </a:lnTo>
                  <a:lnTo>
                    <a:pt x="0" y="824484"/>
                  </a:lnTo>
                  <a:lnTo>
                    <a:pt x="3048" y="853440"/>
                  </a:lnTo>
                  <a:lnTo>
                    <a:pt x="6096" y="880872"/>
                  </a:lnTo>
                  <a:lnTo>
                    <a:pt x="7378" y="886968"/>
                  </a:lnTo>
                  <a:lnTo>
                    <a:pt x="19481" y="886968"/>
                  </a:lnTo>
                  <a:lnTo>
                    <a:pt x="18288" y="879348"/>
                  </a:lnTo>
                  <a:lnTo>
                    <a:pt x="13716" y="851916"/>
                  </a:lnTo>
                  <a:lnTo>
                    <a:pt x="12268" y="824484"/>
                  </a:lnTo>
                  <a:lnTo>
                    <a:pt x="10668" y="795528"/>
                  </a:lnTo>
                  <a:lnTo>
                    <a:pt x="12192" y="766572"/>
                  </a:lnTo>
                  <a:lnTo>
                    <a:pt x="12192" y="768096"/>
                  </a:lnTo>
                  <a:lnTo>
                    <a:pt x="12268" y="766572"/>
                  </a:lnTo>
                  <a:lnTo>
                    <a:pt x="16764" y="711708"/>
                  </a:lnTo>
                  <a:lnTo>
                    <a:pt x="27432" y="655320"/>
                  </a:lnTo>
                  <a:lnTo>
                    <a:pt x="42672" y="598932"/>
                  </a:lnTo>
                  <a:lnTo>
                    <a:pt x="62484" y="542544"/>
                  </a:lnTo>
                  <a:lnTo>
                    <a:pt x="86868" y="486156"/>
                  </a:lnTo>
                  <a:lnTo>
                    <a:pt x="100584" y="457200"/>
                  </a:lnTo>
                  <a:lnTo>
                    <a:pt x="99060" y="457200"/>
                  </a:lnTo>
                  <a:lnTo>
                    <a:pt x="114300" y="429768"/>
                  </a:lnTo>
                  <a:lnTo>
                    <a:pt x="129540" y="400812"/>
                  </a:lnTo>
                  <a:lnTo>
                    <a:pt x="128016" y="400812"/>
                  </a:lnTo>
                  <a:lnTo>
                    <a:pt x="144780" y="373380"/>
                  </a:lnTo>
                  <a:lnTo>
                    <a:pt x="176784" y="316992"/>
                  </a:lnTo>
                  <a:lnTo>
                    <a:pt x="231648" y="231648"/>
                  </a:lnTo>
                  <a:lnTo>
                    <a:pt x="269748" y="175260"/>
                  </a:lnTo>
                  <a:lnTo>
                    <a:pt x="348996" y="62484"/>
                  </a:lnTo>
                  <a:lnTo>
                    <a:pt x="390144" y="6096"/>
                  </a:lnTo>
                  <a:close/>
                </a:path>
                <a:path w="698500" h="887095">
                  <a:moveTo>
                    <a:pt x="697992" y="42672"/>
                  </a:moveTo>
                  <a:lnTo>
                    <a:pt x="649224" y="97536"/>
                  </a:lnTo>
                  <a:lnTo>
                    <a:pt x="611124" y="156972"/>
                  </a:lnTo>
                  <a:lnTo>
                    <a:pt x="537972" y="278892"/>
                  </a:lnTo>
                  <a:lnTo>
                    <a:pt x="502920" y="338328"/>
                  </a:lnTo>
                  <a:lnTo>
                    <a:pt x="469392" y="399288"/>
                  </a:lnTo>
                  <a:lnTo>
                    <a:pt x="454152" y="429768"/>
                  </a:lnTo>
                  <a:lnTo>
                    <a:pt x="438912" y="458724"/>
                  </a:lnTo>
                  <a:lnTo>
                    <a:pt x="425196" y="489204"/>
                  </a:lnTo>
                  <a:lnTo>
                    <a:pt x="411480" y="518160"/>
                  </a:lnTo>
                  <a:lnTo>
                    <a:pt x="399288" y="548640"/>
                  </a:lnTo>
                  <a:lnTo>
                    <a:pt x="367284" y="635508"/>
                  </a:lnTo>
                  <a:lnTo>
                    <a:pt x="350520" y="693420"/>
                  </a:lnTo>
                  <a:lnTo>
                    <a:pt x="338328" y="751332"/>
                  </a:lnTo>
                  <a:lnTo>
                    <a:pt x="332232" y="809244"/>
                  </a:lnTo>
                  <a:lnTo>
                    <a:pt x="330708" y="836676"/>
                  </a:lnTo>
                  <a:lnTo>
                    <a:pt x="330708" y="864108"/>
                  </a:lnTo>
                  <a:lnTo>
                    <a:pt x="331901" y="886968"/>
                  </a:lnTo>
                  <a:lnTo>
                    <a:pt x="342646" y="886968"/>
                  </a:lnTo>
                  <a:lnTo>
                    <a:pt x="341376" y="864108"/>
                  </a:lnTo>
                  <a:lnTo>
                    <a:pt x="341376" y="836676"/>
                  </a:lnTo>
                  <a:lnTo>
                    <a:pt x="345948" y="781812"/>
                  </a:lnTo>
                  <a:lnTo>
                    <a:pt x="355092" y="725424"/>
                  </a:lnTo>
                  <a:lnTo>
                    <a:pt x="368808" y="667512"/>
                  </a:lnTo>
                  <a:lnTo>
                    <a:pt x="377952" y="638556"/>
                  </a:lnTo>
                  <a:lnTo>
                    <a:pt x="377952" y="640080"/>
                  </a:lnTo>
                  <a:lnTo>
                    <a:pt x="378421" y="638556"/>
                  </a:lnTo>
                  <a:lnTo>
                    <a:pt x="387096" y="611124"/>
                  </a:lnTo>
                  <a:lnTo>
                    <a:pt x="397764" y="580644"/>
                  </a:lnTo>
                  <a:lnTo>
                    <a:pt x="397764" y="582168"/>
                  </a:lnTo>
                  <a:lnTo>
                    <a:pt x="398373" y="580644"/>
                  </a:lnTo>
                  <a:lnTo>
                    <a:pt x="409956" y="551688"/>
                  </a:lnTo>
                  <a:lnTo>
                    <a:pt x="422148" y="522732"/>
                  </a:lnTo>
                  <a:lnTo>
                    <a:pt x="435864" y="493776"/>
                  </a:lnTo>
                  <a:lnTo>
                    <a:pt x="449580" y="463296"/>
                  </a:lnTo>
                  <a:lnTo>
                    <a:pt x="464820" y="434340"/>
                  </a:lnTo>
                  <a:lnTo>
                    <a:pt x="480060" y="403860"/>
                  </a:lnTo>
                  <a:lnTo>
                    <a:pt x="495300" y="374904"/>
                  </a:lnTo>
                  <a:lnTo>
                    <a:pt x="512064" y="344424"/>
                  </a:lnTo>
                  <a:lnTo>
                    <a:pt x="547116" y="284988"/>
                  </a:lnTo>
                  <a:lnTo>
                    <a:pt x="620268" y="163068"/>
                  </a:lnTo>
                  <a:lnTo>
                    <a:pt x="659892" y="102108"/>
                  </a:lnTo>
                  <a:lnTo>
                    <a:pt x="697992" y="42672"/>
                  </a:lnTo>
                  <a:close/>
                </a:path>
              </a:pathLst>
            </a:custGeom>
            <a:solidFill>
              <a:srgbClr val="41709C"/>
            </a:solidFill>
          </p:spPr>
          <p:txBody>
            <a:bodyPr wrap="square" lIns="0" tIns="0" rIns="0" bIns="0" rtlCol="0"/>
            <a:lstStyle/>
            <a:p>
              <a:endParaRPr sz="1632"/>
            </a:p>
          </p:txBody>
        </p:sp>
        <p:sp>
          <p:nvSpPr>
            <p:cNvPr id="11" name="object 11"/>
            <p:cNvSpPr/>
            <p:nvPr/>
          </p:nvSpPr>
          <p:spPr>
            <a:xfrm>
              <a:off x="2947416" y="2941319"/>
              <a:ext cx="401320" cy="838200"/>
            </a:xfrm>
            <a:custGeom>
              <a:avLst/>
              <a:gdLst/>
              <a:ahLst/>
              <a:cxnLst/>
              <a:rect l="l" t="t" r="r" b="b"/>
              <a:pathLst>
                <a:path w="401320" h="838200">
                  <a:moveTo>
                    <a:pt x="50622" y="838200"/>
                  </a:moveTo>
                  <a:lnTo>
                    <a:pt x="47917" y="832104"/>
                  </a:lnTo>
                  <a:lnTo>
                    <a:pt x="47244" y="830580"/>
                  </a:lnTo>
                  <a:lnTo>
                    <a:pt x="47244" y="832104"/>
                  </a:lnTo>
                  <a:lnTo>
                    <a:pt x="41757" y="818388"/>
                  </a:lnTo>
                  <a:lnTo>
                    <a:pt x="41148" y="816864"/>
                  </a:lnTo>
                  <a:lnTo>
                    <a:pt x="41148" y="818388"/>
                  </a:lnTo>
                  <a:lnTo>
                    <a:pt x="35052" y="803148"/>
                  </a:lnTo>
                  <a:lnTo>
                    <a:pt x="25908" y="769620"/>
                  </a:lnTo>
                  <a:lnTo>
                    <a:pt x="27432" y="769620"/>
                  </a:lnTo>
                  <a:lnTo>
                    <a:pt x="23241" y="752856"/>
                  </a:lnTo>
                  <a:lnTo>
                    <a:pt x="22860" y="751332"/>
                  </a:lnTo>
                  <a:lnTo>
                    <a:pt x="22860" y="752856"/>
                  </a:lnTo>
                  <a:lnTo>
                    <a:pt x="20040" y="734568"/>
                  </a:lnTo>
                  <a:lnTo>
                    <a:pt x="19812" y="733044"/>
                  </a:lnTo>
                  <a:lnTo>
                    <a:pt x="19812" y="734568"/>
                  </a:lnTo>
                  <a:lnTo>
                    <a:pt x="18288" y="714756"/>
                  </a:lnTo>
                  <a:lnTo>
                    <a:pt x="16764" y="696468"/>
                  </a:lnTo>
                  <a:lnTo>
                    <a:pt x="16764" y="676656"/>
                  </a:lnTo>
                  <a:lnTo>
                    <a:pt x="0" y="676656"/>
                  </a:lnTo>
                  <a:lnTo>
                    <a:pt x="0" y="696468"/>
                  </a:lnTo>
                  <a:lnTo>
                    <a:pt x="3048" y="736092"/>
                  </a:lnTo>
                  <a:lnTo>
                    <a:pt x="10668" y="774192"/>
                  </a:lnTo>
                  <a:lnTo>
                    <a:pt x="25908" y="824484"/>
                  </a:lnTo>
                  <a:lnTo>
                    <a:pt x="32004" y="838200"/>
                  </a:lnTo>
                  <a:lnTo>
                    <a:pt x="50622" y="838200"/>
                  </a:lnTo>
                  <a:close/>
                </a:path>
                <a:path w="401320" h="838200">
                  <a:moveTo>
                    <a:pt x="400812" y="0"/>
                  </a:moveTo>
                  <a:lnTo>
                    <a:pt x="384035" y="0"/>
                  </a:lnTo>
                  <a:lnTo>
                    <a:pt x="384035" y="15252"/>
                  </a:lnTo>
                  <a:lnTo>
                    <a:pt x="382511" y="32016"/>
                  </a:lnTo>
                  <a:lnTo>
                    <a:pt x="379463" y="47256"/>
                  </a:lnTo>
                  <a:lnTo>
                    <a:pt x="370319" y="77736"/>
                  </a:lnTo>
                  <a:lnTo>
                    <a:pt x="364223" y="91452"/>
                  </a:lnTo>
                  <a:lnTo>
                    <a:pt x="365747" y="91452"/>
                  </a:lnTo>
                  <a:lnTo>
                    <a:pt x="358127" y="105168"/>
                  </a:lnTo>
                  <a:lnTo>
                    <a:pt x="352031" y="117360"/>
                  </a:lnTo>
                  <a:lnTo>
                    <a:pt x="342887" y="129552"/>
                  </a:lnTo>
                  <a:lnTo>
                    <a:pt x="344411" y="128028"/>
                  </a:lnTo>
                  <a:lnTo>
                    <a:pt x="335267" y="138696"/>
                  </a:lnTo>
                  <a:lnTo>
                    <a:pt x="326123" y="147840"/>
                  </a:lnTo>
                  <a:lnTo>
                    <a:pt x="327647" y="147840"/>
                  </a:lnTo>
                  <a:lnTo>
                    <a:pt x="318503" y="155460"/>
                  </a:lnTo>
                  <a:lnTo>
                    <a:pt x="309359" y="161556"/>
                  </a:lnTo>
                  <a:lnTo>
                    <a:pt x="300215" y="166128"/>
                  </a:lnTo>
                  <a:lnTo>
                    <a:pt x="301739" y="166128"/>
                  </a:lnTo>
                  <a:lnTo>
                    <a:pt x="291071" y="167652"/>
                  </a:lnTo>
                  <a:lnTo>
                    <a:pt x="292595" y="167652"/>
                  </a:lnTo>
                  <a:lnTo>
                    <a:pt x="271259" y="170700"/>
                  </a:lnTo>
                  <a:lnTo>
                    <a:pt x="227063" y="195084"/>
                  </a:lnTo>
                  <a:lnTo>
                    <a:pt x="201155" y="228612"/>
                  </a:lnTo>
                  <a:lnTo>
                    <a:pt x="179819" y="271284"/>
                  </a:lnTo>
                  <a:lnTo>
                    <a:pt x="176161" y="287743"/>
                  </a:lnTo>
                  <a:lnTo>
                    <a:pt x="149339" y="283476"/>
                  </a:lnTo>
                  <a:lnTo>
                    <a:pt x="173723" y="355104"/>
                  </a:lnTo>
                  <a:lnTo>
                    <a:pt x="211061" y="301764"/>
                  </a:lnTo>
                  <a:lnTo>
                    <a:pt x="216395" y="294144"/>
                  </a:lnTo>
                  <a:lnTo>
                    <a:pt x="191693" y="290207"/>
                  </a:lnTo>
                  <a:lnTo>
                    <a:pt x="195059" y="275856"/>
                  </a:lnTo>
                  <a:lnTo>
                    <a:pt x="195059" y="277380"/>
                  </a:lnTo>
                  <a:lnTo>
                    <a:pt x="195745" y="275856"/>
                  </a:lnTo>
                  <a:lnTo>
                    <a:pt x="207251" y="249948"/>
                  </a:lnTo>
                  <a:lnTo>
                    <a:pt x="222491" y="225564"/>
                  </a:lnTo>
                  <a:lnTo>
                    <a:pt x="230111" y="214896"/>
                  </a:lnTo>
                  <a:lnTo>
                    <a:pt x="230111" y="216420"/>
                  </a:lnTo>
                  <a:lnTo>
                    <a:pt x="231635" y="214896"/>
                  </a:lnTo>
                  <a:lnTo>
                    <a:pt x="239255" y="207276"/>
                  </a:lnTo>
                  <a:lnTo>
                    <a:pt x="248399" y="199656"/>
                  </a:lnTo>
                  <a:lnTo>
                    <a:pt x="246875" y="199656"/>
                  </a:lnTo>
                  <a:lnTo>
                    <a:pt x="257543" y="193560"/>
                  </a:lnTo>
                  <a:lnTo>
                    <a:pt x="256019" y="193560"/>
                  </a:lnTo>
                  <a:lnTo>
                    <a:pt x="266687" y="188988"/>
                  </a:lnTo>
                  <a:lnTo>
                    <a:pt x="265163" y="188988"/>
                  </a:lnTo>
                  <a:lnTo>
                    <a:pt x="274307" y="185940"/>
                  </a:lnTo>
                  <a:lnTo>
                    <a:pt x="274307" y="187464"/>
                  </a:lnTo>
                  <a:lnTo>
                    <a:pt x="283451" y="185940"/>
                  </a:lnTo>
                  <a:lnTo>
                    <a:pt x="295643" y="184416"/>
                  </a:lnTo>
                  <a:lnTo>
                    <a:pt x="306311" y="181368"/>
                  </a:lnTo>
                  <a:lnTo>
                    <a:pt x="316979" y="175272"/>
                  </a:lnTo>
                  <a:lnTo>
                    <a:pt x="329171" y="169176"/>
                  </a:lnTo>
                  <a:lnTo>
                    <a:pt x="347459" y="150888"/>
                  </a:lnTo>
                  <a:lnTo>
                    <a:pt x="364604" y="128028"/>
                  </a:lnTo>
                  <a:lnTo>
                    <a:pt x="365747" y="126504"/>
                  </a:lnTo>
                  <a:lnTo>
                    <a:pt x="385559" y="83832"/>
                  </a:lnTo>
                  <a:lnTo>
                    <a:pt x="399275" y="33540"/>
                  </a:lnTo>
                  <a:lnTo>
                    <a:pt x="400812" y="16776"/>
                  </a:lnTo>
                  <a:lnTo>
                    <a:pt x="400812" y="0"/>
                  </a:lnTo>
                  <a:close/>
                </a:path>
              </a:pathLst>
            </a:custGeom>
            <a:solidFill>
              <a:srgbClr val="70AC46"/>
            </a:solidFill>
          </p:spPr>
          <p:txBody>
            <a:bodyPr wrap="square" lIns="0" tIns="0" rIns="0" bIns="0" rtlCol="0"/>
            <a:lstStyle/>
            <a:p>
              <a:endParaRPr sz="1632"/>
            </a:p>
          </p:txBody>
        </p:sp>
        <p:sp>
          <p:nvSpPr>
            <p:cNvPr id="12" name="object 12"/>
            <p:cNvSpPr/>
            <p:nvPr/>
          </p:nvSpPr>
          <p:spPr>
            <a:xfrm>
              <a:off x="2119884" y="3779519"/>
              <a:ext cx="99060" cy="2220595"/>
            </a:xfrm>
            <a:custGeom>
              <a:avLst/>
              <a:gdLst/>
              <a:ahLst/>
              <a:cxnLst/>
              <a:rect l="l" t="t" r="r" b="b"/>
              <a:pathLst>
                <a:path w="99060" h="2220595">
                  <a:moveTo>
                    <a:pt x="16764" y="0"/>
                  </a:moveTo>
                  <a:lnTo>
                    <a:pt x="0" y="0"/>
                  </a:lnTo>
                  <a:lnTo>
                    <a:pt x="0" y="2220468"/>
                  </a:lnTo>
                  <a:lnTo>
                    <a:pt x="16764" y="2220468"/>
                  </a:lnTo>
                  <a:lnTo>
                    <a:pt x="16764" y="0"/>
                  </a:lnTo>
                  <a:close/>
                </a:path>
                <a:path w="99060" h="2220595">
                  <a:moveTo>
                    <a:pt x="99060" y="0"/>
                  </a:moveTo>
                  <a:lnTo>
                    <a:pt x="82296" y="0"/>
                  </a:lnTo>
                  <a:lnTo>
                    <a:pt x="82296" y="2220468"/>
                  </a:lnTo>
                  <a:lnTo>
                    <a:pt x="99060" y="2220468"/>
                  </a:lnTo>
                  <a:lnTo>
                    <a:pt x="99060" y="0"/>
                  </a:lnTo>
                  <a:close/>
                </a:path>
              </a:pathLst>
            </a:custGeom>
            <a:solidFill>
              <a:srgbClr val="000000"/>
            </a:solidFill>
          </p:spPr>
          <p:txBody>
            <a:bodyPr wrap="square" lIns="0" tIns="0" rIns="0" bIns="0" rtlCol="0"/>
            <a:lstStyle/>
            <a:p>
              <a:endParaRPr sz="1632"/>
            </a:p>
          </p:txBody>
        </p:sp>
        <p:pic>
          <p:nvPicPr>
            <p:cNvPr id="13" name="object 13"/>
            <p:cNvPicPr/>
            <p:nvPr/>
          </p:nvPicPr>
          <p:blipFill>
            <a:blip r:embed="rId2" cstate="print"/>
            <a:stretch>
              <a:fillRect/>
            </a:stretch>
          </p:blipFill>
          <p:spPr>
            <a:xfrm>
              <a:off x="1543811" y="3779519"/>
              <a:ext cx="2392680" cy="2063496"/>
            </a:xfrm>
            <a:prstGeom prst="rect">
              <a:avLst/>
            </a:prstGeom>
          </p:spPr>
        </p:pic>
      </p:grpSp>
      <p:sp>
        <p:nvSpPr>
          <p:cNvPr id="14" name="object 14"/>
          <p:cNvSpPr/>
          <p:nvPr/>
        </p:nvSpPr>
        <p:spPr>
          <a:xfrm>
            <a:off x="2874179" y="2696213"/>
            <a:ext cx="302881" cy="138196"/>
          </a:xfrm>
          <a:custGeom>
            <a:avLst/>
            <a:gdLst/>
            <a:ahLst/>
            <a:cxnLst/>
            <a:rect l="l" t="t" r="r" b="b"/>
            <a:pathLst>
              <a:path w="334010" h="152400">
                <a:moveTo>
                  <a:pt x="269409" y="22953"/>
                </a:moveTo>
                <a:lnTo>
                  <a:pt x="259080" y="0"/>
                </a:lnTo>
                <a:lnTo>
                  <a:pt x="333756" y="4572"/>
                </a:lnTo>
                <a:lnTo>
                  <a:pt x="322264" y="18288"/>
                </a:lnTo>
                <a:lnTo>
                  <a:pt x="280416" y="18288"/>
                </a:lnTo>
                <a:lnTo>
                  <a:pt x="269409" y="22953"/>
                </a:lnTo>
                <a:close/>
              </a:path>
              <a:path w="334010" h="152400">
                <a:moveTo>
                  <a:pt x="276145" y="37922"/>
                </a:moveTo>
                <a:lnTo>
                  <a:pt x="269409" y="22953"/>
                </a:lnTo>
                <a:lnTo>
                  <a:pt x="280416" y="18288"/>
                </a:lnTo>
                <a:lnTo>
                  <a:pt x="286512" y="33528"/>
                </a:lnTo>
                <a:lnTo>
                  <a:pt x="276145" y="37922"/>
                </a:lnTo>
                <a:close/>
              </a:path>
              <a:path w="334010" h="152400">
                <a:moveTo>
                  <a:pt x="286512" y="60960"/>
                </a:moveTo>
                <a:lnTo>
                  <a:pt x="276145" y="37922"/>
                </a:lnTo>
                <a:lnTo>
                  <a:pt x="286512" y="33528"/>
                </a:lnTo>
                <a:lnTo>
                  <a:pt x="280416" y="18288"/>
                </a:lnTo>
                <a:lnTo>
                  <a:pt x="322264" y="18288"/>
                </a:lnTo>
                <a:lnTo>
                  <a:pt x="286512" y="60960"/>
                </a:lnTo>
                <a:close/>
              </a:path>
              <a:path w="334010" h="152400">
                <a:moveTo>
                  <a:pt x="6096" y="152400"/>
                </a:moveTo>
                <a:lnTo>
                  <a:pt x="0" y="137160"/>
                </a:lnTo>
                <a:lnTo>
                  <a:pt x="269409" y="22953"/>
                </a:lnTo>
                <a:lnTo>
                  <a:pt x="276145" y="37922"/>
                </a:lnTo>
                <a:lnTo>
                  <a:pt x="6096" y="152400"/>
                </a:lnTo>
                <a:close/>
              </a:path>
            </a:pathLst>
          </a:custGeom>
          <a:solidFill>
            <a:srgbClr val="70AC46"/>
          </a:solidFill>
        </p:spPr>
        <p:txBody>
          <a:bodyPr wrap="square" lIns="0" tIns="0" rIns="0" bIns="0" rtlCol="0"/>
          <a:lstStyle/>
          <a:p>
            <a:endParaRPr sz="1632"/>
          </a:p>
        </p:txBody>
      </p:sp>
      <p:grpSp>
        <p:nvGrpSpPr>
          <p:cNvPr id="15" name="object 15"/>
          <p:cNvGrpSpPr/>
          <p:nvPr/>
        </p:nvGrpSpPr>
        <p:grpSpPr>
          <a:xfrm>
            <a:off x="5060448" y="3211686"/>
            <a:ext cx="568333" cy="2287152"/>
            <a:chOff x="4204716" y="3541776"/>
            <a:chExt cx="626745" cy="2522220"/>
          </a:xfrm>
        </p:grpSpPr>
        <p:sp>
          <p:nvSpPr>
            <p:cNvPr id="16" name="object 16"/>
            <p:cNvSpPr/>
            <p:nvPr/>
          </p:nvSpPr>
          <p:spPr>
            <a:xfrm>
              <a:off x="4219956" y="3541776"/>
              <a:ext cx="611505" cy="213360"/>
            </a:xfrm>
            <a:custGeom>
              <a:avLst/>
              <a:gdLst/>
              <a:ahLst/>
              <a:cxnLst/>
              <a:rect l="l" t="t" r="r" b="b"/>
              <a:pathLst>
                <a:path w="611504" h="213360">
                  <a:moveTo>
                    <a:pt x="53340" y="64008"/>
                  </a:moveTo>
                  <a:lnTo>
                    <a:pt x="0" y="12192"/>
                  </a:lnTo>
                  <a:lnTo>
                    <a:pt x="74676" y="0"/>
                  </a:lnTo>
                  <a:lnTo>
                    <a:pt x="67564" y="21336"/>
                  </a:lnTo>
                  <a:lnTo>
                    <a:pt x="56388" y="21336"/>
                  </a:lnTo>
                  <a:lnTo>
                    <a:pt x="51816" y="36576"/>
                  </a:lnTo>
                  <a:lnTo>
                    <a:pt x="61457" y="39656"/>
                  </a:lnTo>
                  <a:lnTo>
                    <a:pt x="53340" y="64008"/>
                  </a:lnTo>
                  <a:close/>
                </a:path>
                <a:path w="611504" h="213360">
                  <a:moveTo>
                    <a:pt x="61457" y="39656"/>
                  </a:moveTo>
                  <a:lnTo>
                    <a:pt x="51816" y="36576"/>
                  </a:lnTo>
                  <a:lnTo>
                    <a:pt x="56388" y="21336"/>
                  </a:lnTo>
                  <a:lnTo>
                    <a:pt x="66499" y="24530"/>
                  </a:lnTo>
                  <a:lnTo>
                    <a:pt x="61457" y="39656"/>
                  </a:lnTo>
                  <a:close/>
                </a:path>
                <a:path w="611504" h="213360">
                  <a:moveTo>
                    <a:pt x="66499" y="24530"/>
                  </a:moveTo>
                  <a:lnTo>
                    <a:pt x="56388" y="21336"/>
                  </a:lnTo>
                  <a:lnTo>
                    <a:pt x="67564" y="21336"/>
                  </a:lnTo>
                  <a:lnTo>
                    <a:pt x="66499" y="24530"/>
                  </a:lnTo>
                  <a:close/>
                </a:path>
                <a:path w="611504" h="213360">
                  <a:moveTo>
                    <a:pt x="605028" y="213360"/>
                  </a:moveTo>
                  <a:lnTo>
                    <a:pt x="61457" y="39656"/>
                  </a:lnTo>
                  <a:lnTo>
                    <a:pt x="66499" y="24530"/>
                  </a:lnTo>
                  <a:lnTo>
                    <a:pt x="611124" y="196596"/>
                  </a:lnTo>
                  <a:lnTo>
                    <a:pt x="605028" y="213360"/>
                  </a:lnTo>
                  <a:close/>
                </a:path>
              </a:pathLst>
            </a:custGeom>
            <a:solidFill>
              <a:srgbClr val="70AC46"/>
            </a:solidFill>
          </p:spPr>
          <p:txBody>
            <a:bodyPr wrap="square" lIns="0" tIns="0" rIns="0" bIns="0" rtlCol="0"/>
            <a:lstStyle/>
            <a:p>
              <a:endParaRPr sz="1632"/>
            </a:p>
          </p:txBody>
        </p:sp>
        <p:sp>
          <p:nvSpPr>
            <p:cNvPr id="17" name="object 17"/>
            <p:cNvSpPr/>
            <p:nvPr/>
          </p:nvSpPr>
          <p:spPr>
            <a:xfrm>
              <a:off x="4204716" y="3779519"/>
              <a:ext cx="22860" cy="2284730"/>
            </a:xfrm>
            <a:custGeom>
              <a:avLst/>
              <a:gdLst/>
              <a:ahLst/>
              <a:cxnLst/>
              <a:rect l="l" t="t" r="r" b="b"/>
              <a:pathLst>
                <a:path w="22860" h="2284729">
                  <a:moveTo>
                    <a:pt x="16764" y="2284476"/>
                  </a:moveTo>
                  <a:lnTo>
                    <a:pt x="0" y="2284476"/>
                  </a:lnTo>
                  <a:lnTo>
                    <a:pt x="5574" y="0"/>
                  </a:lnTo>
                  <a:lnTo>
                    <a:pt x="22338" y="0"/>
                  </a:lnTo>
                  <a:lnTo>
                    <a:pt x="16764" y="2284476"/>
                  </a:lnTo>
                  <a:close/>
                </a:path>
              </a:pathLst>
            </a:custGeom>
            <a:solidFill>
              <a:srgbClr val="000000"/>
            </a:solidFill>
          </p:spPr>
          <p:txBody>
            <a:bodyPr wrap="square" lIns="0" tIns="0" rIns="0" bIns="0" rtlCol="0"/>
            <a:lstStyle/>
            <a:p>
              <a:endParaRPr sz="1632"/>
            </a:p>
          </p:txBody>
        </p:sp>
      </p:grpSp>
      <p:sp>
        <p:nvSpPr>
          <p:cNvPr id="18" name="object 18"/>
          <p:cNvSpPr txBox="1">
            <a:spLocks noGrp="1"/>
          </p:cNvSpPr>
          <p:nvPr>
            <p:ph type="title"/>
          </p:nvPr>
        </p:nvSpPr>
        <p:spPr>
          <a:xfrm>
            <a:off x="1540144" y="921102"/>
            <a:ext cx="9109451" cy="696697"/>
          </a:xfrm>
          <a:prstGeom prst="rect">
            <a:avLst/>
          </a:prstGeom>
        </p:spPr>
        <p:txBody>
          <a:bodyPr vert="horz" wrap="square" lIns="0" tIns="12668" rIns="0" bIns="0" rtlCol="0" anchor="ctr">
            <a:spAutoFit/>
          </a:bodyPr>
          <a:lstStyle/>
          <a:p>
            <a:pPr marL="11516" marR="4607">
              <a:lnSpc>
                <a:spcPct val="100000"/>
              </a:lnSpc>
              <a:spcBef>
                <a:spcPts val="100"/>
              </a:spcBef>
            </a:pPr>
            <a:r>
              <a:rPr sz="2222" u="sng" dirty="0">
                <a:solidFill>
                  <a:srgbClr val="702FA0"/>
                </a:solidFill>
                <a:uFill>
                  <a:solidFill>
                    <a:srgbClr val="702FA0"/>
                  </a:solidFill>
                </a:uFill>
                <a:latin typeface="Times New Roman"/>
                <a:cs typeface="Times New Roman"/>
              </a:rPr>
              <a:t>Flood</a:t>
            </a:r>
            <a:r>
              <a:rPr sz="2222" u="sng" spc="190" dirty="0">
                <a:solidFill>
                  <a:srgbClr val="702FA0"/>
                </a:solidFill>
                <a:uFill>
                  <a:solidFill>
                    <a:srgbClr val="702FA0"/>
                  </a:solidFill>
                </a:uFill>
                <a:latin typeface="Times New Roman"/>
                <a:cs typeface="Times New Roman"/>
              </a:rPr>
              <a:t> </a:t>
            </a:r>
            <a:r>
              <a:rPr sz="2222" u="sng" dirty="0">
                <a:solidFill>
                  <a:srgbClr val="702FA0"/>
                </a:solidFill>
                <a:uFill>
                  <a:solidFill>
                    <a:srgbClr val="702FA0"/>
                  </a:solidFill>
                </a:uFill>
                <a:latin typeface="Times New Roman"/>
                <a:cs typeface="Times New Roman"/>
              </a:rPr>
              <a:t>wall:</a:t>
            </a:r>
            <a:r>
              <a:rPr sz="2222" spc="208" dirty="0">
                <a:solidFill>
                  <a:srgbClr val="702FA0"/>
                </a:solidFill>
                <a:latin typeface="Times New Roman"/>
                <a:cs typeface="Times New Roman"/>
              </a:rPr>
              <a:t> </a:t>
            </a:r>
            <a:r>
              <a:rPr sz="2222" dirty="0">
                <a:solidFill>
                  <a:srgbClr val="000000"/>
                </a:solidFill>
                <a:latin typeface="Times New Roman"/>
                <a:cs typeface="Times New Roman"/>
              </a:rPr>
              <a:t>Concrete</a:t>
            </a:r>
            <a:r>
              <a:rPr sz="2222" spc="204" dirty="0">
                <a:solidFill>
                  <a:srgbClr val="000000"/>
                </a:solidFill>
                <a:latin typeface="Times New Roman"/>
                <a:cs typeface="Times New Roman"/>
              </a:rPr>
              <a:t> </a:t>
            </a:r>
            <a:r>
              <a:rPr sz="2222" dirty="0">
                <a:solidFill>
                  <a:srgbClr val="000000"/>
                </a:solidFill>
                <a:latin typeface="Times New Roman"/>
                <a:cs typeface="Times New Roman"/>
              </a:rPr>
              <a:t>or</a:t>
            </a:r>
            <a:r>
              <a:rPr sz="2222" spc="230" dirty="0">
                <a:solidFill>
                  <a:srgbClr val="000000"/>
                </a:solidFill>
                <a:latin typeface="Times New Roman"/>
                <a:cs typeface="Times New Roman"/>
              </a:rPr>
              <a:t> </a:t>
            </a:r>
            <a:r>
              <a:rPr sz="2222" dirty="0">
                <a:solidFill>
                  <a:srgbClr val="000000"/>
                </a:solidFill>
                <a:latin typeface="Times New Roman"/>
                <a:cs typeface="Times New Roman"/>
              </a:rPr>
              <a:t>masonry</a:t>
            </a:r>
            <a:r>
              <a:rPr sz="2222" spc="213" dirty="0">
                <a:solidFill>
                  <a:srgbClr val="000000"/>
                </a:solidFill>
                <a:latin typeface="Times New Roman"/>
                <a:cs typeface="Times New Roman"/>
              </a:rPr>
              <a:t> </a:t>
            </a:r>
            <a:r>
              <a:rPr sz="2222" dirty="0">
                <a:solidFill>
                  <a:srgbClr val="000000"/>
                </a:solidFill>
                <a:latin typeface="Times New Roman"/>
                <a:cs typeface="Times New Roman"/>
              </a:rPr>
              <a:t>structures</a:t>
            </a:r>
            <a:r>
              <a:rPr sz="2222" spc="218" dirty="0">
                <a:solidFill>
                  <a:srgbClr val="000000"/>
                </a:solidFill>
                <a:latin typeface="Times New Roman"/>
                <a:cs typeface="Times New Roman"/>
              </a:rPr>
              <a:t> </a:t>
            </a:r>
            <a:r>
              <a:rPr sz="2222" dirty="0">
                <a:solidFill>
                  <a:srgbClr val="000000"/>
                </a:solidFill>
                <a:latin typeface="Times New Roman"/>
                <a:cs typeface="Times New Roman"/>
              </a:rPr>
              <a:t>to</a:t>
            </a:r>
            <a:r>
              <a:rPr sz="2222" spc="218" dirty="0">
                <a:solidFill>
                  <a:srgbClr val="000000"/>
                </a:solidFill>
                <a:latin typeface="Times New Roman"/>
                <a:cs typeface="Times New Roman"/>
              </a:rPr>
              <a:t> </a:t>
            </a:r>
            <a:r>
              <a:rPr sz="2222" dirty="0">
                <a:solidFill>
                  <a:srgbClr val="000000"/>
                </a:solidFill>
                <a:latin typeface="Times New Roman"/>
                <a:cs typeface="Times New Roman"/>
              </a:rPr>
              <a:t>confined</a:t>
            </a:r>
            <a:r>
              <a:rPr sz="2222" spc="213" dirty="0">
                <a:solidFill>
                  <a:srgbClr val="000000"/>
                </a:solidFill>
                <a:latin typeface="Times New Roman"/>
                <a:cs typeface="Times New Roman"/>
              </a:rPr>
              <a:t> </a:t>
            </a:r>
            <a:r>
              <a:rPr sz="2222" dirty="0">
                <a:solidFill>
                  <a:srgbClr val="000000"/>
                </a:solidFill>
                <a:latin typeface="Times New Roman"/>
                <a:cs typeface="Times New Roman"/>
              </a:rPr>
              <a:t>the</a:t>
            </a:r>
            <a:r>
              <a:rPr sz="2222" spc="227" dirty="0">
                <a:solidFill>
                  <a:srgbClr val="000000"/>
                </a:solidFill>
                <a:latin typeface="Times New Roman"/>
                <a:cs typeface="Times New Roman"/>
              </a:rPr>
              <a:t> </a:t>
            </a:r>
            <a:r>
              <a:rPr sz="2222" dirty="0">
                <a:solidFill>
                  <a:srgbClr val="000000"/>
                </a:solidFill>
                <a:latin typeface="Times New Roman"/>
                <a:cs typeface="Times New Roman"/>
              </a:rPr>
              <a:t>river</a:t>
            </a:r>
            <a:r>
              <a:rPr sz="2222" spc="208" dirty="0">
                <a:solidFill>
                  <a:srgbClr val="000000"/>
                </a:solidFill>
                <a:latin typeface="Times New Roman"/>
                <a:cs typeface="Times New Roman"/>
              </a:rPr>
              <a:t> </a:t>
            </a:r>
            <a:r>
              <a:rPr sz="2222" dirty="0">
                <a:solidFill>
                  <a:srgbClr val="000000"/>
                </a:solidFill>
                <a:latin typeface="Times New Roman"/>
                <a:cs typeface="Times New Roman"/>
              </a:rPr>
              <a:t>in</a:t>
            </a:r>
            <a:r>
              <a:rPr sz="2222" spc="218" dirty="0">
                <a:solidFill>
                  <a:srgbClr val="000000"/>
                </a:solidFill>
                <a:latin typeface="Times New Roman"/>
                <a:cs typeface="Times New Roman"/>
              </a:rPr>
              <a:t> </a:t>
            </a:r>
            <a:r>
              <a:rPr sz="2222" dirty="0">
                <a:solidFill>
                  <a:srgbClr val="000000"/>
                </a:solidFill>
                <a:latin typeface="Times New Roman"/>
                <a:cs typeface="Times New Roman"/>
              </a:rPr>
              <a:t>a</a:t>
            </a:r>
            <a:r>
              <a:rPr sz="2222" spc="204" dirty="0">
                <a:solidFill>
                  <a:srgbClr val="000000"/>
                </a:solidFill>
                <a:latin typeface="Times New Roman"/>
                <a:cs typeface="Times New Roman"/>
              </a:rPr>
              <a:t> </a:t>
            </a:r>
            <a:r>
              <a:rPr sz="2222" spc="-9" dirty="0">
                <a:solidFill>
                  <a:srgbClr val="000000"/>
                </a:solidFill>
                <a:latin typeface="Times New Roman"/>
                <a:cs typeface="Times New Roman"/>
              </a:rPr>
              <a:t>manner </a:t>
            </a:r>
            <a:r>
              <a:rPr sz="2222" dirty="0">
                <a:solidFill>
                  <a:srgbClr val="000000"/>
                </a:solidFill>
                <a:latin typeface="Times New Roman"/>
                <a:cs typeface="Times New Roman"/>
              </a:rPr>
              <a:t>similar</a:t>
            </a:r>
            <a:r>
              <a:rPr sz="2222" spc="-45" dirty="0">
                <a:solidFill>
                  <a:srgbClr val="000000"/>
                </a:solidFill>
                <a:latin typeface="Times New Roman"/>
                <a:cs typeface="Times New Roman"/>
              </a:rPr>
              <a:t> </a:t>
            </a:r>
            <a:r>
              <a:rPr sz="2222" dirty="0">
                <a:solidFill>
                  <a:srgbClr val="000000"/>
                </a:solidFill>
                <a:latin typeface="Times New Roman"/>
                <a:cs typeface="Times New Roman"/>
              </a:rPr>
              <a:t>to</a:t>
            </a:r>
            <a:r>
              <a:rPr sz="2222" spc="-9" dirty="0">
                <a:solidFill>
                  <a:srgbClr val="000000"/>
                </a:solidFill>
                <a:latin typeface="Times New Roman"/>
                <a:cs typeface="Times New Roman"/>
              </a:rPr>
              <a:t> </a:t>
            </a:r>
            <a:r>
              <a:rPr sz="2222" dirty="0">
                <a:solidFill>
                  <a:srgbClr val="000000"/>
                </a:solidFill>
                <a:latin typeface="Times New Roman"/>
                <a:cs typeface="Times New Roman"/>
              </a:rPr>
              <a:t>the levees</a:t>
            </a:r>
            <a:r>
              <a:rPr sz="2222" spc="-32" dirty="0">
                <a:solidFill>
                  <a:srgbClr val="000000"/>
                </a:solidFill>
                <a:latin typeface="Times New Roman"/>
                <a:cs typeface="Times New Roman"/>
              </a:rPr>
              <a:t> </a:t>
            </a:r>
            <a:r>
              <a:rPr sz="2222" dirty="0">
                <a:solidFill>
                  <a:srgbClr val="000000"/>
                </a:solidFill>
                <a:latin typeface="Times New Roman"/>
                <a:cs typeface="Times New Roman"/>
              </a:rPr>
              <a:t>are known</a:t>
            </a:r>
            <a:r>
              <a:rPr sz="2222" spc="-14" dirty="0">
                <a:solidFill>
                  <a:srgbClr val="000000"/>
                </a:solidFill>
                <a:latin typeface="Times New Roman"/>
                <a:cs typeface="Times New Roman"/>
              </a:rPr>
              <a:t> </a:t>
            </a:r>
            <a:r>
              <a:rPr sz="2222" dirty="0">
                <a:solidFill>
                  <a:srgbClr val="000000"/>
                </a:solidFill>
                <a:latin typeface="Times New Roman"/>
                <a:cs typeface="Times New Roman"/>
              </a:rPr>
              <a:t>as</a:t>
            </a:r>
            <a:r>
              <a:rPr sz="2222" spc="9" dirty="0">
                <a:solidFill>
                  <a:srgbClr val="000000"/>
                </a:solidFill>
                <a:latin typeface="Times New Roman"/>
                <a:cs typeface="Times New Roman"/>
              </a:rPr>
              <a:t> </a:t>
            </a:r>
            <a:r>
              <a:rPr sz="2222" dirty="0">
                <a:solidFill>
                  <a:srgbClr val="000000"/>
                </a:solidFill>
                <a:latin typeface="Times New Roman"/>
                <a:cs typeface="Times New Roman"/>
              </a:rPr>
              <a:t>flood</a:t>
            </a:r>
            <a:r>
              <a:rPr sz="2222" spc="-36" dirty="0">
                <a:solidFill>
                  <a:srgbClr val="000000"/>
                </a:solidFill>
                <a:latin typeface="Times New Roman"/>
                <a:cs typeface="Times New Roman"/>
              </a:rPr>
              <a:t> </a:t>
            </a:r>
            <a:r>
              <a:rPr sz="2222" spc="-9" dirty="0">
                <a:solidFill>
                  <a:srgbClr val="000000"/>
                </a:solidFill>
                <a:latin typeface="Times New Roman"/>
                <a:cs typeface="Times New Roman"/>
              </a:rPr>
              <a:t>walls.</a:t>
            </a:r>
            <a:endParaRPr sz="2222">
              <a:latin typeface="Times New Roman"/>
              <a:cs typeface="Times New Roman"/>
            </a:endParaRPr>
          </a:p>
        </p:txBody>
      </p:sp>
      <p:sp>
        <p:nvSpPr>
          <p:cNvPr id="19" name="object 19"/>
          <p:cNvSpPr/>
          <p:nvPr/>
        </p:nvSpPr>
        <p:spPr>
          <a:xfrm>
            <a:off x="4959564" y="3427272"/>
            <a:ext cx="34549" cy="2071795"/>
          </a:xfrm>
          <a:custGeom>
            <a:avLst/>
            <a:gdLst/>
            <a:ahLst/>
            <a:cxnLst/>
            <a:rect l="l" t="t" r="r" b="b"/>
            <a:pathLst>
              <a:path w="38100" h="2284729">
                <a:moveTo>
                  <a:pt x="16764" y="2284476"/>
                </a:moveTo>
                <a:lnTo>
                  <a:pt x="0" y="2284476"/>
                </a:lnTo>
                <a:lnTo>
                  <a:pt x="20877" y="0"/>
                </a:lnTo>
                <a:lnTo>
                  <a:pt x="37641" y="0"/>
                </a:lnTo>
                <a:lnTo>
                  <a:pt x="16764" y="2284476"/>
                </a:lnTo>
                <a:close/>
              </a:path>
            </a:pathLst>
          </a:custGeom>
          <a:solidFill>
            <a:srgbClr val="000000"/>
          </a:solidFill>
        </p:spPr>
        <p:txBody>
          <a:bodyPr wrap="square" lIns="0" tIns="0" rIns="0" bIns="0" rtlCol="0"/>
          <a:lstStyle/>
          <a:p>
            <a:endParaRPr sz="1632"/>
          </a:p>
        </p:txBody>
      </p:sp>
      <p:sp>
        <p:nvSpPr>
          <p:cNvPr id="20" name="object 20"/>
          <p:cNvSpPr txBox="1"/>
          <p:nvPr/>
        </p:nvSpPr>
        <p:spPr>
          <a:xfrm>
            <a:off x="1540144" y="1742256"/>
            <a:ext cx="8470292" cy="1878046"/>
          </a:xfrm>
          <a:prstGeom prst="rect">
            <a:avLst/>
          </a:prstGeom>
        </p:spPr>
        <p:txBody>
          <a:bodyPr vert="horz" wrap="square" lIns="0" tIns="12668" rIns="0" bIns="0" rtlCol="0">
            <a:spAutoFit/>
          </a:bodyPr>
          <a:lstStyle/>
          <a:p>
            <a:pPr marL="11516">
              <a:spcBef>
                <a:spcPts val="100"/>
              </a:spcBef>
            </a:pPr>
            <a:r>
              <a:rPr sz="2222" b="1" i="1" u="sng" dirty="0">
                <a:solidFill>
                  <a:srgbClr val="FF0000"/>
                </a:solidFill>
                <a:uFill>
                  <a:solidFill>
                    <a:srgbClr val="FF0000"/>
                  </a:solidFill>
                </a:uFill>
                <a:latin typeface="Times New Roman"/>
                <a:cs typeface="Times New Roman"/>
              </a:rPr>
              <a:t>Function:</a:t>
            </a:r>
            <a:r>
              <a:rPr sz="2222" b="1" i="1" spc="-77" dirty="0">
                <a:solidFill>
                  <a:srgbClr val="FF0000"/>
                </a:solidFill>
                <a:latin typeface="Times New Roman"/>
                <a:cs typeface="Times New Roman"/>
              </a:rPr>
              <a:t> </a:t>
            </a:r>
            <a:r>
              <a:rPr sz="2222" dirty="0">
                <a:latin typeface="Times New Roman"/>
                <a:cs typeface="Times New Roman"/>
              </a:rPr>
              <a:t>They</a:t>
            </a:r>
            <a:r>
              <a:rPr sz="2222" spc="-14" dirty="0">
                <a:latin typeface="Times New Roman"/>
                <a:cs typeface="Times New Roman"/>
              </a:rPr>
              <a:t> </a:t>
            </a:r>
            <a:r>
              <a:rPr sz="2222" dirty="0">
                <a:latin typeface="Times New Roman"/>
                <a:cs typeface="Times New Roman"/>
              </a:rPr>
              <a:t>are</a:t>
            </a:r>
            <a:r>
              <a:rPr sz="2222" spc="5" dirty="0">
                <a:latin typeface="Times New Roman"/>
                <a:cs typeface="Times New Roman"/>
              </a:rPr>
              <a:t> </a:t>
            </a:r>
            <a:r>
              <a:rPr sz="2222" dirty="0">
                <a:latin typeface="Times New Roman"/>
                <a:cs typeface="Times New Roman"/>
              </a:rPr>
              <a:t>used</a:t>
            </a:r>
            <a:r>
              <a:rPr sz="2222" spc="-14" dirty="0">
                <a:latin typeface="Times New Roman"/>
                <a:cs typeface="Times New Roman"/>
              </a:rPr>
              <a:t> </a:t>
            </a:r>
            <a:r>
              <a:rPr sz="2222" dirty="0">
                <a:latin typeface="Times New Roman"/>
                <a:cs typeface="Times New Roman"/>
              </a:rPr>
              <a:t>to</a:t>
            </a:r>
            <a:r>
              <a:rPr sz="2222" spc="14" dirty="0">
                <a:latin typeface="Times New Roman"/>
                <a:cs typeface="Times New Roman"/>
              </a:rPr>
              <a:t> </a:t>
            </a:r>
            <a:r>
              <a:rPr sz="2222" dirty="0">
                <a:latin typeface="Times New Roman"/>
                <a:cs typeface="Times New Roman"/>
              </a:rPr>
              <a:t>protect</a:t>
            </a:r>
            <a:r>
              <a:rPr sz="2222" spc="-32" dirty="0">
                <a:latin typeface="Times New Roman"/>
                <a:cs typeface="Times New Roman"/>
              </a:rPr>
              <a:t> </a:t>
            </a:r>
            <a:r>
              <a:rPr sz="2222" dirty="0">
                <a:latin typeface="Times New Roman"/>
                <a:cs typeface="Times New Roman"/>
              </a:rPr>
              <a:t>the</a:t>
            </a:r>
            <a:r>
              <a:rPr sz="2222" spc="5" dirty="0">
                <a:latin typeface="Times New Roman"/>
                <a:cs typeface="Times New Roman"/>
              </a:rPr>
              <a:t> </a:t>
            </a:r>
            <a:r>
              <a:rPr sz="2222" dirty="0">
                <a:latin typeface="Times New Roman"/>
                <a:cs typeface="Times New Roman"/>
              </a:rPr>
              <a:t>important</a:t>
            </a:r>
            <a:r>
              <a:rPr sz="2222" spc="-54" dirty="0">
                <a:latin typeface="Times New Roman"/>
                <a:cs typeface="Times New Roman"/>
              </a:rPr>
              <a:t> </a:t>
            </a:r>
            <a:r>
              <a:rPr sz="2222" dirty="0">
                <a:latin typeface="Times New Roman"/>
                <a:cs typeface="Times New Roman"/>
              </a:rPr>
              <a:t>structures</a:t>
            </a:r>
            <a:r>
              <a:rPr sz="2222" spc="-27" dirty="0">
                <a:latin typeface="Times New Roman"/>
                <a:cs typeface="Times New Roman"/>
              </a:rPr>
              <a:t> </a:t>
            </a:r>
            <a:r>
              <a:rPr sz="2222" dirty="0">
                <a:latin typeface="Times New Roman"/>
                <a:cs typeface="Times New Roman"/>
              </a:rPr>
              <a:t>against</a:t>
            </a:r>
            <a:r>
              <a:rPr sz="2222" spc="-32" dirty="0">
                <a:latin typeface="Times New Roman"/>
                <a:cs typeface="Times New Roman"/>
              </a:rPr>
              <a:t> </a:t>
            </a:r>
            <a:r>
              <a:rPr sz="2222" spc="-9" dirty="0">
                <a:latin typeface="Times New Roman"/>
                <a:cs typeface="Times New Roman"/>
              </a:rPr>
              <a:t>floods.</a:t>
            </a:r>
            <a:endParaRPr sz="2222">
              <a:latin typeface="Times New Roman"/>
              <a:cs typeface="Times New Roman"/>
            </a:endParaRPr>
          </a:p>
          <a:p>
            <a:pPr marL="2023424">
              <a:spcBef>
                <a:spcPts val="1560"/>
              </a:spcBef>
            </a:pPr>
            <a:r>
              <a:rPr sz="1587" dirty="0">
                <a:solidFill>
                  <a:srgbClr val="FF0000"/>
                </a:solidFill>
                <a:latin typeface="Times New Roman"/>
                <a:cs typeface="Times New Roman"/>
              </a:rPr>
              <a:t>Meandering</a:t>
            </a:r>
            <a:r>
              <a:rPr sz="1587" spc="-32" dirty="0">
                <a:solidFill>
                  <a:srgbClr val="FF0000"/>
                </a:solidFill>
                <a:latin typeface="Times New Roman"/>
                <a:cs typeface="Times New Roman"/>
              </a:rPr>
              <a:t> </a:t>
            </a:r>
            <a:r>
              <a:rPr sz="1587" spc="-18" dirty="0">
                <a:solidFill>
                  <a:srgbClr val="FF0000"/>
                </a:solidFill>
                <a:latin typeface="Times New Roman"/>
                <a:cs typeface="Times New Roman"/>
              </a:rPr>
              <a:t>River</a:t>
            </a:r>
            <a:endParaRPr sz="1587">
              <a:latin typeface="Times New Roman"/>
              <a:cs typeface="Times New Roman"/>
            </a:endParaRPr>
          </a:p>
          <a:p>
            <a:pPr marL="838966">
              <a:spcBef>
                <a:spcPts val="1560"/>
              </a:spcBef>
            </a:pPr>
            <a:r>
              <a:rPr sz="1406" spc="-9" dirty="0">
                <a:solidFill>
                  <a:srgbClr val="FF0000"/>
                </a:solidFill>
                <a:latin typeface="Times New Roman"/>
                <a:cs typeface="Times New Roman"/>
              </a:rPr>
              <a:t>Levee</a:t>
            </a:r>
            <a:endParaRPr sz="1406">
              <a:latin typeface="Times New Roman"/>
              <a:cs typeface="Times New Roman"/>
            </a:endParaRPr>
          </a:p>
          <a:p>
            <a:pPr>
              <a:spcBef>
                <a:spcPts val="222"/>
              </a:spcBef>
            </a:pPr>
            <a:endParaRPr sz="1406">
              <a:latin typeface="Times New Roman"/>
              <a:cs typeface="Times New Roman"/>
            </a:endParaRPr>
          </a:p>
          <a:p>
            <a:pPr marL="5301556" algn="ctr">
              <a:lnSpc>
                <a:spcPts val="1628"/>
              </a:lnSpc>
              <a:spcBef>
                <a:spcPts val="5"/>
              </a:spcBef>
            </a:pPr>
            <a:r>
              <a:rPr sz="1406" spc="-9" dirty="0">
                <a:solidFill>
                  <a:srgbClr val="FF0000"/>
                </a:solidFill>
                <a:latin typeface="Times New Roman"/>
                <a:cs typeface="Times New Roman"/>
              </a:rPr>
              <a:t>Top/Crown</a:t>
            </a:r>
            <a:endParaRPr sz="1406">
              <a:latin typeface="Times New Roman"/>
              <a:cs typeface="Times New Roman"/>
            </a:endParaRPr>
          </a:p>
          <a:p>
            <a:pPr marR="363341" algn="ctr">
              <a:lnSpc>
                <a:spcPts val="1628"/>
              </a:lnSpc>
            </a:pPr>
            <a:r>
              <a:rPr sz="1406" spc="-9" dirty="0">
                <a:solidFill>
                  <a:srgbClr val="FF0000"/>
                </a:solidFill>
                <a:latin typeface="Times New Roman"/>
                <a:cs typeface="Times New Roman"/>
              </a:rPr>
              <a:t>Levee</a:t>
            </a:r>
            <a:endParaRPr sz="1406">
              <a:latin typeface="Times New Roman"/>
              <a:cs typeface="Times New Roman"/>
            </a:endParaRPr>
          </a:p>
        </p:txBody>
      </p:sp>
      <p:sp>
        <p:nvSpPr>
          <p:cNvPr id="21" name="object 21"/>
          <p:cNvSpPr txBox="1"/>
          <p:nvPr/>
        </p:nvSpPr>
        <p:spPr>
          <a:xfrm>
            <a:off x="2465191" y="3497583"/>
            <a:ext cx="434350" cy="741654"/>
          </a:xfrm>
          <a:prstGeom prst="rect">
            <a:avLst/>
          </a:prstGeom>
        </p:spPr>
        <p:txBody>
          <a:bodyPr vert="vert270" wrap="square" lIns="0" tIns="0" rIns="0" bIns="0" rtlCol="0">
            <a:spAutoFit/>
          </a:bodyPr>
          <a:lstStyle/>
          <a:p>
            <a:pPr marL="11516">
              <a:lnSpc>
                <a:spcPts val="1650"/>
              </a:lnSpc>
            </a:pPr>
            <a:r>
              <a:rPr sz="1406" spc="-9" dirty="0">
                <a:solidFill>
                  <a:srgbClr val="FF0000"/>
                </a:solidFill>
                <a:latin typeface="Times New Roman"/>
                <a:cs typeface="Times New Roman"/>
              </a:rPr>
              <a:t>Important</a:t>
            </a:r>
            <a:endParaRPr sz="1406">
              <a:latin typeface="Times New Roman"/>
              <a:cs typeface="Times New Roman"/>
            </a:endParaRPr>
          </a:p>
          <a:p>
            <a:pPr marL="15547">
              <a:spcBef>
                <a:spcPts val="32"/>
              </a:spcBef>
            </a:pPr>
            <a:r>
              <a:rPr sz="1406" spc="-9" dirty="0">
                <a:solidFill>
                  <a:srgbClr val="FF0000"/>
                </a:solidFill>
                <a:latin typeface="Times New Roman"/>
                <a:cs typeface="Times New Roman"/>
              </a:rPr>
              <a:t>structures</a:t>
            </a:r>
            <a:endParaRPr sz="1406">
              <a:latin typeface="Times New Roman"/>
              <a:cs typeface="Times New Roman"/>
            </a:endParaRPr>
          </a:p>
        </p:txBody>
      </p:sp>
      <p:sp>
        <p:nvSpPr>
          <p:cNvPr id="22" name="object 22"/>
          <p:cNvSpPr txBox="1"/>
          <p:nvPr/>
        </p:nvSpPr>
        <p:spPr>
          <a:xfrm>
            <a:off x="2443904" y="4970446"/>
            <a:ext cx="448563" cy="439435"/>
          </a:xfrm>
          <a:prstGeom prst="rect">
            <a:avLst/>
          </a:prstGeom>
        </p:spPr>
        <p:txBody>
          <a:bodyPr vert="horz" wrap="square" lIns="0" tIns="10941" rIns="0" bIns="0" rtlCol="0">
            <a:spAutoFit/>
          </a:bodyPr>
          <a:lstStyle/>
          <a:p>
            <a:pPr marL="54127" marR="4607" indent="-43186">
              <a:lnSpc>
                <a:spcPct val="102000"/>
              </a:lnSpc>
              <a:spcBef>
                <a:spcPts val="86"/>
              </a:spcBef>
            </a:pPr>
            <a:r>
              <a:rPr sz="1406" spc="-9" dirty="0">
                <a:solidFill>
                  <a:srgbClr val="FF0000"/>
                </a:solidFill>
                <a:latin typeface="Times New Roman"/>
                <a:cs typeface="Times New Roman"/>
              </a:rPr>
              <a:t>Flood </a:t>
            </a:r>
            <a:r>
              <a:rPr sz="1406" spc="-18" dirty="0">
                <a:solidFill>
                  <a:srgbClr val="FF0000"/>
                </a:solidFill>
                <a:latin typeface="Times New Roman"/>
                <a:cs typeface="Times New Roman"/>
              </a:rPr>
              <a:t>Wall</a:t>
            </a:r>
            <a:endParaRPr sz="1406">
              <a:latin typeface="Times New Roman"/>
              <a:cs typeface="Times New Roman"/>
            </a:endParaRPr>
          </a:p>
        </p:txBody>
      </p:sp>
      <p:grpSp>
        <p:nvGrpSpPr>
          <p:cNvPr id="23" name="object 23"/>
          <p:cNvGrpSpPr/>
          <p:nvPr/>
        </p:nvGrpSpPr>
        <p:grpSpPr>
          <a:xfrm>
            <a:off x="3290152" y="5624596"/>
            <a:ext cx="1570257" cy="361038"/>
            <a:chOff x="2252472" y="6202679"/>
            <a:chExt cx="1731645" cy="398145"/>
          </a:xfrm>
        </p:grpSpPr>
        <p:sp>
          <p:nvSpPr>
            <p:cNvPr id="24" name="object 24"/>
            <p:cNvSpPr/>
            <p:nvPr/>
          </p:nvSpPr>
          <p:spPr>
            <a:xfrm>
              <a:off x="2258568" y="6208775"/>
              <a:ext cx="1719580" cy="9525"/>
            </a:xfrm>
            <a:custGeom>
              <a:avLst/>
              <a:gdLst/>
              <a:ahLst/>
              <a:cxnLst/>
              <a:rect l="l" t="t" r="r" b="b"/>
              <a:pathLst>
                <a:path w="1719579" h="9525">
                  <a:moveTo>
                    <a:pt x="0" y="0"/>
                  </a:moveTo>
                  <a:lnTo>
                    <a:pt x="1719072" y="0"/>
                  </a:lnTo>
                  <a:lnTo>
                    <a:pt x="1719072" y="9144"/>
                  </a:lnTo>
                  <a:lnTo>
                    <a:pt x="0" y="9144"/>
                  </a:lnTo>
                  <a:lnTo>
                    <a:pt x="0" y="0"/>
                  </a:lnTo>
                  <a:close/>
                </a:path>
              </a:pathLst>
            </a:custGeom>
            <a:solidFill>
              <a:srgbClr val="999999"/>
            </a:solidFill>
          </p:spPr>
          <p:txBody>
            <a:bodyPr wrap="square" lIns="0" tIns="0" rIns="0" bIns="0" rtlCol="0"/>
            <a:lstStyle/>
            <a:p>
              <a:endParaRPr sz="1632"/>
            </a:p>
          </p:txBody>
        </p:sp>
        <p:sp>
          <p:nvSpPr>
            <p:cNvPr id="25" name="object 25"/>
            <p:cNvSpPr/>
            <p:nvPr/>
          </p:nvSpPr>
          <p:spPr>
            <a:xfrm>
              <a:off x="2258568" y="6217919"/>
              <a:ext cx="1719580" cy="30480"/>
            </a:xfrm>
            <a:custGeom>
              <a:avLst/>
              <a:gdLst/>
              <a:ahLst/>
              <a:cxnLst/>
              <a:rect l="l" t="t" r="r" b="b"/>
              <a:pathLst>
                <a:path w="1719579" h="30479">
                  <a:moveTo>
                    <a:pt x="1719072" y="0"/>
                  </a:moveTo>
                  <a:lnTo>
                    <a:pt x="0" y="0"/>
                  </a:lnTo>
                  <a:lnTo>
                    <a:pt x="0" y="18288"/>
                  </a:lnTo>
                  <a:lnTo>
                    <a:pt x="0" y="30480"/>
                  </a:lnTo>
                  <a:lnTo>
                    <a:pt x="1719072" y="30480"/>
                  </a:lnTo>
                  <a:lnTo>
                    <a:pt x="1719072" y="18288"/>
                  </a:lnTo>
                  <a:lnTo>
                    <a:pt x="1719072" y="0"/>
                  </a:lnTo>
                  <a:close/>
                </a:path>
              </a:pathLst>
            </a:custGeom>
            <a:solidFill>
              <a:srgbClr val="979797"/>
            </a:solidFill>
          </p:spPr>
          <p:txBody>
            <a:bodyPr wrap="square" lIns="0" tIns="0" rIns="0" bIns="0" rtlCol="0"/>
            <a:lstStyle/>
            <a:p>
              <a:endParaRPr sz="1632"/>
            </a:p>
          </p:txBody>
        </p:sp>
        <p:sp>
          <p:nvSpPr>
            <p:cNvPr id="26" name="object 26"/>
            <p:cNvSpPr/>
            <p:nvPr/>
          </p:nvSpPr>
          <p:spPr>
            <a:xfrm>
              <a:off x="2258568" y="6248399"/>
              <a:ext cx="1719580" cy="36830"/>
            </a:xfrm>
            <a:custGeom>
              <a:avLst/>
              <a:gdLst/>
              <a:ahLst/>
              <a:cxnLst/>
              <a:rect l="l" t="t" r="r" b="b"/>
              <a:pathLst>
                <a:path w="1719579" h="36829">
                  <a:moveTo>
                    <a:pt x="1719072" y="0"/>
                  </a:moveTo>
                  <a:lnTo>
                    <a:pt x="0" y="0"/>
                  </a:lnTo>
                  <a:lnTo>
                    <a:pt x="0" y="18288"/>
                  </a:lnTo>
                  <a:lnTo>
                    <a:pt x="0" y="36576"/>
                  </a:lnTo>
                  <a:lnTo>
                    <a:pt x="1719072" y="36576"/>
                  </a:lnTo>
                  <a:lnTo>
                    <a:pt x="1719072" y="18288"/>
                  </a:lnTo>
                  <a:lnTo>
                    <a:pt x="1719072" y="0"/>
                  </a:lnTo>
                  <a:close/>
                </a:path>
              </a:pathLst>
            </a:custGeom>
            <a:solidFill>
              <a:srgbClr val="959595"/>
            </a:solidFill>
          </p:spPr>
          <p:txBody>
            <a:bodyPr wrap="square" lIns="0" tIns="0" rIns="0" bIns="0" rtlCol="0"/>
            <a:lstStyle/>
            <a:p>
              <a:endParaRPr sz="1632"/>
            </a:p>
          </p:txBody>
        </p:sp>
        <p:sp>
          <p:nvSpPr>
            <p:cNvPr id="27" name="object 27"/>
            <p:cNvSpPr/>
            <p:nvPr/>
          </p:nvSpPr>
          <p:spPr>
            <a:xfrm>
              <a:off x="2258568" y="6284975"/>
              <a:ext cx="1719580" cy="24765"/>
            </a:xfrm>
            <a:custGeom>
              <a:avLst/>
              <a:gdLst/>
              <a:ahLst/>
              <a:cxnLst/>
              <a:rect l="l" t="t" r="r" b="b"/>
              <a:pathLst>
                <a:path w="1719579" h="24764">
                  <a:moveTo>
                    <a:pt x="1719072" y="0"/>
                  </a:moveTo>
                  <a:lnTo>
                    <a:pt x="0" y="0"/>
                  </a:lnTo>
                  <a:lnTo>
                    <a:pt x="0" y="12192"/>
                  </a:lnTo>
                  <a:lnTo>
                    <a:pt x="0" y="24384"/>
                  </a:lnTo>
                  <a:lnTo>
                    <a:pt x="1719072" y="24384"/>
                  </a:lnTo>
                  <a:lnTo>
                    <a:pt x="1719072" y="12192"/>
                  </a:lnTo>
                  <a:lnTo>
                    <a:pt x="1719072" y="0"/>
                  </a:lnTo>
                  <a:close/>
                </a:path>
              </a:pathLst>
            </a:custGeom>
            <a:solidFill>
              <a:srgbClr val="939393"/>
            </a:solidFill>
          </p:spPr>
          <p:txBody>
            <a:bodyPr wrap="square" lIns="0" tIns="0" rIns="0" bIns="0" rtlCol="0"/>
            <a:lstStyle/>
            <a:p>
              <a:endParaRPr sz="1632"/>
            </a:p>
          </p:txBody>
        </p:sp>
        <p:sp>
          <p:nvSpPr>
            <p:cNvPr id="28" name="object 28"/>
            <p:cNvSpPr/>
            <p:nvPr/>
          </p:nvSpPr>
          <p:spPr>
            <a:xfrm>
              <a:off x="2258568" y="6309359"/>
              <a:ext cx="1719580" cy="12700"/>
            </a:xfrm>
            <a:custGeom>
              <a:avLst/>
              <a:gdLst/>
              <a:ahLst/>
              <a:cxnLst/>
              <a:rect l="l" t="t" r="r" b="b"/>
              <a:pathLst>
                <a:path w="1719579" h="12700">
                  <a:moveTo>
                    <a:pt x="1719072" y="0"/>
                  </a:moveTo>
                  <a:lnTo>
                    <a:pt x="1719072" y="12192"/>
                  </a:lnTo>
                  <a:lnTo>
                    <a:pt x="0" y="12192"/>
                  </a:lnTo>
                  <a:lnTo>
                    <a:pt x="0" y="0"/>
                  </a:lnTo>
                  <a:lnTo>
                    <a:pt x="1719072" y="0"/>
                  </a:lnTo>
                  <a:close/>
                </a:path>
              </a:pathLst>
            </a:custGeom>
            <a:solidFill>
              <a:srgbClr val="919191"/>
            </a:solidFill>
          </p:spPr>
          <p:txBody>
            <a:bodyPr wrap="square" lIns="0" tIns="0" rIns="0" bIns="0" rtlCol="0"/>
            <a:lstStyle/>
            <a:p>
              <a:endParaRPr sz="1632"/>
            </a:p>
          </p:txBody>
        </p:sp>
        <p:sp>
          <p:nvSpPr>
            <p:cNvPr id="29" name="object 29"/>
            <p:cNvSpPr/>
            <p:nvPr/>
          </p:nvSpPr>
          <p:spPr>
            <a:xfrm>
              <a:off x="2258568" y="6321551"/>
              <a:ext cx="1719580" cy="35560"/>
            </a:xfrm>
            <a:custGeom>
              <a:avLst/>
              <a:gdLst/>
              <a:ahLst/>
              <a:cxnLst/>
              <a:rect l="l" t="t" r="r" b="b"/>
              <a:pathLst>
                <a:path w="1719579" h="35560">
                  <a:moveTo>
                    <a:pt x="1719072" y="0"/>
                  </a:moveTo>
                  <a:lnTo>
                    <a:pt x="0" y="0"/>
                  </a:lnTo>
                  <a:lnTo>
                    <a:pt x="0" y="18288"/>
                  </a:lnTo>
                  <a:lnTo>
                    <a:pt x="0" y="35052"/>
                  </a:lnTo>
                  <a:lnTo>
                    <a:pt x="1719072" y="35052"/>
                  </a:lnTo>
                  <a:lnTo>
                    <a:pt x="1719072" y="18288"/>
                  </a:lnTo>
                  <a:lnTo>
                    <a:pt x="1719072" y="0"/>
                  </a:lnTo>
                  <a:close/>
                </a:path>
              </a:pathLst>
            </a:custGeom>
            <a:solidFill>
              <a:srgbClr val="909090"/>
            </a:solidFill>
          </p:spPr>
          <p:txBody>
            <a:bodyPr wrap="square" lIns="0" tIns="0" rIns="0" bIns="0" rtlCol="0"/>
            <a:lstStyle/>
            <a:p>
              <a:endParaRPr sz="1632"/>
            </a:p>
          </p:txBody>
        </p:sp>
        <p:sp>
          <p:nvSpPr>
            <p:cNvPr id="30" name="object 30"/>
            <p:cNvSpPr/>
            <p:nvPr/>
          </p:nvSpPr>
          <p:spPr>
            <a:xfrm>
              <a:off x="2258568" y="6356603"/>
              <a:ext cx="1719580" cy="22860"/>
            </a:xfrm>
            <a:custGeom>
              <a:avLst/>
              <a:gdLst/>
              <a:ahLst/>
              <a:cxnLst/>
              <a:rect l="l" t="t" r="r" b="b"/>
              <a:pathLst>
                <a:path w="1719579" h="22860">
                  <a:moveTo>
                    <a:pt x="1719072" y="0"/>
                  </a:moveTo>
                  <a:lnTo>
                    <a:pt x="0" y="0"/>
                  </a:lnTo>
                  <a:lnTo>
                    <a:pt x="0" y="12192"/>
                  </a:lnTo>
                  <a:lnTo>
                    <a:pt x="0" y="22860"/>
                  </a:lnTo>
                  <a:lnTo>
                    <a:pt x="1719072" y="22860"/>
                  </a:lnTo>
                  <a:lnTo>
                    <a:pt x="1719072" y="12192"/>
                  </a:lnTo>
                  <a:lnTo>
                    <a:pt x="1719072" y="0"/>
                  </a:lnTo>
                  <a:close/>
                </a:path>
              </a:pathLst>
            </a:custGeom>
            <a:solidFill>
              <a:srgbClr val="8E8E8E"/>
            </a:solidFill>
          </p:spPr>
          <p:txBody>
            <a:bodyPr wrap="square" lIns="0" tIns="0" rIns="0" bIns="0" rtlCol="0"/>
            <a:lstStyle/>
            <a:p>
              <a:endParaRPr sz="1632"/>
            </a:p>
          </p:txBody>
        </p:sp>
        <p:sp>
          <p:nvSpPr>
            <p:cNvPr id="31" name="object 31"/>
            <p:cNvSpPr/>
            <p:nvPr/>
          </p:nvSpPr>
          <p:spPr>
            <a:xfrm>
              <a:off x="2258568" y="6379463"/>
              <a:ext cx="1719580" cy="15240"/>
            </a:xfrm>
            <a:custGeom>
              <a:avLst/>
              <a:gdLst/>
              <a:ahLst/>
              <a:cxnLst/>
              <a:rect l="l" t="t" r="r" b="b"/>
              <a:pathLst>
                <a:path w="1719579" h="15239">
                  <a:moveTo>
                    <a:pt x="1719072" y="0"/>
                  </a:moveTo>
                  <a:lnTo>
                    <a:pt x="0" y="0"/>
                  </a:lnTo>
                  <a:lnTo>
                    <a:pt x="0" y="7620"/>
                  </a:lnTo>
                  <a:lnTo>
                    <a:pt x="0" y="15240"/>
                  </a:lnTo>
                  <a:lnTo>
                    <a:pt x="1719072" y="15240"/>
                  </a:lnTo>
                  <a:lnTo>
                    <a:pt x="1719072" y="7620"/>
                  </a:lnTo>
                  <a:lnTo>
                    <a:pt x="1719072" y="0"/>
                  </a:lnTo>
                  <a:close/>
                </a:path>
              </a:pathLst>
            </a:custGeom>
            <a:solidFill>
              <a:srgbClr val="8C8C8C"/>
            </a:solidFill>
          </p:spPr>
          <p:txBody>
            <a:bodyPr wrap="square" lIns="0" tIns="0" rIns="0" bIns="0" rtlCol="0"/>
            <a:lstStyle/>
            <a:p>
              <a:endParaRPr sz="1632"/>
            </a:p>
          </p:txBody>
        </p:sp>
        <p:sp>
          <p:nvSpPr>
            <p:cNvPr id="32" name="object 32"/>
            <p:cNvSpPr/>
            <p:nvPr/>
          </p:nvSpPr>
          <p:spPr>
            <a:xfrm>
              <a:off x="2258568" y="6394703"/>
              <a:ext cx="1719580" cy="10795"/>
            </a:xfrm>
            <a:custGeom>
              <a:avLst/>
              <a:gdLst/>
              <a:ahLst/>
              <a:cxnLst/>
              <a:rect l="l" t="t" r="r" b="b"/>
              <a:pathLst>
                <a:path w="1719579" h="10795">
                  <a:moveTo>
                    <a:pt x="1719072" y="0"/>
                  </a:moveTo>
                  <a:lnTo>
                    <a:pt x="1719072" y="10668"/>
                  </a:lnTo>
                  <a:lnTo>
                    <a:pt x="0" y="10668"/>
                  </a:lnTo>
                  <a:lnTo>
                    <a:pt x="0" y="0"/>
                  </a:lnTo>
                  <a:lnTo>
                    <a:pt x="1719072" y="0"/>
                  </a:lnTo>
                  <a:close/>
                </a:path>
              </a:pathLst>
            </a:custGeom>
            <a:solidFill>
              <a:srgbClr val="8A8A8A"/>
            </a:solidFill>
          </p:spPr>
          <p:txBody>
            <a:bodyPr wrap="square" lIns="0" tIns="0" rIns="0" bIns="0" rtlCol="0"/>
            <a:lstStyle/>
            <a:p>
              <a:endParaRPr sz="1632"/>
            </a:p>
          </p:txBody>
        </p:sp>
        <p:sp>
          <p:nvSpPr>
            <p:cNvPr id="33" name="object 33"/>
            <p:cNvSpPr/>
            <p:nvPr/>
          </p:nvSpPr>
          <p:spPr>
            <a:xfrm>
              <a:off x="2258568" y="6405371"/>
              <a:ext cx="1719580" cy="22860"/>
            </a:xfrm>
            <a:custGeom>
              <a:avLst/>
              <a:gdLst/>
              <a:ahLst/>
              <a:cxnLst/>
              <a:rect l="l" t="t" r="r" b="b"/>
              <a:pathLst>
                <a:path w="1719579" h="22860">
                  <a:moveTo>
                    <a:pt x="1719072" y="0"/>
                  </a:moveTo>
                  <a:lnTo>
                    <a:pt x="0" y="0"/>
                  </a:lnTo>
                  <a:lnTo>
                    <a:pt x="0" y="12192"/>
                  </a:lnTo>
                  <a:lnTo>
                    <a:pt x="0" y="22860"/>
                  </a:lnTo>
                  <a:lnTo>
                    <a:pt x="1719072" y="22860"/>
                  </a:lnTo>
                  <a:lnTo>
                    <a:pt x="1719072" y="12192"/>
                  </a:lnTo>
                  <a:lnTo>
                    <a:pt x="1719072" y="0"/>
                  </a:lnTo>
                  <a:close/>
                </a:path>
              </a:pathLst>
            </a:custGeom>
            <a:solidFill>
              <a:srgbClr val="898989"/>
            </a:solidFill>
          </p:spPr>
          <p:txBody>
            <a:bodyPr wrap="square" lIns="0" tIns="0" rIns="0" bIns="0" rtlCol="0"/>
            <a:lstStyle/>
            <a:p>
              <a:endParaRPr sz="1632"/>
            </a:p>
          </p:txBody>
        </p:sp>
        <p:sp>
          <p:nvSpPr>
            <p:cNvPr id="34" name="object 34"/>
            <p:cNvSpPr/>
            <p:nvPr/>
          </p:nvSpPr>
          <p:spPr>
            <a:xfrm>
              <a:off x="2258568" y="6428231"/>
              <a:ext cx="1719580" cy="15240"/>
            </a:xfrm>
            <a:custGeom>
              <a:avLst/>
              <a:gdLst/>
              <a:ahLst/>
              <a:cxnLst/>
              <a:rect l="l" t="t" r="r" b="b"/>
              <a:pathLst>
                <a:path w="1719579" h="15239">
                  <a:moveTo>
                    <a:pt x="1719072" y="0"/>
                  </a:moveTo>
                  <a:lnTo>
                    <a:pt x="0" y="0"/>
                  </a:lnTo>
                  <a:lnTo>
                    <a:pt x="0" y="7620"/>
                  </a:lnTo>
                  <a:lnTo>
                    <a:pt x="0" y="15240"/>
                  </a:lnTo>
                  <a:lnTo>
                    <a:pt x="1719072" y="15240"/>
                  </a:lnTo>
                  <a:lnTo>
                    <a:pt x="1719072" y="7620"/>
                  </a:lnTo>
                  <a:lnTo>
                    <a:pt x="1719072" y="0"/>
                  </a:lnTo>
                  <a:close/>
                </a:path>
              </a:pathLst>
            </a:custGeom>
            <a:solidFill>
              <a:srgbClr val="878787"/>
            </a:solidFill>
          </p:spPr>
          <p:txBody>
            <a:bodyPr wrap="square" lIns="0" tIns="0" rIns="0" bIns="0" rtlCol="0"/>
            <a:lstStyle/>
            <a:p>
              <a:endParaRPr sz="1632"/>
            </a:p>
          </p:txBody>
        </p:sp>
        <p:sp>
          <p:nvSpPr>
            <p:cNvPr id="35" name="object 35"/>
            <p:cNvSpPr/>
            <p:nvPr/>
          </p:nvSpPr>
          <p:spPr>
            <a:xfrm>
              <a:off x="2258568" y="6443471"/>
              <a:ext cx="1719580" cy="22860"/>
            </a:xfrm>
            <a:custGeom>
              <a:avLst/>
              <a:gdLst/>
              <a:ahLst/>
              <a:cxnLst/>
              <a:rect l="l" t="t" r="r" b="b"/>
              <a:pathLst>
                <a:path w="1719579" h="22860">
                  <a:moveTo>
                    <a:pt x="1719072" y="0"/>
                  </a:moveTo>
                  <a:lnTo>
                    <a:pt x="0" y="0"/>
                  </a:lnTo>
                  <a:lnTo>
                    <a:pt x="0" y="10668"/>
                  </a:lnTo>
                  <a:lnTo>
                    <a:pt x="0" y="22860"/>
                  </a:lnTo>
                  <a:lnTo>
                    <a:pt x="1719072" y="22860"/>
                  </a:lnTo>
                  <a:lnTo>
                    <a:pt x="1719072" y="10668"/>
                  </a:lnTo>
                  <a:lnTo>
                    <a:pt x="1719072" y="0"/>
                  </a:lnTo>
                  <a:close/>
                </a:path>
              </a:pathLst>
            </a:custGeom>
            <a:solidFill>
              <a:srgbClr val="858585"/>
            </a:solidFill>
          </p:spPr>
          <p:txBody>
            <a:bodyPr wrap="square" lIns="0" tIns="0" rIns="0" bIns="0" rtlCol="0"/>
            <a:lstStyle/>
            <a:p>
              <a:endParaRPr sz="1632"/>
            </a:p>
          </p:txBody>
        </p:sp>
        <p:sp>
          <p:nvSpPr>
            <p:cNvPr id="36" name="object 36"/>
            <p:cNvSpPr/>
            <p:nvPr/>
          </p:nvSpPr>
          <p:spPr>
            <a:xfrm>
              <a:off x="2258568" y="6466331"/>
              <a:ext cx="1719580" cy="18415"/>
            </a:xfrm>
            <a:custGeom>
              <a:avLst/>
              <a:gdLst/>
              <a:ahLst/>
              <a:cxnLst/>
              <a:rect l="l" t="t" r="r" b="b"/>
              <a:pathLst>
                <a:path w="1719579" h="18414">
                  <a:moveTo>
                    <a:pt x="1719072" y="0"/>
                  </a:moveTo>
                  <a:lnTo>
                    <a:pt x="0" y="0"/>
                  </a:lnTo>
                  <a:lnTo>
                    <a:pt x="0" y="9144"/>
                  </a:lnTo>
                  <a:lnTo>
                    <a:pt x="0" y="18288"/>
                  </a:lnTo>
                  <a:lnTo>
                    <a:pt x="1719072" y="18288"/>
                  </a:lnTo>
                  <a:lnTo>
                    <a:pt x="1719072" y="9144"/>
                  </a:lnTo>
                  <a:lnTo>
                    <a:pt x="1719072" y="0"/>
                  </a:lnTo>
                  <a:close/>
                </a:path>
              </a:pathLst>
            </a:custGeom>
            <a:solidFill>
              <a:srgbClr val="838383"/>
            </a:solidFill>
          </p:spPr>
          <p:txBody>
            <a:bodyPr wrap="square" lIns="0" tIns="0" rIns="0" bIns="0" rtlCol="0"/>
            <a:lstStyle/>
            <a:p>
              <a:endParaRPr sz="1632"/>
            </a:p>
          </p:txBody>
        </p:sp>
        <p:sp>
          <p:nvSpPr>
            <p:cNvPr id="37" name="object 37"/>
            <p:cNvSpPr/>
            <p:nvPr/>
          </p:nvSpPr>
          <p:spPr>
            <a:xfrm>
              <a:off x="2258568" y="6484619"/>
              <a:ext cx="1719580" cy="7620"/>
            </a:xfrm>
            <a:custGeom>
              <a:avLst/>
              <a:gdLst/>
              <a:ahLst/>
              <a:cxnLst/>
              <a:rect l="l" t="t" r="r" b="b"/>
              <a:pathLst>
                <a:path w="1719579" h="7620">
                  <a:moveTo>
                    <a:pt x="1719072" y="0"/>
                  </a:moveTo>
                  <a:lnTo>
                    <a:pt x="1719072" y="7620"/>
                  </a:lnTo>
                  <a:lnTo>
                    <a:pt x="0" y="7620"/>
                  </a:lnTo>
                  <a:lnTo>
                    <a:pt x="0" y="0"/>
                  </a:lnTo>
                  <a:lnTo>
                    <a:pt x="1719072" y="0"/>
                  </a:lnTo>
                  <a:close/>
                </a:path>
              </a:pathLst>
            </a:custGeom>
            <a:solidFill>
              <a:srgbClr val="828282"/>
            </a:solidFill>
          </p:spPr>
          <p:txBody>
            <a:bodyPr wrap="square" lIns="0" tIns="0" rIns="0" bIns="0" rtlCol="0"/>
            <a:lstStyle/>
            <a:p>
              <a:endParaRPr sz="1632"/>
            </a:p>
          </p:txBody>
        </p:sp>
        <p:sp>
          <p:nvSpPr>
            <p:cNvPr id="38" name="object 38"/>
            <p:cNvSpPr/>
            <p:nvPr/>
          </p:nvSpPr>
          <p:spPr>
            <a:xfrm>
              <a:off x="2258568" y="6492239"/>
              <a:ext cx="1719580" cy="15240"/>
            </a:xfrm>
            <a:custGeom>
              <a:avLst/>
              <a:gdLst/>
              <a:ahLst/>
              <a:cxnLst/>
              <a:rect l="l" t="t" r="r" b="b"/>
              <a:pathLst>
                <a:path w="1719579" h="15240">
                  <a:moveTo>
                    <a:pt x="1719072" y="0"/>
                  </a:moveTo>
                  <a:lnTo>
                    <a:pt x="0" y="0"/>
                  </a:lnTo>
                  <a:lnTo>
                    <a:pt x="0" y="7620"/>
                  </a:lnTo>
                  <a:lnTo>
                    <a:pt x="0" y="15240"/>
                  </a:lnTo>
                  <a:lnTo>
                    <a:pt x="1719072" y="15240"/>
                  </a:lnTo>
                  <a:lnTo>
                    <a:pt x="1719072" y="7620"/>
                  </a:lnTo>
                  <a:lnTo>
                    <a:pt x="1719072" y="0"/>
                  </a:lnTo>
                  <a:close/>
                </a:path>
              </a:pathLst>
            </a:custGeom>
            <a:solidFill>
              <a:srgbClr val="808080"/>
            </a:solidFill>
          </p:spPr>
          <p:txBody>
            <a:bodyPr wrap="square" lIns="0" tIns="0" rIns="0" bIns="0" rtlCol="0"/>
            <a:lstStyle/>
            <a:p>
              <a:endParaRPr sz="1632"/>
            </a:p>
          </p:txBody>
        </p:sp>
        <p:sp>
          <p:nvSpPr>
            <p:cNvPr id="39" name="object 39"/>
            <p:cNvSpPr/>
            <p:nvPr/>
          </p:nvSpPr>
          <p:spPr>
            <a:xfrm>
              <a:off x="2258568" y="6507479"/>
              <a:ext cx="1719580" cy="18415"/>
            </a:xfrm>
            <a:custGeom>
              <a:avLst/>
              <a:gdLst/>
              <a:ahLst/>
              <a:cxnLst/>
              <a:rect l="l" t="t" r="r" b="b"/>
              <a:pathLst>
                <a:path w="1719579" h="18415">
                  <a:moveTo>
                    <a:pt x="1719072" y="0"/>
                  </a:moveTo>
                  <a:lnTo>
                    <a:pt x="0" y="0"/>
                  </a:lnTo>
                  <a:lnTo>
                    <a:pt x="0" y="9144"/>
                  </a:lnTo>
                  <a:lnTo>
                    <a:pt x="0" y="18288"/>
                  </a:lnTo>
                  <a:lnTo>
                    <a:pt x="1719072" y="18288"/>
                  </a:lnTo>
                  <a:lnTo>
                    <a:pt x="1719072" y="9144"/>
                  </a:lnTo>
                  <a:lnTo>
                    <a:pt x="1719072" y="0"/>
                  </a:lnTo>
                  <a:close/>
                </a:path>
              </a:pathLst>
            </a:custGeom>
            <a:solidFill>
              <a:srgbClr val="7E7E7E"/>
            </a:solidFill>
          </p:spPr>
          <p:txBody>
            <a:bodyPr wrap="square" lIns="0" tIns="0" rIns="0" bIns="0" rtlCol="0"/>
            <a:lstStyle/>
            <a:p>
              <a:endParaRPr sz="1632"/>
            </a:p>
          </p:txBody>
        </p:sp>
        <p:sp>
          <p:nvSpPr>
            <p:cNvPr id="40" name="object 40"/>
            <p:cNvSpPr/>
            <p:nvPr/>
          </p:nvSpPr>
          <p:spPr>
            <a:xfrm>
              <a:off x="2258568" y="6525767"/>
              <a:ext cx="1719580" cy="22860"/>
            </a:xfrm>
            <a:custGeom>
              <a:avLst/>
              <a:gdLst/>
              <a:ahLst/>
              <a:cxnLst/>
              <a:rect l="l" t="t" r="r" b="b"/>
              <a:pathLst>
                <a:path w="1719579" h="22859">
                  <a:moveTo>
                    <a:pt x="1719072" y="0"/>
                  </a:moveTo>
                  <a:lnTo>
                    <a:pt x="0" y="0"/>
                  </a:lnTo>
                  <a:lnTo>
                    <a:pt x="0" y="12192"/>
                  </a:lnTo>
                  <a:lnTo>
                    <a:pt x="0" y="22860"/>
                  </a:lnTo>
                  <a:lnTo>
                    <a:pt x="1719072" y="22860"/>
                  </a:lnTo>
                  <a:lnTo>
                    <a:pt x="1719072" y="12192"/>
                  </a:lnTo>
                  <a:lnTo>
                    <a:pt x="1719072" y="0"/>
                  </a:lnTo>
                  <a:close/>
                </a:path>
              </a:pathLst>
            </a:custGeom>
            <a:solidFill>
              <a:srgbClr val="7C7C7C"/>
            </a:solidFill>
          </p:spPr>
          <p:txBody>
            <a:bodyPr wrap="square" lIns="0" tIns="0" rIns="0" bIns="0" rtlCol="0"/>
            <a:lstStyle/>
            <a:p>
              <a:endParaRPr sz="1632"/>
            </a:p>
          </p:txBody>
        </p:sp>
        <p:sp>
          <p:nvSpPr>
            <p:cNvPr id="41" name="object 41"/>
            <p:cNvSpPr/>
            <p:nvPr/>
          </p:nvSpPr>
          <p:spPr>
            <a:xfrm>
              <a:off x="2258568" y="6548627"/>
              <a:ext cx="1719580" cy="7620"/>
            </a:xfrm>
            <a:custGeom>
              <a:avLst/>
              <a:gdLst/>
              <a:ahLst/>
              <a:cxnLst/>
              <a:rect l="l" t="t" r="r" b="b"/>
              <a:pathLst>
                <a:path w="1719579" h="7620">
                  <a:moveTo>
                    <a:pt x="1719072" y="0"/>
                  </a:moveTo>
                  <a:lnTo>
                    <a:pt x="1719072" y="7620"/>
                  </a:lnTo>
                  <a:lnTo>
                    <a:pt x="0" y="7620"/>
                  </a:lnTo>
                  <a:lnTo>
                    <a:pt x="0" y="0"/>
                  </a:lnTo>
                  <a:lnTo>
                    <a:pt x="1719072" y="0"/>
                  </a:lnTo>
                  <a:close/>
                </a:path>
              </a:pathLst>
            </a:custGeom>
            <a:solidFill>
              <a:srgbClr val="7B7B7B"/>
            </a:solidFill>
          </p:spPr>
          <p:txBody>
            <a:bodyPr wrap="square" lIns="0" tIns="0" rIns="0" bIns="0" rtlCol="0"/>
            <a:lstStyle/>
            <a:p>
              <a:endParaRPr sz="1632"/>
            </a:p>
          </p:txBody>
        </p:sp>
        <p:sp>
          <p:nvSpPr>
            <p:cNvPr id="42" name="object 42"/>
            <p:cNvSpPr/>
            <p:nvPr/>
          </p:nvSpPr>
          <p:spPr>
            <a:xfrm>
              <a:off x="2258568" y="6556260"/>
              <a:ext cx="1719580" cy="24765"/>
            </a:xfrm>
            <a:custGeom>
              <a:avLst/>
              <a:gdLst/>
              <a:ahLst/>
              <a:cxnLst/>
              <a:rect l="l" t="t" r="r" b="b"/>
              <a:pathLst>
                <a:path w="1719579" h="24765">
                  <a:moveTo>
                    <a:pt x="1719072" y="0"/>
                  </a:moveTo>
                  <a:lnTo>
                    <a:pt x="0" y="0"/>
                  </a:lnTo>
                  <a:lnTo>
                    <a:pt x="0" y="7620"/>
                  </a:lnTo>
                  <a:lnTo>
                    <a:pt x="0" y="16764"/>
                  </a:lnTo>
                  <a:lnTo>
                    <a:pt x="0" y="24384"/>
                  </a:lnTo>
                  <a:lnTo>
                    <a:pt x="1719072" y="24384"/>
                  </a:lnTo>
                  <a:lnTo>
                    <a:pt x="1719072" y="16764"/>
                  </a:lnTo>
                  <a:lnTo>
                    <a:pt x="1719072" y="7620"/>
                  </a:lnTo>
                  <a:lnTo>
                    <a:pt x="1719072" y="0"/>
                  </a:lnTo>
                  <a:close/>
                </a:path>
              </a:pathLst>
            </a:custGeom>
            <a:solidFill>
              <a:srgbClr val="797979"/>
            </a:solidFill>
          </p:spPr>
          <p:txBody>
            <a:bodyPr wrap="square" lIns="0" tIns="0" rIns="0" bIns="0" rtlCol="0"/>
            <a:lstStyle/>
            <a:p>
              <a:endParaRPr sz="1632"/>
            </a:p>
          </p:txBody>
        </p:sp>
        <p:sp>
          <p:nvSpPr>
            <p:cNvPr id="43" name="object 43"/>
            <p:cNvSpPr/>
            <p:nvPr/>
          </p:nvSpPr>
          <p:spPr>
            <a:xfrm>
              <a:off x="2258568" y="6580631"/>
              <a:ext cx="1719580" cy="7620"/>
            </a:xfrm>
            <a:custGeom>
              <a:avLst/>
              <a:gdLst/>
              <a:ahLst/>
              <a:cxnLst/>
              <a:rect l="l" t="t" r="r" b="b"/>
              <a:pathLst>
                <a:path w="1719579" h="7620">
                  <a:moveTo>
                    <a:pt x="1719072" y="0"/>
                  </a:moveTo>
                  <a:lnTo>
                    <a:pt x="1719072" y="7620"/>
                  </a:lnTo>
                  <a:lnTo>
                    <a:pt x="0" y="7620"/>
                  </a:lnTo>
                  <a:lnTo>
                    <a:pt x="0" y="0"/>
                  </a:lnTo>
                  <a:lnTo>
                    <a:pt x="1719072" y="0"/>
                  </a:lnTo>
                  <a:close/>
                </a:path>
              </a:pathLst>
            </a:custGeom>
            <a:solidFill>
              <a:srgbClr val="7B7B7B"/>
            </a:solidFill>
          </p:spPr>
          <p:txBody>
            <a:bodyPr wrap="square" lIns="0" tIns="0" rIns="0" bIns="0" rtlCol="0"/>
            <a:lstStyle/>
            <a:p>
              <a:endParaRPr sz="1632"/>
            </a:p>
          </p:txBody>
        </p:sp>
        <p:sp>
          <p:nvSpPr>
            <p:cNvPr id="44" name="object 44"/>
            <p:cNvSpPr/>
            <p:nvPr/>
          </p:nvSpPr>
          <p:spPr>
            <a:xfrm>
              <a:off x="2258568" y="6588251"/>
              <a:ext cx="1719580" cy="6350"/>
            </a:xfrm>
            <a:custGeom>
              <a:avLst/>
              <a:gdLst/>
              <a:ahLst/>
              <a:cxnLst/>
              <a:rect l="l" t="t" r="r" b="b"/>
              <a:pathLst>
                <a:path w="1719579" h="6350">
                  <a:moveTo>
                    <a:pt x="0" y="0"/>
                  </a:moveTo>
                  <a:lnTo>
                    <a:pt x="1719072" y="0"/>
                  </a:lnTo>
                  <a:lnTo>
                    <a:pt x="1719072" y="6096"/>
                  </a:lnTo>
                  <a:lnTo>
                    <a:pt x="0" y="6096"/>
                  </a:lnTo>
                  <a:lnTo>
                    <a:pt x="0" y="0"/>
                  </a:lnTo>
                  <a:close/>
                </a:path>
              </a:pathLst>
            </a:custGeom>
            <a:solidFill>
              <a:srgbClr val="7C7C7C"/>
            </a:solidFill>
          </p:spPr>
          <p:txBody>
            <a:bodyPr wrap="square" lIns="0" tIns="0" rIns="0" bIns="0" rtlCol="0"/>
            <a:lstStyle/>
            <a:p>
              <a:endParaRPr sz="1632"/>
            </a:p>
          </p:txBody>
        </p:sp>
        <p:sp>
          <p:nvSpPr>
            <p:cNvPr id="45" name="object 45"/>
            <p:cNvSpPr/>
            <p:nvPr/>
          </p:nvSpPr>
          <p:spPr>
            <a:xfrm>
              <a:off x="2252472" y="6202679"/>
              <a:ext cx="1731645" cy="398145"/>
            </a:xfrm>
            <a:custGeom>
              <a:avLst/>
              <a:gdLst/>
              <a:ahLst/>
              <a:cxnLst/>
              <a:rect l="l" t="t" r="r" b="b"/>
              <a:pathLst>
                <a:path w="1731645" h="398145">
                  <a:moveTo>
                    <a:pt x="1731264" y="397764"/>
                  </a:moveTo>
                  <a:lnTo>
                    <a:pt x="0" y="397764"/>
                  </a:lnTo>
                  <a:lnTo>
                    <a:pt x="0" y="0"/>
                  </a:lnTo>
                  <a:lnTo>
                    <a:pt x="1731264" y="0"/>
                  </a:lnTo>
                  <a:lnTo>
                    <a:pt x="1731264" y="6096"/>
                  </a:lnTo>
                  <a:lnTo>
                    <a:pt x="10668" y="6096"/>
                  </a:lnTo>
                  <a:lnTo>
                    <a:pt x="6096" y="10668"/>
                  </a:lnTo>
                  <a:lnTo>
                    <a:pt x="10668" y="10668"/>
                  </a:lnTo>
                  <a:lnTo>
                    <a:pt x="10668" y="385572"/>
                  </a:lnTo>
                  <a:lnTo>
                    <a:pt x="6096" y="385572"/>
                  </a:lnTo>
                  <a:lnTo>
                    <a:pt x="10668" y="391668"/>
                  </a:lnTo>
                  <a:lnTo>
                    <a:pt x="1731264" y="391668"/>
                  </a:lnTo>
                  <a:lnTo>
                    <a:pt x="1731264" y="397764"/>
                  </a:lnTo>
                  <a:close/>
                </a:path>
                <a:path w="1731645" h="398145">
                  <a:moveTo>
                    <a:pt x="10668" y="10668"/>
                  </a:moveTo>
                  <a:lnTo>
                    <a:pt x="6096" y="10668"/>
                  </a:lnTo>
                  <a:lnTo>
                    <a:pt x="10668" y="6096"/>
                  </a:lnTo>
                  <a:lnTo>
                    <a:pt x="10668" y="10668"/>
                  </a:lnTo>
                  <a:close/>
                </a:path>
                <a:path w="1731645" h="398145">
                  <a:moveTo>
                    <a:pt x="1719072" y="10668"/>
                  </a:moveTo>
                  <a:lnTo>
                    <a:pt x="10668" y="10668"/>
                  </a:lnTo>
                  <a:lnTo>
                    <a:pt x="10668" y="6096"/>
                  </a:lnTo>
                  <a:lnTo>
                    <a:pt x="1719072" y="6096"/>
                  </a:lnTo>
                  <a:lnTo>
                    <a:pt x="1719072" y="10668"/>
                  </a:lnTo>
                  <a:close/>
                </a:path>
                <a:path w="1731645" h="398145">
                  <a:moveTo>
                    <a:pt x="1719072" y="391668"/>
                  </a:moveTo>
                  <a:lnTo>
                    <a:pt x="1719072" y="6096"/>
                  </a:lnTo>
                  <a:lnTo>
                    <a:pt x="1725168" y="10668"/>
                  </a:lnTo>
                  <a:lnTo>
                    <a:pt x="1731264" y="10668"/>
                  </a:lnTo>
                  <a:lnTo>
                    <a:pt x="1731264" y="385572"/>
                  </a:lnTo>
                  <a:lnTo>
                    <a:pt x="1725168" y="385572"/>
                  </a:lnTo>
                  <a:lnTo>
                    <a:pt x="1719072" y="391668"/>
                  </a:lnTo>
                  <a:close/>
                </a:path>
                <a:path w="1731645" h="398145">
                  <a:moveTo>
                    <a:pt x="1731264" y="10668"/>
                  </a:moveTo>
                  <a:lnTo>
                    <a:pt x="1725168" y="10668"/>
                  </a:lnTo>
                  <a:lnTo>
                    <a:pt x="1719072" y="6096"/>
                  </a:lnTo>
                  <a:lnTo>
                    <a:pt x="1731264" y="6096"/>
                  </a:lnTo>
                  <a:lnTo>
                    <a:pt x="1731264" y="10668"/>
                  </a:lnTo>
                  <a:close/>
                </a:path>
                <a:path w="1731645" h="398145">
                  <a:moveTo>
                    <a:pt x="10668" y="391668"/>
                  </a:moveTo>
                  <a:lnTo>
                    <a:pt x="6096" y="385572"/>
                  </a:lnTo>
                  <a:lnTo>
                    <a:pt x="10668" y="385572"/>
                  </a:lnTo>
                  <a:lnTo>
                    <a:pt x="10668" y="391668"/>
                  </a:lnTo>
                  <a:close/>
                </a:path>
                <a:path w="1731645" h="398145">
                  <a:moveTo>
                    <a:pt x="1719072" y="391668"/>
                  </a:moveTo>
                  <a:lnTo>
                    <a:pt x="10668" y="391668"/>
                  </a:lnTo>
                  <a:lnTo>
                    <a:pt x="10668" y="385572"/>
                  </a:lnTo>
                  <a:lnTo>
                    <a:pt x="1719072" y="385572"/>
                  </a:lnTo>
                  <a:lnTo>
                    <a:pt x="1719072" y="391668"/>
                  </a:lnTo>
                  <a:close/>
                </a:path>
                <a:path w="1731645" h="398145">
                  <a:moveTo>
                    <a:pt x="1731264" y="391668"/>
                  </a:moveTo>
                  <a:lnTo>
                    <a:pt x="1719072" y="391668"/>
                  </a:lnTo>
                  <a:lnTo>
                    <a:pt x="1725168" y="385572"/>
                  </a:lnTo>
                  <a:lnTo>
                    <a:pt x="1731264" y="385572"/>
                  </a:lnTo>
                  <a:lnTo>
                    <a:pt x="1731264" y="391668"/>
                  </a:lnTo>
                  <a:close/>
                </a:path>
              </a:pathLst>
            </a:custGeom>
            <a:solidFill>
              <a:srgbClr val="000000"/>
            </a:solidFill>
          </p:spPr>
          <p:txBody>
            <a:bodyPr wrap="square" lIns="0" tIns="0" rIns="0" bIns="0" rtlCol="0"/>
            <a:lstStyle/>
            <a:p>
              <a:endParaRPr sz="1632"/>
            </a:p>
          </p:txBody>
        </p:sp>
      </p:grpSp>
      <p:sp>
        <p:nvSpPr>
          <p:cNvPr id="46" name="object 46"/>
          <p:cNvSpPr txBox="1"/>
          <p:nvPr/>
        </p:nvSpPr>
        <p:spPr>
          <a:xfrm>
            <a:off x="3824516" y="5676618"/>
            <a:ext cx="499811" cy="231458"/>
          </a:xfrm>
          <a:prstGeom prst="rect">
            <a:avLst/>
          </a:prstGeom>
        </p:spPr>
        <p:txBody>
          <a:bodyPr vert="horz" wrap="square" lIns="0" tIns="14971" rIns="0" bIns="0" rtlCol="0">
            <a:spAutoFit/>
          </a:bodyPr>
          <a:lstStyle/>
          <a:p>
            <a:pPr marL="11516">
              <a:spcBef>
                <a:spcPts val="118"/>
              </a:spcBef>
            </a:pPr>
            <a:r>
              <a:rPr sz="1406" spc="-18" dirty="0">
                <a:solidFill>
                  <a:srgbClr val="FFFF00"/>
                </a:solidFill>
                <a:latin typeface="Times New Roman"/>
                <a:cs typeface="Times New Roman"/>
              </a:rPr>
              <a:t>PLAN</a:t>
            </a:r>
            <a:endParaRPr sz="1406">
              <a:latin typeface="Times New Roman"/>
              <a:cs typeface="Times New Roman"/>
            </a:endParaRPr>
          </a:p>
        </p:txBody>
      </p:sp>
      <p:grpSp>
        <p:nvGrpSpPr>
          <p:cNvPr id="47" name="object 47"/>
          <p:cNvGrpSpPr/>
          <p:nvPr/>
        </p:nvGrpSpPr>
        <p:grpSpPr>
          <a:xfrm>
            <a:off x="7155506" y="3478405"/>
            <a:ext cx="2672950" cy="1434940"/>
            <a:chOff x="6515100" y="3835908"/>
            <a:chExt cx="2947670" cy="1582420"/>
          </a:xfrm>
        </p:grpSpPr>
        <p:sp>
          <p:nvSpPr>
            <p:cNvPr id="48" name="object 48"/>
            <p:cNvSpPr/>
            <p:nvPr/>
          </p:nvSpPr>
          <p:spPr>
            <a:xfrm>
              <a:off x="6708648" y="3835920"/>
              <a:ext cx="2753995" cy="1582420"/>
            </a:xfrm>
            <a:custGeom>
              <a:avLst/>
              <a:gdLst/>
              <a:ahLst/>
              <a:cxnLst/>
              <a:rect l="l" t="t" r="r" b="b"/>
              <a:pathLst>
                <a:path w="2753995" h="1582420">
                  <a:moveTo>
                    <a:pt x="2753868" y="1568183"/>
                  </a:moveTo>
                  <a:lnTo>
                    <a:pt x="2732328" y="1534604"/>
                  </a:lnTo>
                  <a:lnTo>
                    <a:pt x="2732328" y="1565148"/>
                  </a:lnTo>
                  <a:lnTo>
                    <a:pt x="20955" y="1565148"/>
                  </a:lnTo>
                  <a:lnTo>
                    <a:pt x="747649" y="16764"/>
                  </a:lnTo>
                  <a:lnTo>
                    <a:pt x="1739315" y="16764"/>
                  </a:lnTo>
                  <a:lnTo>
                    <a:pt x="2732328" y="1565148"/>
                  </a:lnTo>
                  <a:lnTo>
                    <a:pt x="2732328" y="1534604"/>
                  </a:lnTo>
                  <a:lnTo>
                    <a:pt x="1751076" y="4559"/>
                  </a:lnTo>
                  <a:lnTo>
                    <a:pt x="1744980" y="8623"/>
                  </a:lnTo>
                  <a:lnTo>
                    <a:pt x="1744980" y="0"/>
                  </a:lnTo>
                  <a:lnTo>
                    <a:pt x="742188" y="0"/>
                  </a:lnTo>
                  <a:lnTo>
                    <a:pt x="742188" y="9131"/>
                  </a:lnTo>
                  <a:lnTo>
                    <a:pt x="734568" y="6083"/>
                  </a:lnTo>
                  <a:lnTo>
                    <a:pt x="0" y="1569707"/>
                  </a:lnTo>
                  <a:lnTo>
                    <a:pt x="7620" y="1573530"/>
                  </a:lnTo>
                  <a:lnTo>
                    <a:pt x="7620" y="1581912"/>
                  </a:lnTo>
                  <a:lnTo>
                    <a:pt x="2746248" y="1581912"/>
                  </a:lnTo>
                  <a:lnTo>
                    <a:pt x="2746248" y="1573276"/>
                  </a:lnTo>
                  <a:lnTo>
                    <a:pt x="2753868" y="1568183"/>
                  </a:lnTo>
                  <a:close/>
                </a:path>
              </a:pathLst>
            </a:custGeom>
            <a:solidFill>
              <a:srgbClr val="000000"/>
            </a:solidFill>
          </p:spPr>
          <p:txBody>
            <a:bodyPr wrap="square" lIns="0" tIns="0" rIns="0" bIns="0" rtlCol="0"/>
            <a:lstStyle/>
            <a:p>
              <a:endParaRPr sz="1632"/>
            </a:p>
          </p:txBody>
        </p:sp>
        <p:sp>
          <p:nvSpPr>
            <p:cNvPr id="49" name="object 49"/>
            <p:cNvSpPr/>
            <p:nvPr/>
          </p:nvSpPr>
          <p:spPr>
            <a:xfrm>
              <a:off x="6515100" y="4088891"/>
              <a:ext cx="734695" cy="123825"/>
            </a:xfrm>
            <a:custGeom>
              <a:avLst/>
              <a:gdLst/>
              <a:ahLst/>
              <a:cxnLst/>
              <a:rect l="l" t="t" r="r" b="b"/>
              <a:pathLst>
                <a:path w="734695" h="123825">
                  <a:moveTo>
                    <a:pt x="734568" y="111252"/>
                  </a:moveTo>
                  <a:lnTo>
                    <a:pt x="285203" y="104736"/>
                  </a:lnTo>
                  <a:lnTo>
                    <a:pt x="400812" y="0"/>
                  </a:lnTo>
                  <a:lnTo>
                    <a:pt x="140208" y="0"/>
                  </a:lnTo>
                  <a:lnTo>
                    <a:pt x="256705" y="104317"/>
                  </a:lnTo>
                  <a:lnTo>
                    <a:pt x="0" y="100584"/>
                  </a:lnTo>
                  <a:lnTo>
                    <a:pt x="0" y="111252"/>
                  </a:lnTo>
                  <a:lnTo>
                    <a:pt x="269455" y="115735"/>
                  </a:lnTo>
                  <a:lnTo>
                    <a:pt x="271272" y="117348"/>
                  </a:lnTo>
                  <a:lnTo>
                    <a:pt x="272999" y="115785"/>
                  </a:lnTo>
                  <a:lnTo>
                    <a:pt x="734568" y="123444"/>
                  </a:lnTo>
                  <a:lnTo>
                    <a:pt x="734568" y="111252"/>
                  </a:lnTo>
                  <a:close/>
                </a:path>
              </a:pathLst>
            </a:custGeom>
            <a:solidFill>
              <a:srgbClr val="5B9AD4"/>
            </a:solidFill>
          </p:spPr>
          <p:txBody>
            <a:bodyPr wrap="square" lIns="0" tIns="0" rIns="0" bIns="0" rtlCol="0"/>
            <a:lstStyle/>
            <a:p>
              <a:endParaRPr sz="1632"/>
            </a:p>
          </p:txBody>
        </p:sp>
        <p:sp>
          <p:nvSpPr>
            <p:cNvPr id="50" name="object 50"/>
            <p:cNvSpPr/>
            <p:nvPr/>
          </p:nvSpPr>
          <p:spPr>
            <a:xfrm>
              <a:off x="6640067" y="4084320"/>
              <a:ext cx="291465" cy="129539"/>
            </a:xfrm>
            <a:custGeom>
              <a:avLst/>
              <a:gdLst/>
              <a:ahLst/>
              <a:cxnLst/>
              <a:rect l="l" t="t" r="r" b="b"/>
              <a:pathLst>
                <a:path w="291465" h="129539">
                  <a:moveTo>
                    <a:pt x="146304" y="129540"/>
                  </a:moveTo>
                  <a:lnTo>
                    <a:pt x="0" y="0"/>
                  </a:lnTo>
                  <a:lnTo>
                    <a:pt x="291084" y="0"/>
                  </a:lnTo>
                  <a:lnTo>
                    <a:pt x="289380" y="1524"/>
                  </a:lnTo>
                  <a:lnTo>
                    <a:pt x="18288" y="1524"/>
                  </a:lnTo>
                  <a:lnTo>
                    <a:pt x="15240" y="10668"/>
                  </a:lnTo>
                  <a:lnTo>
                    <a:pt x="28635" y="10668"/>
                  </a:lnTo>
                  <a:lnTo>
                    <a:pt x="145542" y="113981"/>
                  </a:lnTo>
                  <a:lnTo>
                    <a:pt x="141732" y="117348"/>
                  </a:lnTo>
                  <a:lnTo>
                    <a:pt x="159930" y="117348"/>
                  </a:lnTo>
                  <a:lnTo>
                    <a:pt x="146304" y="129540"/>
                  </a:lnTo>
                  <a:close/>
                </a:path>
                <a:path w="291465" h="129539">
                  <a:moveTo>
                    <a:pt x="28635" y="10668"/>
                  </a:moveTo>
                  <a:lnTo>
                    <a:pt x="15240" y="10668"/>
                  </a:lnTo>
                  <a:lnTo>
                    <a:pt x="18288" y="1524"/>
                  </a:lnTo>
                  <a:lnTo>
                    <a:pt x="28635" y="10668"/>
                  </a:lnTo>
                  <a:close/>
                </a:path>
                <a:path w="291465" h="129539">
                  <a:moveTo>
                    <a:pt x="262448" y="10668"/>
                  </a:moveTo>
                  <a:lnTo>
                    <a:pt x="28635" y="10668"/>
                  </a:lnTo>
                  <a:lnTo>
                    <a:pt x="18288" y="1524"/>
                  </a:lnTo>
                  <a:lnTo>
                    <a:pt x="272796" y="1524"/>
                  </a:lnTo>
                  <a:lnTo>
                    <a:pt x="262448" y="10668"/>
                  </a:lnTo>
                  <a:close/>
                </a:path>
                <a:path w="291465" h="129539">
                  <a:moveTo>
                    <a:pt x="159930" y="117348"/>
                  </a:moveTo>
                  <a:lnTo>
                    <a:pt x="149352" y="117348"/>
                  </a:lnTo>
                  <a:lnTo>
                    <a:pt x="145542" y="113981"/>
                  </a:lnTo>
                  <a:lnTo>
                    <a:pt x="272796" y="1524"/>
                  </a:lnTo>
                  <a:lnTo>
                    <a:pt x="275844" y="10668"/>
                  </a:lnTo>
                  <a:lnTo>
                    <a:pt x="279160" y="10668"/>
                  </a:lnTo>
                  <a:lnTo>
                    <a:pt x="159930" y="117348"/>
                  </a:lnTo>
                  <a:close/>
                </a:path>
                <a:path w="291465" h="129539">
                  <a:moveTo>
                    <a:pt x="279160" y="10668"/>
                  </a:moveTo>
                  <a:lnTo>
                    <a:pt x="275844" y="10668"/>
                  </a:lnTo>
                  <a:lnTo>
                    <a:pt x="272796" y="1524"/>
                  </a:lnTo>
                  <a:lnTo>
                    <a:pt x="289380" y="1524"/>
                  </a:lnTo>
                  <a:lnTo>
                    <a:pt x="279160" y="10668"/>
                  </a:lnTo>
                  <a:close/>
                </a:path>
                <a:path w="291465" h="129539">
                  <a:moveTo>
                    <a:pt x="149352" y="117348"/>
                  </a:moveTo>
                  <a:lnTo>
                    <a:pt x="141732" y="117348"/>
                  </a:lnTo>
                  <a:lnTo>
                    <a:pt x="145542" y="113981"/>
                  </a:lnTo>
                  <a:lnTo>
                    <a:pt x="149352" y="117348"/>
                  </a:lnTo>
                  <a:close/>
                </a:path>
              </a:pathLst>
            </a:custGeom>
            <a:solidFill>
              <a:srgbClr val="41709C"/>
            </a:solidFill>
          </p:spPr>
          <p:txBody>
            <a:bodyPr wrap="square" lIns="0" tIns="0" rIns="0" bIns="0" rtlCol="0"/>
            <a:lstStyle/>
            <a:p>
              <a:endParaRPr sz="1632"/>
            </a:p>
          </p:txBody>
        </p:sp>
        <p:sp>
          <p:nvSpPr>
            <p:cNvPr id="51" name="object 51"/>
            <p:cNvSpPr/>
            <p:nvPr/>
          </p:nvSpPr>
          <p:spPr>
            <a:xfrm>
              <a:off x="6655295" y="4241291"/>
              <a:ext cx="260985" cy="104139"/>
            </a:xfrm>
            <a:custGeom>
              <a:avLst/>
              <a:gdLst/>
              <a:ahLst/>
              <a:cxnLst/>
              <a:rect l="l" t="t" r="r" b="b"/>
              <a:pathLst>
                <a:path w="260984" h="104139">
                  <a:moveTo>
                    <a:pt x="44208" y="0"/>
                  </a:moveTo>
                  <a:lnTo>
                    <a:pt x="0" y="0"/>
                  </a:lnTo>
                  <a:lnTo>
                    <a:pt x="0" y="10680"/>
                  </a:lnTo>
                  <a:lnTo>
                    <a:pt x="44208" y="10680"/>
                  </a:lnTo>
                  <a:lnTo>
                    <a:pt x="44208" y="0"/>
                  </a:lnTo>
                  <a:close/>
                </a:path>
                <a:path w="260984" h="104139">
                  <a:moveTo>
                    <a:pt x="53352" y="41148"/>
                  </a:moveTo>
                  <a:lnTo>
                    <a:pt x="9156" y="41148"/>
                  </a:lnTo>
                  <a:lnTo>
                    <a:pt x="9156" y="51828"/>
                  </a:lnTo>
                  <a:lnTo>
                    <a:pt x="53352" y="51828"/>
                  </a:lnTo>
                  <a:lnTo>
                    <a:pt x="53352" y="41148"/>
                  </a:lnTo>
                  <a:close/>
                </a:path>
                <a:path w="260984" h="104139">
                  <a:moveTo>
                    <a:pt x="105168" y="92964"/>
                  </a:moveTo>
                  <a:lnTo>
                    <a:pt x="60972" y="92964"/>
                  </a:lnTo>
                  <a:lnTo>
                    <a:pt x="60972" y="103644"/>
                  </a:lnTo>
                  <a:lnTo>
                    <a:pt x="105168" y="103644"/>
                  </a:lnTo>
                  <a:lnTo>
                    <a:pt x="105168" y="92964"/>
                  </a:lnTo>
                  <a:close/>
                </a:path>
                <a:path w="260984" h="104139">
                  <a:moveTo>
                    <a:pt x="121932" y="0"/>
                  </a:moveTo>
                  <a:lnTo>
                    <a:pt x="77736" y="0"/>
                  </a:lnTo>
                  <a:lnTo>
                    <a:pt x="77736" y="10680"/>
                  </a:lnTo>
                  <a:lnTo>
                    <a:pt x="121932" y="10680"/>
                  </a:lnTo>
                  <a:lnTo>
                    <a:pt x="121932" y="0"/>
                  </a:lnTo>
                  <a:close/>
                </a:path>
                <a:path w="260984" h="104139">
                  <a:moveTo>
                    <a:pt x="131076" y="41148"/>
                  </a:moveTo>
                  <a:lnTo>
                    <a:pt x="86880" y="41148"/>
                  </a:lnTo>
                  <a:lnTo>
                    <a:pt x="86880" y="51828"/>
                  </a:lnTo>
                  <a:lnTo>
                    <a:pt x="131076" y="51828"/>
                  </a:lnTo>
                  <a:lnTo>
                    <a:pt x="131076" y="41148"/>
                  </a:lnTo>
                  <a:close/>
                </a:path>
                <a:path w="260984" h="104139">
                  <a:moveTo>
                    <a:pt x="182892" y="92964"/>
                  </a:moveTo>
                  <a:lnTo>
                    <a:pt x="138696" y="92964"/>
                  </a:lnTo>
                  <a:lnTo>
                    <a:pt x="138696" y="103644"/>
                  </a:lnTo>
                  <a:lnTo>
                    <a:pt x="182892" y="103644"/>
                  </a:lnTo>
                  <a:lnTo>
                    <a:pt x="182892" y="92964"/>
                  </a:lnTo>
                  <a:close/>
                </a:path>
                <a:path w="260984" h="104139">
                  <a:moveTo>
                    <a:pt x="199656" y="0"/>
                  </a:moveTo>
                  <a:lnTo>
                    <a:pt x="155460" y="0"/>
                  </a:lnTo>
                  <a:lnTo>
                    <a:pt x="155460" y="10680"/>
                  </a:lnTo>
                  <a:lnTo>
                    <a:pt x="199656" y="10680"/>
                  </a:lnTo>
                  <a:lnTo>
                    <a:pt x="199656" y="0"/>
                  </a:lnTo>
                  <a:close/>
                </a:path>
                <a:path w="260984" h="104139">
                  <a:moveTo>
                    <a:pt x="208800" y="41148"/>
                  </a:moveTo>
                  <a:lnTo>
                    <a:pt x="164604" y="41148"/>
                  </a:lnTo>
                  <a:lnTo>
                    <a:pt x="164604" y="51828"/>
                  </a:lnTo>
                  <a:lnTo>
                    <a:pt x="208800" y="51828"/>
                  </a:lnTo>
                  <a:lnTo>
                    <a:pt x="208800" y="41148"/>
                  </a:lnTo>
                  <a:close/>
                </a:path>
                <a:path w="260984" h="104139">
                  <a:moveTo>
                    <a:pt x="260616" y="41148"/>
                  </a:moveTo>
                  <a:lnTo>
                    <a:pt x="242328" y="41148"/>
                  </a:lnTo>
                  <a:lnTo>
                    <a:pt x="242328" y="51828"/>
                  </a:lnTo>
                  <a:lnTo>
                    <a:pt x="260616" y="51828"/>
                  </a:lnTo>
                  <a:lnTo>
                    <a:pt x="260616" y="41148"/>
                  </a:lnTo>
                  <a:close/>
                </a:path>
                <a:path w="260984" h="104139">
                  <a:moveTo>
                    <a:pt x="260616" y="0"/>
                  </a:moveTo>
                  <a:lnTo>
                    <a:pt x="233184" y="0"/>
                  </a:lnTo>
                  <a:lnTo>
                    <a:pt x="233184" y="10680"/>
                  </a:lnTo>
                  <a:lnTo>
                    <a:pt x="260616" y="10680"/>
                  </a:lnTo>
                  <a:lnTo>
                    <a:pt x="260616" y="0"/>
                  </a:lnTo>
                  <a:close/>
                </a:path>
              </a:pathLst>
            </a:custGeom>
            <a:solidFill>
              <a:srgbClr val="000000"/>
            </a:solidFill>
          </p:spPr>
          <p:txBody>
            <a:bodyPr wrap="square" lIns="0" tIns="0" rIns="0" bIns="0" rtlCol="0"/>
            <a:lstStyle/>
            <a:p>
              <a:endParaRPr sz="1632"/>
            </a:p>
          </p:txBody>
        </p:sp>
        <p:sp>
          <p:nvSpPr>
            <p:cNvPr id="52" name="object 52"/>
            <p:cNvSpPr/>
            <p:nvPr/>
          </p:nvSpPr>
          <p:spPr>
            <a:xfrm>
              <a:off x="7584948" y="4539995"/>
              <a:ext cx="802005" cy="9525"/>
            </a:xfrm>
            <a:custGeom>
              <a:avLst/>
              <a:gdLst/>
              <a:ahLst/>
              <a:cxnLst/>
              <a:rect l="l" t="t" r="r" b="b"/>
              <a:pathLst>
                <a:path w="802004" h="9525">
                  <a:moveTo>
                    <a:pt x="801624" y="0"/>
                  </a:moveTo>
                  <a:lnTo>
                    <a:pt x="0" y="0"/>
                  </a:lnTo>
                  <a:lnTo>
                    <a:pt x="0" y="3048"/>
                  </a:lnTo>
                  <a:lnTo>
                    <a:pt x="0" y="9144"/>
                  </a:lnTo>
                  <a:lnTo>
                    <a:pt x="801624" y="9144"/>
                  </a:lnTo>
                  <a:lnTo>
                    <a:pt x="801624" y="3048"/>
                  </a:lnTo>
                  <a:lnTo>
                    <a:pt x="801624" y="0"/>
                  </a:lnTo>
                  <a:close/>
                </a:path>
              </a:pathLst>
            </a:custGeom>
            <a:solidFill>
              <a:srgbClr val="FFDA95"/>
            </a:solidFill>
          </p:spPr>
          <p:txBody>
            <a:bodyPr wrap="square" lIns="0" tIns="0" rIns="0" bIns="0" rtlCol="0"/>
            <a:lstStyle/>
            <a:p>
              <a:endParaRPr sz="1632"/>
            </a:p>
          </p:txBody>
        </p:sp>
        <p:sp>
          <p:nvSpPr>
            <p:cNvPr id="53" name="object 53"/>
            <p:cNvSpPr/>
            <p:nvPr/>
          </p:nvSpPr>
          <p:spPr>
            <a:xfrm>
              <a:off x="7584948" y="4549139"/>
              <a:ext cx="802005" cy="5080"/>
            </a:xfrm>
            <a:custGeom>
              <a:avLst/>
              <a:gdLst/>
              <a:ahLst/>
              <a:cxnLst/>
              <a:rect l="l" t="t" r="r" b="b"/>
              <a:pathLst>
                <a:path w="802004" h="5079">
                  <a:moveTo>
                    <a:pt x="801624" y="0"/>
                  </a:moveTo>
                  <a:lnTo>
                    <a:pt x="801624" y="4572"/>
                  </a:lnTo>
                  <a:lnTo>
                    <a:pt x="0" y="4572"/>
                  </a:lnTo>
                  <a:lnTo>
                    <a:pt x="0" y="0"/>
                  </a:lnTo>
                  <a:lnTo>
                    <a:pt x="801624" y="0"/>
                  </a:lnTo>
                  <a:close/>
                </a:path>
              </a:pathLst>
            </a:custGeom>
            <a:solidFill>
              <a:srgbClr val="FFDA93"/>
            </a:solidFill>
          </p:spPr>
          <p:txBody>
            <a:bodyPr wrap="square" lIns="0" tIns="0" rIns="0" bIns="0" rtlCol="0"/>
            <a:lstStyle/>
            <a:p>
              <a:endParaRPr sz="1632"/>
            </a:p>
          </p:txBody>
        </p:sp>
        <p:sp>
          <p:nvSpPr>
            <p:cNvPr id="54" name="object 54"/>
            <p:cNvSpPr/>
            <p:nvPr/>
          </p:nvSpPr>
          <p:spPr>
            <a:xfrm>
              <a:off x="7584948" y="4553711"/>
              <a:ext cx="802005" cy="12700"/>
            </a:xfrm>
            <a:custGeom>
              <a:avLst/>
              <a:gdLst/>
              <a:ahLst/>
              <a:cxnLst/>
              <a:rect l="l" t="t" r="r" b="b"/>
              <a:pathLst>
                <a:path w="802004" h="12700">
                  <a:moveTo>
                    <a:pt x="801624" y="0"/>
                  </a:moveTo>
                  <a:lnTo>
                    <a:pt x="0" y="0"/>
                  </a:lnTo>
                  <a:lnTo>
                    <a:pt x="0" y="3048"/>
                  </a:lnTo>
                  <a:lnTo>
                    <a:pt x="0" y="12192"/>
                  </a:lnTo>
                  <a:lnTo>
                    <a:pt x="801624" y="12192"/>
                  </a:lnTo>
                  <a:lnTo>
                    <a:pt x="801624" y="3048"/>
                  </a:lnTo>
                  <a:lnTo>
                    <a:pt x="801624" y="0"/>
                  </a:lnTo>
                  <a:close/>
                </a:path>
              </a:pathLst>
            </a:custGeom>
            <a:solidFill>
              <a:srgbClr val="FFD893"/>
            </a:solidFill>
          </p:spPr>
          <p:txBody>
            <a:bodyPr wrap="square" lIns="0" tIns="0" rIns="0" bIns="0" rtlCol="0"/>
            <a:lstStyle/>
            <a:p>
              <a:endParaRPr sz="1632"/>
            </a:p>
          </p:txBody>
        </p:sp>
        <p:sp>
          <p:nvSpPr>
            <p:cNvPr id="55" name="object 55"/>
            <p:cNvSpPr/>
            <p:nvPr/>
          </p:nvSpPr>
          <p:spPr>
            <a:xfrm>
              <a:off x="7584948" y="4565903"/>
              <a:ext cx="802005" cy="9525"/>
            </a:xfrm>
            <a:custGeom>
              <a:avLst/>
              <a:gdLst/>
              <a:ahLst/>
              <a:cxnLst/>
              <a:rect l="l" t="t" r="r" b="b"/>
              <a:pathLst>
                <a:path w="802004" h="9525">
                  <a:moveTo>
                    <a:pt x="801624" y="0"/>
                  </a:moveTo>
                  <a:lnTo>
                    <a:pt x="801624" y="9144"/>
                  </a:lnTo>
                  <a:lnTo>
                    <a:pt x="0" y="9144"/>
                  </a:lnTo>
                  <a:lnTo>
                    <a:pt x="0" y="0"/>
                  </a:lnTo>
                  <a:lnTo>
                    <a:pt x="801624" y="0"/>
                  </a:lnTo>
                  <a:close/>
                </a:path>
              </a:pathLst>
            </a:custGeom>
            <a:solidFill>
              <a:srgbClr val="FFD891"/>
            </a:solidFill>
          </p:spPr>
          <p:txBody>
            <a:bodyPr wrap="square" lIns="0" tIns="0" rIns="0" bIns="0" rtlCol="0"/>
            <a:lstStyle/>
            <a:p>
              <a:endParaRPr sz="1632"/>
            </a:p>
          </p:txBody>
        </p:sp>
        <p:sp>
          <p:nvSpPr>
            <p:cNvPr id="56" name="object 56"/>
            <p:cNvSpPr/>
            <p:nvPr/>
          </p:nvSpPr>
          <p:spPr>
            <a:xfrm>
              <a:off x="7584948" y="4575047"/>
              <a:ext cx="802005" cy="13970"/>
            </a:xfrm>
            <a:custGeom>
              <a:avLst/>
              <a:gdLst/>
              <a:ahLst/>
              <a:cxnLst/>
              <a:rect l="l" t="t" r="r" b="b"/>
              <a:pathLst>
                <a:path w="802004" h="13970">
                  <a:moveTo>
                    <a:pt x="801624" y="0"/>
                  </a:moveTo>
                  <a:lnTo>
                    <a:pt x="0" y="0"/>
                  </a:lnTo>
                  <a:lnTo>
                    <a:pt x="0" y="3048"/>
                  </a:lnTo>
                  <a:lnTo>
                    <a:pt x="0" y="7620"/>
                  </a:lnTo>
                  <a:lnTo>
                    <a:pt x="0" y="13716"/>
                  </a:lnTo>
                  <a:lnTo>
                    <a:pt x="801624" y="13716"/>
                  </a:lnTo>
                  <a:lnTo>
                    <a:pt x="801624" y="7620"/>
                  </a:lnTo>
                  <a:lnTo>
                    <a:pt x="801624" y="3048"/>
                  </a:lnTo>
                  <a:lnTo>
                    <a:pt x="801624" y="0"/>
                  </a:lnTo>
                  <a:close/>
                </a:path>
              </a:pathLst>
            </a:custGeom>
            <a:solidFill>
              <a:srgbClr val="FFD890"/>
            </a:solidFill>
          </p:spPr>
          <p:txBody>
            <a:bodyPr wrap="square" lIns="0" tIns="0" rIns="0" bIns="0" rtlCol="0"/>
            <a:lstStyle/>
            <a:p>
              <a:endParaRPr sz="1632"/>
            </a:p>
          </p:txBody>
        </p:sp>
        <p:sp>
          <p:nvSpPr>
            <p:cNvPr id="57" name="object 57"/>
            <p:cNvSpPr/>
            <p:nvPr/>
          </p:nvSpPr>
          <p:spPr>
            <a:xfrm>
              <a:off x="7584948" y="4588763"/>
              <a:ext cx="802005" cy="3175"/>
            </a:xfrm>
            <a:custGeom>
              <a:avLst/>
              <a:gdLst/>
              <a:ahLst/>
              <a:cxnLst/>
              <a:rect l="l" t="t" r="r" b="b"/>
              <a:pathLst>
                <a:path w="802004" h="3175">
                  <a:moveTo>
                    <a:pt x="801624" y="0"/>
                  </a:moveTo>
                  <a:lnTo>
                    <a:pt x="801624" y="3048"/>
                  </a:lnTo>
                  <a:lnTo>
                    <a:pt x="0" y="3048"/>
                  </a:lnTo>
                  <a:lnTo>
                    <a:pt x="0" y="0"/>
                  </a:lnTo>
                  <a:lnTo>
                    <a:pt x="801624" y="0"/>
                  </a:lnTo>
                  <a:close/>
                </a:path>
              </a:pathLst>
            </a:custGeom>
            <a:solidFill>
              <a:srgbClr val="FFD88E"/>
            </a:solidFill>
          </p:spPr>
          <p:txBody>
            <a:bodyPr wrap="square" lIns="0" tIns="0" rIns="0" bIns="0" rtlCol="0"/>
            <a:lstStyle/>
            <a:p>
              <a:endParaRPr sz="1632"/>
            </a:p>
          </p:txBody>
        </p:sp>
        <p:sp>
          <p:nvSpPr>
            <p:cNvPr id="58" name="object 58"/>
            <p:cNvSpPr/>
            <p:nvPr/>
          </p:nvSpPr>
          <p:spPr>
            <a:xfrm>
              <a:off x="7584948" y="4591811"/>
              <a:ext cx="802005" cy="9525"/>
            </a:xfrm>
            <a:custGeom>
              <a:avLst/>
              <a:gdLst/>
              <a:ahLst/>
              <a:cxnLst/>
              <a:rect l="l" t="t" r="r" b="b"/>
              <a:pathLst>
                <a:path w="802004" h="9525">
                  <a:moveTo>
                    <a:pt x="801624" y="0"/>
                  </a:moveTo>
                  <a:lnTo>
                    <a:pt x="0" y="0"/>
                  </a:lnTo>
                  <a:lnTo>
                    <a:pt x="0" y="3048"/>
                  </a:lnTo>
                  <a:lnTo>
                    <a:pt x="0" y="9144"/>
                  </a:lnTo>
                  <a:lnTo>
                    <a:pt x="801624" y="9144"/>
                  </a:lnTo>
                  <a:lnTo>
                    <a:pt x="801624" y="3048"/>
                  </a:lnTo>
                  <a:lnTo>
                    <a:pt x="801624" y="0"/>
                  </a:lnTo>
                  <a:close/>
                </a:path>
              </a:pathLst>
            </a:custGeom>
            <a:solidFill>
              <a:srgbClr val="FFD68E"/>
            </a:solidFill>
          </p:spPr>
          <p:txBody>
            <a:bodyPr wrap="square" lIns="0" tIns="0" rIns="0" bIns="0" rtlCol="0"/>
            <a:lstStyle/>
            <a:p>
              <a:endParaRPr sz="1632"/>
            </a:p>
          </p:txBody>
        </p:sp>
        <p:sp>
          <p:nvSpPr>
            <p:cNvPr id="59" name="object 59"/>
            <p:cNvSpPr/>
            <p:nvPr/>
          </p:nvSpPr>
          <p:spPr>
            <a:xfrm>
              <a:off x="7584948" y="4600955"/>
              <a:ext cx="802005" cy="7620"/>
            </a:xfrm>
            <a:custGeom>
              <a:avLst/>
              <a:gdLst/>
              <a:ahLst/>
              <a:cxnLst/>
              <a:rect l="l" t="t" r="r" b="b"/>
              <a:pathLst>
                <a:path w="802004" h="7620">
                  <a:moveTo>
                    <a:pt x="801624" y="0"/>
                  </a:moveTo>
                  <a:lnTo>
                    <a:pt x="0" y="0"/>
                  </a:lnTo>
                  <a:lnTo>
                    <a:pt x="0" y="3048"/>
                  </a:lnTo>
                  <a:lnTo>
                    <a:pt x="0" y="7620"/>
                  </a:lnTo>
                  <a:lnTo>
                    <a:pt x="801624" y="7620"/>
                  </a:lnTo>
                  <a:lnTo>
                    <a:pt x="801624" y="3048"/>
                  </a:lnTo>
                  <a:lnTo>
                    <a:pt x="801624" y="0"/>
                  </a:lnTo>
                  <a:close/>
                </a:path>
              </a:pathLst>
            </a:custGeom>
            <a:solidFill>
              <a:srgbClr val="FFD68C"/>
            </a:solidFill>
          </p:spPr>
          <p:txBody>
            <a:bodyPr wrap="square" lIns="0" tIns="0" rIns="0" bIns="0" rtlCol="0"/>
            <a:lstStyle/>
            <a:p>
              <a:endParaRPr sz="1632"/>
            </a:p>
          </p:txBody>
        </p:sp>
        <p:sp>
          <p:nvSpPr>
            <p:cNvPr id="60" name="object 60"/>
            <p:cNvSpPr/>
            <p:nvPr/>
          </p:nvSpPr>
          <p:spPr>
            <a:xfrm>
              <a:off x="7584948" y="4608575"/>
              <a:ext cx="802005" cy="6350"/>
            </a:xfrm>
            <a:custGeom>
              <a:avLst/>
              <a:gdLst/>
              <a:ahLst/>
              <a:cxnLst/>
              <a:rect l="l" t="t" r="r" b="b"/>
              <a:pathLst>
                <a:path w="802004" h="6350">
                  <a:moveTo>
                    <a:pt x="801624" y="0"/>
                  </a:moveTo>
                  <a:lnTo>
                    <a:pt x="801624" y="6096"/>
                  </a:lnTo>
                  <a:lnTo>
                    <a:pt x="0" y="6096"/>
                  </a:lnTo>
                  <a:lnTo>
                    <a:pt x="0" y="0"/>
                  </a:lnTo>
                  <a:lnTo>
                    <a:pt x="801624" y="0"/>
                  </a:lnTo>
                  <a:close/>
                </a:path>
              </a:pathLst>
            </a:custGeom>
            <a:solidFill>
              <a:srgbClr val="FFD68A"/>
            </a:solidFill>
          </p:spPr>
          <p:txBody>
            <a:bodyPr wrap="square" lIns="0" tIns="0" rIns="0" bIns="0" rtlCol="0"/>
            <a:lstStyle/>
            <a:p>
              <a:endParaRPr sz="1632"/>
            </a:p>
          </p:txBody>
        </p:sp>
        <p:sp>
          <p:nvSpPr>
            <p:cNvPr id="61" name="object 61"/>
            <p:cNvSpPr/>
            <p:nvPr/>
          </p:nvSpPr>
          <p:spPr>
            <a:xfrm>
              <a:off x="7584948" y="4614671"/>
              <a:ext cx="802005" cy="12700"/>
            </a:xfrm>
            <a:custGeom>
              <a:avLst/>
              <a:gdLst/>
              <a:ahLst/>
              <a:cxnLst/>
              <a:rect l="l" t="t" r="r" b="b"/>
              <a:pathLst>
                <a:path w="802004" h="12700">
                  <a:moveTo>
                    <a:pt x="801624" y="0"/>
                  </a:moveTo>
                  <a:lnTo>
                    <a:pt x="0" y="0"/>
                  </a:lnTo>
                  <a:lnTo>
                    <a:pt x="0" y="3048"/>
                  </a:lnTo>
                  <a:lnTo>
                    <a:pt x="0" y="6096"/>
                  </a:lnTo>
                  <a:lnTo>
                    <a:pt x="0" y="12192"/>
                  </a:lnTo>
                  <a:lnTo>
                    <a:pt x="801624" y="12192"/>
                  </a:lnTo>
                  <a:lnTo>
                    <a:pt x="801624" y="6096"/>
                  </a:lnTo>
                  <a:lnTo>
                    <a:pt x="801624" y="3048"/>
                  </a:lnTo>
                  <a:lnTo>
                    <a:pt x="801624" y="0"/>
                  </a:lnTo>
                  <a:close/>
                </a:path>
              </a:pathLst>
            </a:custGeom>
            <a:solidFill>
              <a:srgbClr val="FFD689"/>
            </a:solidFill>
          </p:spPr>
          <p:txBody>
            <a:bodyPr wrap="square" lIns="0" tIns="0" rIns="0" bIns="0" rtlCol="0"/>
            <a:lstStyle/>
            <a:p>
              <a:endParaRPr sz="1632"/>
            </a:p>
          </p:txBody>
        </p:sp>
        <p:sp>
          <p:nvSpPr>
            <p:cNvPr id="62" name="object 62"/>
            <p:cNvSpPr/>
            <p:nvPr/>
          </p:nvSpPr>
          <p:spPr>
            <a:xfrm>
              <a:off x="7584948" y="4626863"/>
              <a:ext cx="802005" cy="7620"/>
            </a:xfrm>
            <a:custGeom>
              <a:avLst/>
              <a:gdLst/>
              <a:ahLst/>
              <a:cxnLst/>
              <a:rect l="l" t="t" r="r" b="b"/>
              <a:pathLst>
                <a:path w="802004" h="7620">
                  <a:moveTo>
                    <a:pt x="801624" y="0"/>
                  </a:moveTo>
                  <a:lnTo>
                    <a:pt x="0" y="0"/>
                  </a:lnTo>
                  <a:lnTo>
                    <a:pt x="0" y="3048"/>
                  </a:lnTo>
                  <a:lnTo>
                    <a:pt x="0" y="7620"/>
                  </a:lnTo>
                  <a:lnTo>
                    <a:pt x="801624" y="7620"/>
                  </a:lnTo>
                  <a:lnTo>
                    <a:pt x="801624" y="3048"/>
                  </a:lnTo>
                  <a:lnTo>
                    <a:pt x="801624" y="0"/>
                  </a:lnTo>
                  <a:close/>
                </a:path>
              </a:pathLst>
            </a:custGeom>
            <a:solidFill>
              <a:srgbClr val="FFD687"/>
            </a:solidFill>
          </p:spPr>
          <p:txBody>
            <a:bodyPr wrap="square" lIns="0" tIns="0" rIns="0" bIns="0" rtlCol="0"/>
            <a:lstStyle/>
            <a:p>
              <a:endParaRPr sz="1632"/>
            </a:p>
          </p:txBody>
        </p:sp>
        <p:sp>
          <p:nvSpPr>
            <p:cNvPr id="63" name="object 63"/>
            <p:cNvSpPr/>
            <p:nvPr/>
          </p:nvSpPr>
          <p:spPr>
            <a:xfrm>
              <a:off x="7584948" y="4634483"/>
              <a:ext cx="802005" cy="12700"/>
            </a:xfrm>
            <a:custGeom>
              <a:avLst/>
              <a:gdLst/>
              <a:ahLst/>
              <a:cxnLst/>
              <a:rect l="l" t="t" r="r" b="b"/>
              <a:pathLst>
                <a:path w="802004" h="12700">
                  <a:moveTo>
                    <a:pt x="801624" y="0"/>
                  </a:moveTo>
                  <a:lnTo>
                    <a:pt x="0" y="0"/>
                  </a:lnTo>
                  <a:lnTo>
                    <a:pt x="0" y="6096"/>
                  </a:lnTo>
                  <a:lnTo>
                    <a:pt x="0" y="12192"/>
                  </a:lnTo>
                  <a:lnTo>
                    <a:pt x="801624" y="12192"/>
                  </a:lnTo>
                  <a:lnTo>
                    <a:pt x="801624" y="6096"/>
                  </a:lnTo>
                  <a:lnTo>
                    <a:pt x="801624" y="0"/>
                  </a:lnTo>
                  <a:close/>
                </a:path>
              </a:pathLst>
            </a:custGeom>
            <a:solidFill>
              <a:srgbClr val="FFD685"/>
            </a:solidFill>
          </p:spPr>
          <p:txBody>
            <a:bodyPr wrap="square" lIns="0" tIns="0" rIns="0" bIns="0" rtlCol="0"/>
            <a:lstStyle/>
            <a:p>
              <a:endParaRPr sz="1632"/>
            </a:p>
          </p:txBody>
        </p:sp>
        <p:sp>
          <p:nvSpPr>
            <p:cNvPr id="64" name="object 64"/>
            <p:cNvSpPr/>
            <p:nvPr/>
          </p:nvSpPr>
          <p:spPr>
            <a:xfrm>
              <a:off x="7584948" y="4646675"/>
              <a:ext cx="802005" cy="9525"/>
            </a:xfrm>
            <a:custGeom>
              <a:avLst/>
              <a:gdLst/>
              <a:ahLst/>
              <a:cxnLst/>
              <a:rect l="l" t="t" r="r" b="b"/>
              <a:pathLst>
                <a:path w="802004" h="9525">
                  <a:moveTo>
                    <a:pt x="801624" y="0"/>
                  </a:moveTo>
                  <a:lnTo>
                    <a:pt x="0" y="0"/>
                  </a:lnTo>
                  <a:lnTo>
                    <a:pt x="0" y="4572"/>
                  </a:lnTo>
                  <a:lnTo>
                    <a:pt x="0" y="9144"/>
                  </a:lnTo>
                  <a:lnTo>
                    <a:pt x="801624" y="9144"/>
                  </a:lnTo>
                  <a:lnTo>
                    <a:pt x="801624" y="4572"/>
                  </a:lnTo>
                  <a:lnTo>
                    <a:pt x="801624" y="0"/>
                  </a:lnTo>
                  <a:close/>
                </a:path>
              </a:pathLst>
            </a:custGeom>
            <a:solidFill>
              <a:srgbClr val="FFD683"/>
            </a:solidFill>
          </p:spPr>
          <p:txBody>
            <a:bodyPr wrap="square" lIns="0" tIns="0" rIns="0" bIns="0" rtlCol="0"/>
            <a:lstStyle/>
            <a:p>
              <a:endParaRPr sz="1632"/>
            </a:p>
          </p:txBody>
        </p:sp>
        <p:sp>
          <p:nvSpPr>
            <p:cNvPr id="65" name="object 65"/>
            <p:cNvSpPr/>
            <p:nvPr/>
          </p:nvSpPr>
          <p:spPr>
            <a:xfrm>
              <a:off x="7584948" y="4655819"/>
              <a:ext cx="802005" cy="5080"/>
            </a:xfrm>
            <a:custGeom>
              <a:avLst/>
              <a:gdLst/>
              <a:ahLst/>
              <a:cxnLst/>
              <a:rect l="l" t="t" r="r" b="b"/>
              <a:pathLst>
                <a:path w="802004" h="5079">
                  <a:moveTo>
                    <a:pt x="801624" y="0"/>
                  </a:moveTo>
                  <a:lnTo>
                    <a:pt x="801624" y="4572"/>
                  </a:lnTo>
                  <a:lnTo>
                    <a:pt x="0" y="4572"/>
                  </a:lnTo>
                  <a:lnTo>
                    <a:pt x="0" y="0"/>
                  </a:lnTo>
                  <a:lnTo>
                    <a:pt x="801624" y="0"/>
                  </a:lnTo>
                  <a:close/>
                </a:path>
              </a:pathLst>
            </a:custGeom>
            <a:solidFill>
              <a:srgbClr val="FFD482"/>
            </a:solidFill>
          </p:spPr>
          <p:txBody>
            <a:bodyPr wrap="square" lIns="0" tIns="0" rIns="0" bIns="0" rtlCol="0"/>
            <a:lstStyle/>
            <a:p>
              <a:endParaRPr sz="1632"/>
            </a:p>
          </p:txBody>
        </p:sp>
        <p:sp>
          <p:nvSpPr>
            <p:cNvPr id="66" name="object 66"/>
            <p:cNvSpPr/>
            <p:nvPr/>
          </p:nvSpPr>
          <p:spPr>
            <a:xfrm>
              <a:off x="7584948" y="4660391"/>
              <a:ext cx="802005" cy="9525"/>
            </a:xfrm>
            <a:custGeom>
              <a:avLst/>
              <a:gdLst/>
              <a:ahLst/>
              <a:cxnLst/>
              <a:rect l="l" t="t" r="r" b="b"/>
              <a:pathLst>
                <a:path w="802004" h="9525">
                  <a:moveTo>
                    <a:pt x="801624" y="0"/>
                  </a:moveTo>
                  <a:lnTo>
                    <a:pt x="0" y="0"/>
                  </a:lnTo>
                  <a:lnTo>
                    <a:pt x="0" y="4572"/>
                  </a:lnTo>
                  <a:lnTo>
                    <a:pt x="0" y="9144"/>
                  </a:lnTo>
                  <a:lnTo>
                    <a:pt x="801624" y="9144"/>
                  </a:lnTo>
                  <a:lnTo>
                    <a:pt x="801624" y="4572"/>
                  </a:lnTo>
                  <a:lnTo>
                    <a:pt x="801624" y="0"/>
                  </a:lnTo>
                  <a:close/>
                </a:path>
              </a:pathLst>
            </a:custGeom>
            <a:solidFill>
              <a:srgbClr val="FFD480"/>
            </a:solidFill>
          </p:spPr>
          <p:txBody>
            <a:bodyPr wrap="square" lIns="0" tIns="0" rIns="0" bIns="0" rtlCol="0"/>
            <a:lstStyle/>
            <a:p>
              <a:endParaRPr sz="1632"/>
            </a:p>
          </p:txBody>
        </p:sp>
        <p:sp>
          <p:nvSpPr>
            <p:cNvPr id="67" name="object 67"/>
            <p:cNvSpPr/>
            <p:nvPr/>
          </p:nvSpPr>
          <p:spPr>
            <a:xfrm>
              <a:off x="7584948" y="4669535"/>
              <a:ext cx="802005" cy="9525"/>
            </a:xfrm>
            <a:custGeom>
              <a:avLst/>
              <a:gdLst/>
              <a:ahLst/>
              <a:cxnLst/>
              <a:rect l="l" t="t" r="r" b="b"/>
              <a:pathLst>
                <a:path w="802004" h="9525">
                  <a:moveTo>
                    <a:pt x="801624" y="0"/>
                  </a:moveTo>
                  <a:lnTo>
                    <a:pt x="0" y="0"/>
                  </a:lnTo>
                  <a:lnTo>
                    <a:pt x="0" y="4572"/>
                  </a:lnTo>
                  <a:lnTo>
                    <a:pt x="0" y="9144"/>
                  </a:lnTo>
                  <a:lnTo>
                    <a:pt x="801624" y="9144"/>
                  </a:lnTo>
                  <a:lnTo>
                    <a:pt x="801624" y="4572"/>
                  </a:lnTo>
                  <a:lnTo>
                    <a:pt x="801624" y="0"/>
                  </a:lnTo>
                  <a:close/>
                </a:path>
              </a:pathLst>
            </a:custGeom>
            <a:solidFill>
              <a:srgbClr val="FFD47E"/>
            </a:solidFill>
          </p:spPr>
          <p:txBody>
            <a:bodyPr wrap="square" lIns="0" tIns="0" rIns="0" bIns="0" rtlCol="0"/>
            <a:lstStyle/>
            <a:p>
              <a:endParaRPr sz="1632"/>
            </a:p>
          </p:txBody>
        </p:sp>
        <p:sp>
          <p:nvSpPr>
            <p:cNvPr id="68" name="object 68"/>
            <p:cNvSpPr/>
            <p:nvPr/>
          </p:nvSpPr>
          <p:spPr>
            <a:xfrm>
              <a:off x="7584948" y="4678679"/>
              <a:ext cx="802005" cy="12700"/>
            </a:xfrm>
            <a:custGeom>
              <a:avLst/>
              <a:gdLst/>
              <a:ahLst/>
              <a:cxnLst/>
              <a:rect l="l" t="t" r="r" b="b"/>
              <a:pathLst>
                <a:path w="802004" h="12700">
                  <a:moveTo>
                    <a:pt x="801624" y="0"/>
                  </a:moveTo>
                  <a:lnTo>
                    <a:pt x="0" y="0"/>
                  </a:lnTo>
                  <a:lnTo>
                    <a:pt x="0" y="3048"/>
                  </a:lnTo>
                  <a:lnTo>
                    <a:pt x="0" y="6096"/>
                  </a:lnTo>
                  <a:lnTo>
                    <a:pt x="0" y="12192"/>
                  </a:lnTo>
                  <a:lnTo>
                    <a:pt x="801624" y="12192"/>
                  </a:lnTo>
                  <a:lnTo>
                    <a:pt x="801624" y="6096"/>
                  </a:lnTo>
                  <a:lnTo>
                    <a:pt x="801624" y="3048"/>
                  </a:lnTo>
                  <a:lnTo>
                    <a:pt x="801624" y="0"/>
                  </a:lnTo>
                  <a:close/>
                </a:path>
              </a:pathLst>
            </a:custGeom>
            <a:solidFill>
              <a:srgbClr val="FFD47C"/>
            </a:solidFill>
          </p:spPr>
          <p:txBody>
            <a:bodyPr wrap="square" lIns="0" tIns="0" rIns="0" bIns="0" rtlCol="0"/>
            <a:lstStyle/>
            <a:p>
              <a:endParaRPr sz="1632"/>
            </a:p>
          </p:txBody>
        </p:sp>
        <p:sp>
          <p:nvSpPr>
            <p:cNvPr id="69" name="object 69"/>
            <p:cNvSpPr/>
            <p:nvPr/>
          </p:nvSpPr>
          <p:spPr>
            <a:xfrm>
              <a:off x="7584948" y="4690871"/>
              <a:ext cx="802005" cy="5080"/>
            </a:xfrm>
            <a:custGeom>
              <a:avLst/>
              <a:gdLst/>
              <a:ahLst/>
              <a:cxnLst/>
              <a:rect l="l" t="t" r="r" b="b"/>
              <a:pathLst>
                <a:path w="802004" h="5079">
                  <a:moveTo>
                    <a:pt x="801624" y="0"/>
                  </a:moveTo>
                  <a:lnTo>
                    <a:pt x="801624" y="4572"/>
                  </a:lnTo>
                  <a:lnTo>
                    <a:pt x="0" y="4572"/>
                  </a:lnTo>
                  <a:lnTo>
                    <a:pt x="0" y="0"/>
                  </a:lnTo>
                  <a:lnTo>
                    <a:pt x="801624" y="0"/>
                  </a:lnTo>
                  <a:close/>
                </a:path>
              </a:pathLst>
            </a:custGeom>
            <a:solidFill>
              <a:srgbClr val="FFD47B"/>
            </a:solidFill>
          </p:spPr>
          <p:txBody>
            <a:bodyPr wrap="square" lIns="0" tIns="0" rIns="0" bIns="0" rtlCol="0"/>
            <a:lstStyle/>
            <a:p>
              <a:endParaRPr sz="1632"/>
            </a:p>
          </p:txBody>
        </p:sp>
        <p:sp>
          <p:nvSpPr>
            <p:cNvPr id="70" name="object 70"/>
            <p:cNvSpPr/>
            <p:nvPr/>
          </p:nvSpPr>
          <p:spPr>
            <a:xfrm>
              <a:off x="7584948" y="4695443"/>
              <a:ext cx="802005" cy="12700"/>
            </a:xfrm>
            <a:custGeom>
              <a:avLst/>
              <a:gdLst/>
              <a:ahLst/>
              <a:cxnLst/>
              <a:rect l="l" t="t" r="r" b="b"/>
              <a:pathLst>
                <a:path w="802004" h="12700">
                  <a:moveTo>
                    <a:pt x="801624" y="0"/>
                  </a:moveTo>
                  <a:lnTo>
                    <a:pt x="0" y="0"/>
                  </a:lnTo>
                  <a:lnTo>
                    <a:pt x="0" y="4572"/>
                  </a:lnTo>
                  <a:lnTo>
                    <a:pt x="0" y="7620"/>
                  </a:lnTo>
                  <a:lnTo>
                    <a:pt x="0" y="12192"/>
                  </a:lnTo>
                  <a:lnTo>
                    <a:pt x="801624" y="12192"/>
                  </a:lnTo>
                  <a:lnTo>
                    <a:pt x="801624" y="7620"/>
                  </a:lnTo>
                  <a:lnTo>
                    <a:pt x="801624" y="4572"/>
                  </a:lnTo>
                  <a:lnTo>
                    <a:pt x="801624" y="0"/>
                  </a:lnTo>
                  <a:close/>
                </a:path>
              </a:pathLst>
            </a:custGeom>
            <a:solidFill>
              <a:srgbClr val="FFD479"/>
            </a:solidFill>
          </p:spPr>
          <p:txBody>
            <a:bodyPr wrap="square" lIns="0" tIns="0" rIns="0" bIns="0" rtlCol="0"/>
            <a:lstStyle/>
            <a:p>
              <a:endParaRPr sz="1632"/>
            </a:p>
          </p:txBody>
        </p:sp>
        <p:sp>
          <p:nvSpPr>
            <p:cNvPr id="71" name="object 71"/>
            <p:cNvSpPr/>
            <p:nvPr/>
          </p:nvSpPr>
          <p:spPr>
            <a:xfrm>
              <a:off x="7584948" y="4707635"/>
              <a:ext cx="802005" cy="5080"/>
            </a:xfrm>
            <a:custGeom>
              <a:avLst/>
              <a:gdLst/>
              <a:ahLst/>
              <a:cxnLst/>
              <a:rect l="l" t="t" r="r" b="b"/>
              <a:pathLst>
                <a:path w="802004" h="5079">
                  <a:moveTo>
                    <a:pt x="801624" y="0"/>
                  </a:moveTo>
                  <a:lnTo>
                    <a:pt x="801624" y="4572"/>
                  </a:lnTo>
                  <a:lnTo>
                    <a:pt x="0" y="4572"/>
                  </a:lnTo>
                  <a:lnTo>
                    <a:pt x="0" y="0"/>
                  </a:lnTo>
                  <a:lnTo>
                    <a:pt x="801624" y="0"/>
                  </a:lnTo>
                  <a:close/>
                </a:path>
              </a:pathLst>
            </a:custGeom>
            <a:solidFill>
              <a:srgbClr val="FFD47B"/>
            </a:solidFill>
          </p:spPr>
          <p:txBody>
            <a:bodyPr wrap="square" lIns="0" tIns="0" rIns="0" bIns="0" rtlCol="0"/>
            <a:lstStyle/>
            <a:p>
              <a:endParaRPr sz="1632"/>
            </a:p>
          </p:txBody>
        </p:sp>
        <p:sp>
          <p:nvSpPr>
            <p:cNvPr id="72" name="object 72"/>
            <p:cNvSpPr/>
            <p:nvPr/>
          </p:nvSpPr>
          <p:spPr>
            <a:xfrm>
              <a:off x="7584948" y="4712207"/>
              <a:ext cx="802005" cy="12700"/>
            </a:xfrm>
            <a:custGeom>
              <a:avLst/>
              <a:gdLst/>
              <a:ahLst/>
              <a:cxnLst/>
              <a:rect l="l" t="t" r="r" b="b"/>
              <a:pathLst>
                <a:path w="802004" h="12700">
                  <a:moveTo>
                    <a:pt x="801624" y="0"/>
                  </a:moveTo>
                  <a:lnTo>
                    <a:pt x="0" y="0"/>
                  </a:lnTo>
                  <a:lnTo>
                    <a:pt x="0" y="6096"/>
                  </a:lnTo>
                  <a:lnTo>
                    <a:pt x="0" y="9144"/>
                  </a:lnTo>
                  <a:lnTo>
                    <a:pt x="0" y="12192"/>
                  </a:lnTo>
                  <a:lnTo>
                    <a:pt x="801624" y="12192"/>
                  </a:lnTo>
                  <a:lnTo>
                    <a:pt x="801624" y="9144"/>
                  </a:lnTo>
                  <a:lnTo>
                    <a:pt x="801624" y="6096"/>
                  </a:lnTo>
                  <a:lnTo>
                    <a:pt x="801624" y="0"/>
                  </a:lnTo>
                  <a:close/>
                </a:path>
              </a:pathLst>
            </a:custGeom>
            <a:solidFill>
              <a:srgbClr val="FFD47C"/>
            </a:solidFill>
          </p:spPr>
          <p:txBody>
            <a:bodyPr wrap="square" lIns="0" tIns="0" rIns="0" bIns="0" rtlCol="0"/>
            <a:lstStyle/>
            <a:p>
              <a:endParaRPr sz="1632"/>
            </a:p>
          </p:txBody>
        </p:sp>
        <p:sp>
          <p:nvSpPr>
            <p:cNvPr id="73" name="object 73"/>
            <p:cNvSpPr/>
            <p:nvPr/>
          </p:nvSpPr>
          <p:spPr>
            <a:xfrm>
              <a:off x="7584948" y="4724399"/>
              <a:ext cx="802005" cy="9525"/>
            </a:xfrm>
            <a:custGeom>
              <a:avLst/>
              <a:gdLst/>
              <a:ahLst/>
              <a:cxnLst/>
              <a:rect l="l" t="t" r="r" b="b"/>
              <a:pathLst>
                <a:path w="802004" h="9525">
                  <a:moveTo>
                    <a:pt x="801624" y="0"/>
                  </a:moveTo>
                  <a:lnTo>
                    <a:pt x="0" y="0"/>
                  </a:lnTo>
                  <a:lnTo>
                    <a:pt x="0" y="4572"/>
                  </a:lnTo>
                  <a:lnTo>
                    <a:pt x="0" y="9144"/>
                  </a:lnTo>
                  <a:lnTo>
                    <a:pt x="801624" y="9144"/>
                  </a:lnTo>
                  <a:lnTo>
                    <a:pt x="801624" y="4572"/>
                  </a:lnTo>
                  <a:lnTo>
                    <a:pt x="801624" y="0"/>
                  </a:lnTo>
                  <a:close/>
                </a:path>
              </a:pathLst>
            </a:custGeom>
            <a:solidFill>
              <a:srgbClr val="FFD47E"/>
            </a:solidFill>
          </p:spPr>
          <p:txBody>
            <a:bodyPr wrap="square" lIns="0" tIns="0" rIns="0" bIns="0" rtlCol="0"/>
            <a:lstStyle/>
            <a:p>
              <a:endParaRPr sz="1632"/>
            </a:p>
          </p:txBody>
        </p:sp>
        <p:sp>
          <p:nvSpPr>
            <p:cNvPr id="74" name="object 74"/>
            <p:cNvSpPr/>
            <p:nvPr/>
          </p:nvSpPr>
          <p:spPr>
            <a:xfrm>
              <a:off x="7584948" y="4733543"/>
              <a:ext cx="802005" cy="9525"/>
            </a:xfrm>
            <a:custGeom>
              <a:avLst/>
              <a:gdLst/>
              <a:ahLst/>
              <a:cxnLst/>
              <a:rect l="l" t="t" r="r" b="b"/>
              <a:pathLst>
                <a:path w="802004" h="9525">
                  <a:moveTo>
                    <a:pt x="801624" y="0"/>
                  </a:moveTo>
                  <a:lnTo>
                    <a:pt x="0" y="0"/>
                  </a:lnTo>
                  <a:lnTo>
                    <a:pt x="0" y="4572"/>
                  </a:lnTo>
                  <a:lnTo>
                    <a:pt x="0" y="9144"/>
                  </a:lnTo>
                  <a:lnTo>
                    <a:pt x="801624" y="9144"/>
                  </a:lnTo>
                  <a:lnTo>
                    <a:pt x="801624" y="4572"/>
                  </a:lnTo>
                  <a:lnTo>
                    <a:pt x="801624" y="0"/>
                  </a:lnTo>
                  <a:close/>
                </a:path>
              </a:pathLst>
            </a:custGeom>
            <a:solidFill>
              <a:srgbClr val="FFD480"/>
            </a:solidFill>
          </p:spPr>
          <p:txBody>
            <a:bodyPr wrap="square" lIns="0" tIns="0" rIns="0" bIns="0" rtlCol="0"/>
            <a:lstStyle/>
            <a:p>
              <a:endParaRPr sz="1632"/>
            </a:p>
          </p:txBody>
        </p:sp>
        <p:sp>
          <p:nvSpPr>
            <p:cNvPr id="75" name="object 75"/>
            <p:cNvSpPr/>
            <p:nvPr/>
          </p:nvSpPr>
          <p:spPr>
            <a:xfrm>
              <a:off x="7584948" y="4742687"/>
              <a:ext cx="802005" cy="5080"/>
            </a:xfrm>
            <a:custGeom>
              <a:avLst/>
              <a:gdLst/>
              <a:ahLst/>
              <a:cxnLst/>
              <a:rect l="l" t="t" r="r" b="b"/>
              <a:pathLst>
                <a:path w="802004" h="5079">
                  <a:moveTo>
                    <a:pt x="801624" y="4572"/>
                  </a:moveTo>
                  <a:lnTo>
                    <a:pt x="0" y="4572"/>
                  </a:lnTo>
                  <a:lnTo>
                    <a:pt x="0" y="0"/>
                  </a:lnTo>
                  <a:lnTo>
                    <a:pt x="801624" y="0"/>
                  </a:lnTo>
                  <a:lnTo>
                    <a:pt x="801624" y="4572"/>
                  </a:lnTo>
                  <a:close/>
                </a:path>
              </a:pathLst>
            </a:custGeom>
            <a:solidFill>
              <a:srgbClr val="FFD482"/>
            </a:solidFill>
          </p:spPr>
          <p:txBody>
            <a:bodyPr wrap="square" lIns="0" tIns="0" rIns="0" bIns="0" rtlCol="0"/>
            <a:lstStyle/>
            <a:p>
              <a:endParaRPr sz="1632"/>
            </a:p>
          </p:txBody>
        </p:sp>
        <p:sp>
          <p:nvSpPr>
            <p:cNvPr id="76" name="object 76"/>
            <p:cNvSpPr/>
            <p:nvPr/>
          </p:nvSpPr>
          <p:spPr>
            <a:xfrm>
              <a:off x="7578852" y="4535423"/>
              <a:ext cx="812800" cy="218440"/>
            </a:xfrm>
            <a:custGeom>
              <a:avLst/>
              <a:gdLst/>
              <a:ahLst/>
              <a:cxnLst/>
              <a:rect l="l" t="t" r="r" b="b"/>
              <a:pathLst>
                <a:path w="812800" h="218439">
                  <a:moveTo>
                    <a:pt x="812292" y="217932"/>
                  </a:moveTo>
                  <a:lnTo>
                    <a:pt x="0" y="217932"/>
                  </a:lnTo>
                  <a:lnTo>
                    <a:pt x="0" y="0"/>
                  </a:lnTo>
                  <a:lnTo>
                    <a:pt x="812292" y="0"/>
                  </a:lnTo>
                  <a:lnTo>
                    <a:pt x="812292" y="4572"/>
                  </a:lnTo>
                  <a:lnTo>
                    <a:pt x="10668" y="4572"/>
                  </a:lnTo>
                  <a:lnTo>
                    <a:pt x="6096" y="10668"/>
                  </a:lnTo>
                  <a:lnTo>
                    <a:pt x="10668" y="10668"/>
                  </a:lnTo>
                  <a:lnTo>
                    <a:pt x="10668" y="205740"/>
                  </a:lnTo>
                  <a:lnTo>
                    <a:pt x="6096" y="205740"/>
                  </a:lnTo>
                  <a:lnTo>
                    <a:pt x="10668" y="211836"/>
                  </a:lnTo>
                  <a:lnTo>
                    <a:pt x="812292" y="211836"/>
                  </a:lnTo>
                  <a:lnTo>
                    <a:pt x="812292" y="217932"/>
                  </a:lnTo>
                  <a:close/>
                </a:path>
                <a:path w="812800" h="218439">
                  <a:moveTo>
                    <a:pt x="10668" y="10668"/>
                  </a:moveTo>
                  <a:lnTo>
                    <a:pt x="6096" y="10668"/>
                  </a:lnTo>
                  <a:lnTo>
                    <a:pt x="10668" y="4572"/>
                  </a:lnTo>
                  <a:lnTo>
                    <a:pt x="10668" y="10668"/>
                  </a:lnTo>
                  <a:close/>
                </a:path>
                <a:path w="812800" h="218439">
                  <a:moveTo>
                    <a:pt x="801624" y="10668"/>
                  </a:moveTo>
                  <a:lnTo>
                    <a:pt x="10668" y="10668"/>
                  </a:lnTo>
                  <a:lnTo>
                    <a:pt x="10668" y="4572"/>
                  </a:lnTo>
                  <a:lnTo>
                    <a:pt x="801624" y="4572"/>
                  </a:lnTo>
                  <a:lnTo>
                    <a:pt x="801624" y="10668"/>
                  </a:lnTo>
                  <a:close/>
                </a:path>
                <a:path w="812800" h="218439">
                  <a:moveTo>
                    <a:pt x="801624" y="211836"/>
                  </a:moveTo>
                  <a:lnTo>
                    <a:pt x="801624" y="4572"/>
                  </a:lnTo>
                  <a:lnTo>
                    <a:pt x="807720" y="10668"/>
                  </a:lnTo>
                  <a:lnTo>
                    <a:pt x="812292" y="10668"/>
                  </a:lnTo>
                  <a:lnTo>
                    <a:pt x="812292" y="205740"/>
                  </a:lnTo>
                  <a:lnTo>
                    <a:pt x="807720" y="205740"/>
                  </a:lnTo>
                  <a:lnTo>
                    <a:pt x="801624" y="211836"/>
                  </a:lnTo>
                  <a:close/>
                </a:path>
                <a:path w="812800" h="218439">
                  <a:moveTo>
                    <a:pt x="812292" y="10668"/>
                  </a:moveTo>
                  <a:lnTo>
                    <a:pt x="807720" y="10668"/>
                  </a:lnTo>
                  <a:lnTo>
                    <a:pt x="801624" y="4572"/>
                  </a:lnTo>
                  <a:lnTo>
                    <a:pt x="812292" y="4572"/>
                  </a:lnTo>
                  <a:lnTo>
                    <a:pt x="812292" y="10668"/>
                  </a:lnTo>
                  <a:close/>
                </a:path>
                <a:path w="812800" h="218439">
                  <a:moveTo>
                    <a:pt x="10668" y="211836"/>
                  </a:moveTo>
                  <a:lnTo>
                    <a:pt x="6096" y="205740"/>
                  </a:lnTo>
                  <a:lnTo>
                    <a:pt x="10668" y="205740"/>
                  </a:lnTo>
                  <a:lnTo>
                    <a:pt x="10668" y="211836"/>
                  </a:lnTo>
                  <a:close/>
                </a:path>
                <a:path w="812800" h="218439">
                  <a:moveTo>
                    <a:pt x="801624" y="211836"/>
                  </a:moveTo>
                  <a:lnTo>
                    <a:pt x="10668" y="211836"/>
                  </a:lnTo>
                  <a:lnTo>
                    <a:pt x="10668" y="205740"/>
                  </a:lnTo>
                  <a:lnTo>
                    <a:pt x="801624" y="205740"/>
                  </a:lnTo>
                  <a:lnTo>
                    <a:pt x="801624" y="211836"/>
                  </a:lnTo>
                  <a:close/>
                </a:path>
                <a:path w="812800" h="218439">
                  <a:moveTo>
                    <a:pt x="812292" y="211836"/>
                  </a:moveTo>
                  <a:lnTo>
                    <a:pt x="801624" y="211836"/>
                  </a:lnTo>
                  <a:lnTo>
                    <a:pt x="807720" y="205740"/>
                  </a:lnTo>
                  <a:lnTo>
                    <a:pt x="812292" y="205740"/>
                  </a:lnTo>
                  <a:lnTo>
                    <a:pt x="812292" y="211836"/>
                  </a:lnTo>
                  <a:close/>
                </a:path>
              </a:pathLst>
            </a:custGeom>
            <a:solidFill>
              <a:srgbClr val="FFBF00"/>
            </a:solidFill>
          </p:spPr>
          <p:txBody>
            <a:bodyPr wrap="square" lIns="0" tIns="0" rIns="0" bIns="0" rtlCol="0"/>
            <a:lstStyle/>
            <a:p>
              <a:endParaRPr sz="1632"/>
            </a:p>
          </p:txBody>
        </p:sp>
      </p:grpSp>
      <p:sp>
        <p:nvSpPr>
          <p:cNvPr id="77" name="object 77"/>
          <p:cNvSpPr txBox="1"/>
          <p:nvPr/>
        </p:nvSpPr>
        <p:spPr>
          <a:xfrm>
            <a:off x="8125645" y="4083202"/>
            <a:ext cx="727259" cy="231458"/>
          </a:xfrm>
          <a:prstGeom prst="rect">
            <a:avLst/>
          </a:prstGeom>
        </p:spPr>
        <p:txBody>
          <a:bodyPr vert="horz" wrap="square" lIns="0" tIns="14971" rIns="0" bIns="0" rtlCol="0">
            <a:spAutoFit/>
          </a:bodyPr>
          <a:lstStyle/>
          <a:p>
            <a:pPr marL="132438">
              <a:spcBef>
                <a:spcPts val="118"/>
              </a:spcBef>
            </a:pPr>
            <a:r>
              <a:rPr sz="1406" b="1" spc="-9" dirty="0">
                <a:solidFill>
                  <a:srgbClr val="FF0000"/>
                </a:solidFill>
                <a:latin typeface="Times New Roman"/>
                <a:cs typeface="Times New Roman"/>
              </a:rPr>
              <a:t>Levee</a:t>
            </a:r>
            <a:endParaRPr sz="1406">
              <a:latin typeface="Times New Roman"/>
              <a:cs typeface="Times New Roman"/>
            </a:endParaRPr>
          </a:p>
        </p:txBody>
      </p:sp>
      <p:sp>
        <p:nvSpPr>
          <p:cNvPr id="78" name="object 78"/>
          <p:cNvSpPr/>
          <p:nvPr/>
        </p:nvSpPr>
        <p:spPr>
          <a:xfrm>
            <a:off x="9276822" y="3803168"/>
            <a:ext cx="848757" cy="236661"/>
          </a:xfrm>
          <a:custGeom>
            <a:avLst/>
            <a:gdLst/>
            <a:ahLst/>
            <a:cxnLst/>
            <a:rect l="l" t="t" r="r" b="b"/>
            <a:pathLst>
              <a:path w="935990" h="260985">
                <a:moveTo>
                  <a:pt x="935736" y="260604"/>
                </a:moveTo>
                <a:lnTo>
                  <a:pt x="0" y="260604"/>
                </a:lnTo>
                <a:lnTo>
                  <a:pt x="0" y="0"/>
                </a:lnTo>
                <a:lnTo>
                  <a:pt x="935736" y="0"/>
                </a:lnTo>
                <a:lnTo>
                  <a:pt x="935736" y="260604"/>
                </a:lnTo>
                <a:close/>
              </a:path>
            </a:pathLst>
          </a:custGeom>
          <a:solidFill>
            <a:srgbClr val="FFFFFF"/>
          </a:solidFill>
        </p:spPr>
        <p:txBody>
          <a:bodyPr wrap="square" lIns="0" tIns="0" rIns="0" bIns="0" rtlCol="0"/>
          <a:lstStyle/>
          <a:p>
            <a:endParaRPr sz="1632"/>
          </a:p>
        </p:txBody>
      </p:sp>
      <p:sp>
        <p:nvSpPr>
          <p:cNvPr id="79" name="object 79"/>
          <p:cNvSpPr txBox="1"/>
          <p:nvPr/>
        </p:nvSpPr>
        <p:spPr>
          <a:xfrm>
            <a:off x="9500281" y="3683893"/>
            <a:ext cx="399042" cy="439435"/>
          </a:xfrm>
          <a:prstGeom prst="rect">
            <a:avLst/>
          </a:prstGeom>
        </p:spPr>
        <p:txBody>
          <a:bodyPr vert="horz" wrap="square" lIns="0" tIns="10941" rIns="0" bIns="0" rtlCol="0">
            <a:spAutoFit/>
          </a:bodyPr>
          <a:lstStyle/>
          <a:p>
            <a:pPr marL="51248" marR="4607" indent="-40307">
              <a:lnSpc>
                <a:spcPct val="101899"/>
              </a:lnSpc>
              <a:spcBef>
                <a:spcPts val="86"/>
              </a:spcBef>
            </a:pPr>
            <a:r>
              <a:rPr sz="1406" spc="-18" dirty="0">
                <a:solidFill>
                  <a:srgbClr val="FF0000"/>
                </a:solidFill>
                <a:latin typeface="Times New Roman"/>
                <a:cs typeface="Times New Roman"/>
              </a:rPr>
              <a:t>Land side</a:t>
            </a:r>
            <a:endParaRPr sz="1406">
              <a:latin typeface="Times New Roman"/>
              <a:cs typeface="Times New Roman"/>
            </a:endParaRPr>
          </a:p>
        </p:txBody>
      </p:sp>
      <p:sp>
        <p:nvSpPr>
          <p:cNvPr id="80" name="object 80"/>
          <p:cNvSpPr/>
          <p:nvPr/>
        </p:nvSpPr>
        <p:spPr>
          <a:xfrm>
            <a:off x="6792050" y="4049157"/>
            <a:ext cx="713439" cy="402497"/>
          </a:xfrm>
          <a:custGeom>
            <a:avLst/>
            <a:gdLst/>
            <a:ahLst/>
            <a:cxnLst/>
            <a:rect l="l" t="t" r="r" b="b"/>
            <a:pathLst>
              <a:path w="786765" h="443864">
                <a:moveTo>
                  <a:pt x="786384" y="443483"/>
                </a:moveTo>
                <a:lnTo>
                  <a:pt x="0" y="443483"/>
                </a:lnTo>
                <a:lnTo>
                  <a:pt x="0" y="0"/>
                </a:lnTo>
                <a:lnTo>
                  <a:pt x="786384" y="0"/>
                </a:lnTo>
                <a:lnTo>
                  <a:pt x="786384" y="443483"/>
                </a:lnTo>
                <a:close/>
              </a:path>
            </a:pathLst>
          </a:custGeom>
          <a:solidFill>
            <a:srgbClr val="FFFFFF"/>
          </a:solidFill>
        </p:spPr>
        <p:txBody>
          <a:bodyPr wrap="square" lIns="0" tIns="0" rIns="0" bIns="0" rtlCol="0"/>
          <a:lstStyle/>
          <a:p>
            <a:endParaRPr sz="1632"/>
          </a:p>
        </p:txBody>
      </p:sp>
      <p:sp>
        <p:nvSpPr>
          <p:cNvPr id="81" name="object 81"/>
          <p:cNvSpPr txBox="1"/>
          <p:nvPr/>
        </p:nvSpPr>
        <p:spPr>
          <a:xfrm>
            <a:off x="6920094" y="4012746"/>
            <a:ext cx="454321" cy="439435"/>
          </a:xfrm>
          <a:prstGeom prst="rect">
            <a:avLst/>
          </a:prstGeom>
        </p:spPr>
        <p:txBody>
          <a:bodyPr vert="horz" wrap="square" lIns="0" tIns="10941" rIns="0" bIns="0" rtlCol="0">
            <a:spAutoFit/>
          </a:bodyPr>
          <a:lstStyle/>
          <a:p>
            <a:pPr marL="80615" marR="4607" indent="-69674">
              <a:lnSpc>
                <a:spcPct val="102000"/>
              </a:lnSpc>
              <a:spcBef>
                <a:spcPts val="86"/>
              </a:spcBef>
            </a:pPr>
            <a:r>
              <a:rPr sz="1406" spc="-18" dirty="0">
                <a:solidFill>
                  <a:srgbClr val="FF0000"/>
                </a:solidFill>
                <a:latin typeface="Times New Roman"/>
                <a:cs typeface="Times New Roman"/>
              </a:rPr>
              <a:t>Water side</a:t>
            </a:r>
            <a:endParaRPr sz="1406">
              <a:latin typeface="Times New Roman"/>
              <a:cs typeface="Times New Roman"/>
            </a:endParaRPr>
          </a:p>
        </p:txBody>
      </p:sp>
      <p:grpSp>
        <p:nvGrpSpPr>
          <p:cNvPr id="82" name="object 82"/>
          <p:cNvGrpSpPr/>
          <p:nvPr/>
        </p:nvGrpSpPr>
        <p:grpSpPr>
          <a:xfrm>
            <a:off x="7998505" y="5020678"/>
            <a:ext cx="1162578" cy="192323"/>
            <a:chOff x="7444740" y="5536692"/>
            <a:chExt cx="1282065" cy="212090"/>
          </a:xfrm>
        </p:grpSpPr>
        <p:sp>
          <p:nvSpPr>
            <p:cNvPr id="83" name="object 83"/>
            <p:cNvSpPr/>
            <p:nvPr/>
          </p:nvSpPr>
          <p:spPr>
            <a:xfrm>
              <a:off x="7450836" y="5542788"/>
              <a:ext cx="1270000" cy="7620"/>
            </a:xfrm>
            <a:custGeom>
              <a:avLst/>
              <a:gdLst/>
              <a:ahLst/>
              <a:cxnLst/>
              <a:rect l="l" t="t" r="r" b="b"/>
              <a:pathLst>
                <a:path w="1270000" h="7620">
                  <a:moveTo>
                    <a:pt x="0" y="0"/>
                  </a:moveTo>
                  <a:lnTo>
                    <a:pt x="1269492" y="0"/>
                  </a:lnTo>
                  <a:lnTo>
                    <a:pt x="1269492" y="7620"/>
                  </a:lnTo>
                  <a:lnTo>
                    <a:pt x="0" y="7620"/>
                  </a:lnTo>
                  <a:lnTo>
                    <a:pt x="0" y="0"/>
                  </a:lnTo>
                  <a:close/>
                </a:path>
              </a:pathLst>
            </a:custGeom>
            <a:solidFill>
              <a:srgbClr val="959595"/>
            </a:solidFill>
          </p:spPr>
          <p:txBody>
            <a:bodyPr wrap="square" lIns="0" tIns="0" rIns="0" bIns="0" rtlCol="0"/>
            <a:lstStyle/>
            <a:p>
              <a:endParaRPr sz="1632"/>
            </a:p>
          </p:txBody>
        </p:sp>
        <p:sp>
          <p:nvSpPr>
            <p:cNvPr id="84" name="object 84"/>
            <p:cNvSpPr/>
            <p:nvPr/>
          </p:nvSpPr>
          <p:spPr>
            <a:xfrm>
              <a:off x="7450836" y="5550408"/>
              <a:ext cx="1270000" cy="17145"/>
            </a:xfrm>
            <a:custGeom>
              <a:avLst/>
              <a:gdLst/>
              <a:ahLst/>
              <a:cxnLst/>
              <a:rect l="l" t="t" r="r" b="b"/>
              <a:pathLst>
                <a:path w="1270000" h="17145">
                  <a:moveTo>
                    <a:pt x="1269492" y="0"/>
                  </a:moveTo>
                  <a:lnTo>
                    <a:pt x="0" y="0"/>
                  </a:lnTo>
                  <a:lnTo>
                    <a:pt x="0" y="6096"/>
                  </a:lnTo>
                  <a:lnTo>
                    <a:pt x="0" y="16764"/>
                  </a:lnTo>
                  <a:lnTo>
                    <a:pt x="1269492" y="16764"/>
                  </a:lnTo>
                  <a:lnTo>
                    <a:pt x="1269492" y="6096"/>
                  </a:lnTo>
                  <a:lnTo>
                    <a:pt x="1269492" y="0"/>
                  </a:lnTo>
                  <a:close/>
                </a:path>
              </a:pathLst>
            </a:custGeom>
            <a:solidFill>
              <a:srgbClr val="979797"/>
            </a:solidFill>
          </p:spPr>
          <p:txBody>
            <a:bodyPr wrap="square" lIns="0" tIns="0" rIns="0" bIns="0" rtlCol="0"/>
            <a:lstStyle/>
            <a:p>
              <a:endParaRPr sz="1632"/>
            </a:p>
          </p:txBody>
        </p:sp>
        <p:sp>
          <p:nvSpPr>
            <p:cNvPr id="85" name="object 85"/>
            <p:cNvSpPr/>
            <p:nvPr/>
          </p:nvSpPr>
          <p:spPr>
            <a:xfrm>
              <a:off x="7450836" y="5567172"/>
              <a:ext cx="1270000" cy="9525"/>
            </a:xfrm>
            <a:custGeom>
              <a:avLst/>
              <a:gdLst/>
              <a:ahLst/>
              <a:cxnLst/>
              <a:rect l="l" t="t" r="r" b="b"/>
              <a:pathLst>
                <a:path w="1270000" h="9525">
                  <a:moveTo>
                    <a:pt x="1269492" y="0"/>
                  </a:moveTo>
                  <a:lnTo>
                    <a:pt x="1269492" y="9144"/>
                  </a:lnTo>
                  <a:lnTo>
                    <a:pt x="0" y="9144"/>
                  </a:lnTo>
                  <a:lnTo>
                    <a:pt x="0" y="0"/>
                  </a:lnTo>
                  <a:lnTo>
                    <a:pt x="1269492" y="0"/>
                  </a:lnTo>
                  <a:close/>
                </a:path>
              </a:pathLst>
            </a:custGeom>
            <a:solidFill>
              <a:srgbClr val="999999"/>
            </a:solidFill>
          </p:spPr>
          <p:txBody>
            <a:bodyPr wrap="square" lIns="0" tIns="0" rIns="0" bIns="0" rtlCol="0"/>
            <a:lstStyle/>
            <a:p>
              <a:endParaRPr sz="1632"/>
            </a:p>
          </p:txBody>
        </p:sp>
        <p:sp>
          <p:nvSpPr>
            <p:cNvPr id="86" name="object 86"/>
            <p:cNvSpPr/>
            <p:nvPr/>
          </p:nvSpPr>
          <p:spPr>
            <a:xfrm>
              <a:off x="7450836" y="5576316"/>
              <a:ext cx="1270000" cy="18415"/>
            </a:xfrm>
            <a:custGeom>
              <a:avLst/>
              <a:gdLst/>
              <a:ahLst/>
              <a:cxnLst/>
              <a:rect l="l" t="t" r="r" b="b"/>
              <a:pathLst>
                <a:path w="1270000" h="18414">
                  <a:moveTo>
                    <a:pt x="1269492" y="0"/>
                  </a:moveTo>
                  <a:lnTo>
                    <a:pt x="0" y="0"/>
                  </a:lnTo>
                  <a:lnTo>
                    <a:pt x="0" y="6096"/>
                  </a:lnTo>
                  <a:lnTo>
                    <a:pt x="0" y="12192"/>
                  </a:lnTo>
                  <a:lnTo>
                    <a:pt x="0" y="18288"/>
                  </a:lnTo>
                  <a:lnTo>
                    <a:pt x="1269492" y="18288"/>
                  </a:lnTo>
                  <a:lnTo>
                    <a:pt x="1269492" y="12192"/>
                  </a:lnTo>
                  <a:lnTo>
                    <a:pt x="1269492" y="6096"/>
                  </a:lnTo>
                  <a:lnTo>
                    <a:pt x="1269492" y="0"/>
                  </a:lnTo>
                  <a:close/>
                </a:path>
              </a:pathLst>
            </a:custGeom>
            <a:solidFill>
              <a:srgbClr val="9A9A9A"/>
            </a:solidFill>
          </p:spPr>
          <p:txBody>
            <a:bodyPr wrap="square" lIns="0" tIns="0" rIns="0" bIns="0" rtlCol="0"/>
            <a:lstStyle/>
            <a:p>
              <a:endParaRPr sz="1632"/>
            </a:p>
          </p:txBody>
        </p:sp>
        <p:sp>
          <p:nvSpPr>
            <p:cNvPr id="87" name="object 87"/>
            <p:cNvSpPr/>
            <p:nvPr/>
          </p:nvSpPr>
          <p:spPr>
            <a:xfrm>
              <a:off x="7450836" y="5594604"/>
              <a:ext cx="1270000" cy="9525"/>
            </a:xfrm>
            <a:custGeom>
              <a:avLst/>
              <a:gdLst/>
              <a:ahLst/>
              <a:cxnLst/>
              <a:rect l="l" t="t" r="r" b="b"/>
              <a:pathLst>
                <a:path w="1270000" h="9525">
                  <a:moveTo>
                    <a:pt x="1269492" y="0"/>
                  </a:moveTo>
                  <a:lnTo>
                    <a:pt x="1269492" y="9144"/>
                  </a:lnTo>
                  <a:lnTo>
                    <a:pt x="0" y="9144"/>
                  </a:lnTo>
                  <a:lnTo>
                    <a:pt x="0" y="0"/>
                  </a:lnTo>
                  <a:lnTo>
                    <a:pt x="1269492" y="0"/>
                  </a:lnTo>
                  <a:close/>
                </a:path>
              </a:pathLst>
            </a:custGeom>
            <a:solidFill>
              <a:srgbClr val="999999"/>
            </a:solidFill>
          </p:spPr>
          <p:txBody>
            <a:bodyPr wrap="square" lIns="0" tIns="0" rIns="0" bIns="0" rtlCol="0"/>
            <a:lstStyle/>
            <a:p>
              <a:endParaRPr sz="1632"/>
            </a:p>
          </p:txBody>
        </p:sp>
        <p:sp>
          <p:nvSpPr>
            <p:cNvPr id="88" name="object 88"/>
            <p:cNvSpPr/>
            <p:nvPr/>
          </p:nvSpPr>
          <p:spPr>
            <a:xfrm>
              <a:off x="7450836" y="5603748"/>
              <a:ext cx="1270000" cy="17145"/>
            </a:xfrm>
            <a:custGeom>
              <a:avLst/>
              <a:gdLst/>
              <a:ahLst/>
              <a:cxnLst/>
              <a:rect l="l" t="t" r="r" b="b"/>
              <a:pathLst>
                <a:path w="1270000" h="17145">
                  <a:moveTo>
                    <a:pt x="1269492" y="0"/>
                  </a:moveTo>
                  <a:lnTo>
                    <a:pt x="0" y="0"/>
                  </a:lnTo>
                  <a:lnTo>
                    <a:pt x="0" y="9144"/>
                  </a:lnTo>
                  <a:lnTo>
                    <a:pt x="0" y="16764"/>
                  </a:lnTo>
                  <a:lnTo>
                    <a:pt x="1269492" y="16764"/>
                  </a:lnTo>
                  <a:lnTo>
                    <a:pt x="1269492" y="9144"/>
                  </a:lnTo>
                  <a:lnTo>
                    <a:pt x="1269492" y="0"/>
                  </a:lnTo>
                  <a:close/>
                </a:path>
              </a:pathLst>
            </a:custGeom>
            <a:solidFill>
              <a:srgbClr val="979797"/>
            </a:solidFill>
          </p:spPr>
          <p:txBody>
            <a:bodyPr wrap="square" lIns="0" tIns="0" rIns="0" bIns="0" rtlCol="0"/>
            <a:lstStyle/>
            <a:p>
              <a:endParaRPr sz="1632"/>
            </a:p>
          </p:txBody>
        </p:sp>
        <p:sp>
          <p:nvSpPr>
            <p:cNvPr id="89" name="object 89"/>
            <p:cNvSpPr/>
            <p:nvPr/>
          </p:nvSpPr>
          <p:spPr>
            <a:xfrm>
              <a:off x="7450836" y="5620512"/>
              <a:ext cx="1270000" cy="18415"/>
            </a:xfrm>
            <a:custGeom>
              <a:avLst/>
              <a:gdLst/>
              <a:ahLst/>
              <a:cxnLst/>
              <a:rect l="l" t="t" r="r" b="b"/>
              <a:pathLst>
                <a:path w="1270000" h="18414">
                  <a:moveTo>
                    <a:pt x="1269492" y="0"/>
                  </a:moveTo>
                  <a:lnTo>
                    <a:pt x="0" y="0"/>
                  </a:lnTo>
                  <a:lnTo>
                    <a:pt x="0" y="9144"/>
                  </a:lnTo>
                  <a:lnTo>
                    <a:pt x="0" y="18288"/>
                  </a:lnTo>
                  <a:lnTo>
                    <a:pt x="1269492" y="18288"/>
                  </a:lnTo>
                  <a:lnTo>
                    <a:pt x="1269492" y="9144"/>
                  </a:lnTo>
                  <a:lnTo>
                    <a:pt x="1269492" y="0"/>
                  </a:lnTo>
                  <a:close/>
                </a:path>
              </a:pathLst>
            </a:custGeom>
            <a:solidFill>
              <a:srgbClr val="959595"/>
            </a:solidFill>
          </p:spPr>
          <p:txBody>
            <a:bodyPr wrap="square" lIns="0" tIns="0" rIns="0" bIns="0" rtlCol="0"/>
            <a:lstStyle/>
            <a:p>
              <a:endParaRPr sz="1632"/>
            </a:p>
          </p:txBody>
        </p:sp>
        <p:sp>
          <p:nvSpPr>
            <p:cNvPr id="90" name="object 90"/>
            <p:cNvSpPr/>
            <p:nvPr/>
          </p:nvSpPr>
          <p:spPr>
            <a:xfrm>
              <a:off x="7450836" y="5638800"/>
              <a:ext cx="1270000" cy="12700"/>
            </a:xfrm>
            <a:custGeom>
              <a:avLst/>
              <a:gdLst/>
              <a:ahLst/>
              <a:cxnLst/>
              <a:rect l="l" t="t" r="r" b="b"/>
              <a:pathLst>
                <a:path w="1270000" h="12700">
                  <a:moveTo>
                    <a:pt x="1269492" y="0"/>
                  </a:moveTo>
                  <a:lnTo>
                    <a:pt x="0" y="0"/>
                  </a:lnTo>
                  <a:lnTo>
                    <a:pt x="0" y="6096"/>
                  </a:lnTo>
                  <a:lnTo>
                    <a:pt x="0" y="12192"/>
                  </a:lnTo>
                  <a:lnTo>
                    <a:pt x="1269492" y="12192"/>
                  </a:lnTo>
                  <a:lnTo>
                    <a:pt x="1269492" y="6096"/>
                  </a:lnTo>
                  <a:lnTo>
                    <a:pt x="1269492" y="0"/>
                  </a:lnTo>
                  <a:close/>
                </a:path>
              </a:pathLst>
            </a:custGeom>
            <a:solidFill>
              <a:srgbClr val="939393"/>
            </a:solidFill>
          </p:spPr>
          <p:txBody>
            <a:bodyPr wrap="square" lIns="0" tIns="0" rIns="0" bIns="0" rtlCol="0"/>
            <a:lstStyle/>
            <a:p>
              <a:endParaRPr sz="1632"/>
            </a:p>
          </p:txBody>
        </p:sp>
        <p:sp>
          <p:nvSpPr>
            <p:cNvPr id="91" name="object 91"/>
            <p:cNvSpPr/>
            <p:nvPr/>
          </p:nvSpPr>
          <p:spPr>
            <a:xfrm>
              <a:off x="7450836" y="5650992"/>
              <a:ext cx="1270000" cy="6350"/>
            </a:xfrm>
            <a:custGeom>
              <a:avLst/>
              <a:gdLst/>
              <a:ahLst/>
              <a:cxnLst/>
              <a:rect l="l" t="t" r="r" b="b"/>
              <a:pathLst>
                <a:path w="1270000" h="6350">
                  <a:moveTo>
                    <a:pt x="1269492" y="0"/>
                  </a:moveTo>
                  <a:lnTo>
                    <a:pt x="1269492" y="6096"/>
                  </a:lnTo>
                  <a:lnTo>
                    <a:pt x="0" y="6096"/>
                  </a:lnTo>
                  <a:lnTo>
                    <a:pt x="0" y="0"/>
                  </a:lnTo>
                  <a:lnTo>
                    <a:pt x="1269492" y="0"/>
                  </a:lnTo>
                  <a:close/>
                </a:path>
              </a:pathLst>
            </a:custGeom>
            <a:solidFill>
              <a:srgbClr val="919191"/>
            </a:solidFill>
          </p:spPr>
          <p:txBody>
            <a:bodyPr wrap="square" lIns="0" tIns="0" rIns="0" bIns="0" rtlCol="0"/>
            <a:lstStyle/>
            <a:p>
              <a:endParaRPr sz="1632"/>
            </a:p>
          </p:txBody>
        </p:sp>
        <p:sp>
          <p:nvSpPr>
            <p:cNvPr id="92" name="object 92"/>
            <p:cNvSpPr/>
            <p:nvPr/>
          </p:nvSpPr>
          <p:spPr>
            <a:xfrm>
              <a:off x="7450836" y="5657088"/>
              <a:ext cx="1270000" cy="20320"/>
            </a:xfrm>
            <a:custGeom>
              <a:avLst/>
              <a:gdLst/>
              <a:ahLst/>
              <a:cxnLst/>
              <a:rect l="l" t="t" r="r" b="b"/>
              <a:pathLst>
                <a:path w="1270000" h="20320">
                  <a:moveTo>
                    <a:pt x="1269492" y="0"/>
                  </a:moveTo>
                  <a:lnTo>
                    <a:pt x="0" y="0"/>
                  </a:lnTo>
                  <a:lnTo>
                    <a:pt x="0" y="9144"/>
                  </a:lnTo>
                  <a:lnTo>
                    <a:pt x="0" y="19812"/>
                  </a:lnTo>
                  <a:lnTo>
                    <a:pt x="1269492" y="19812"/>
                  </a:lnTo>
                  <a:lnTo>
                    <a:pt x="1269492" y="9144"/>
                  </a:lnTo>
                  <a:lnTo>
                    <a:pt x="1269492" y="0"/>
                  </a:lnTo>
                  <a:close/>
                </a:path>
              </a:pathLst>
            </a:custGeom>
            <a:solidFill>
              <a:srgbClr val="909090"/>
            </a:solidFill>
          </p:spPr>
          <p:txBody>
            <a:bodyPr wrap="square" lIns="0" tIns="0" rIns="0" bIns="0" rtlCol="0"/>
            <a:lstStyle/>
            <a:p>
              <a:endParaRPr sz="1632"/>
            </a:p>
          </p:txBody>
        </p:sp>
        <p:sp>
          <p:nvSpPr>
            <p:cNvPr id="93" name="object 93"/>
            <p:cNvSpPr/>
            <p:nvPr/>
          </p:nvSpPr>
          <p:spPr>
            <a:xfrm>
              <a:off x="7450836" y="5676900"/>
              <a:ext cx="1270000" cy="10795"/>
            </a:xfrm>
            <a:custGeom>
              <a:avLst/>
              <a:gdLst/>
              <a:ahLst/>
              <a:cxnLst/>
              <a:rect l="l" t="t" r="r" b="b"/>
              <a:pathLst>
                <a:path w="1270000" h="10795">
                  <a:moveTo>
                    <a:pt x="1269492" y="0"/>
                  </a:moveTo>
                  <a:lnTo>
                    <a:pt x="0" y="0"/>
                  </a:lnTo>
                  <a:lnTo>
                    <a:pt x="0" y="6096"/>
                  </a:lnTo>
                  <a:lnTo>
                    <a:pt x="0" y="10668"/>
                  </a:lnTo>
                  <a:lnTo>
                    <a:pt x="1269492" y="10668"/>
                  </a:lnTo>
                  <a:lnTo>
                    <a:pt x="1269492" y="6096"/>
                  </a:lnTo>
                  <a:lnTo>
                    <a:pt x="1269492" y="0"/>
                  </a:lnTo>
                  <a:close/>
                </a:path>
              </a:pathLst>
            </a:custGeom>
            <a:solidFill>
              <a:srgbClr val="8E8E8E"/>
            </a:solidFill>
          </p:spPr>
          <p:txBody>
            <a:bodyPr wrap="square" lIns="0" tIns="0" rIns="0" bIns="0" rtlCol="0"/>
            <a:lstStyle/>
            <a:p>
              <a:endParaRPr sz="1632"/>
            </a:p>
          </p:txBody>
        </p:sp>
        <p:sp>
          <p:nvSpPr>
            <p:cNvPr id="94" name="object 94"/>
            <p:cNvSpPr/>
            <p:nvPr/>
          </p:nvSpPr>
          <p:spPr>
            <a:xfrm>
              <a:off x="7450836" y="5687568"/>
              <a:ext cx="1270000" cy="9525"/>
            </a:xfrm>
            <a:custGeom>
              <a:avLst/>
              <a:gdLst/>
              <a:ahLst/>
              <a:cxnLst/>
              <a:rect l="l" t="t" r="r" b="b"/>
              <a:pathLst>
                <a:path w="1270000" h="9525">
                  <a:moveTo>
                    <a:pt x="1269492" y="0"/>
                  </a:moveTo>
                  <a:lnTo>
                    <a:pt x="0" y="0"/>
                  </a:lnTo>
                  <a:lnTo>
                    <a:pt x="0" y="4572"/>
                  </a:lnTo>
                  <a:lnTo>
                    <a:pt x="0" y="9144"/>
                  </a:lnTo>
                  <a:lnTo>
                    <a:pt x="1269492" y="9144"/>
                  </a:lnTo>
                  <a:lnTo>
                    <a:pt x="1269492" y="4572"/>
                  </a:lnTo>
                  <a:lnTo>
                    <a:pt x="1269492" y="0"/>
                  </a:lnTo>
                  <a:close/>
                </a:path>
              </a:pathLst>
            </a:custGeom>
            <a:solidFill>
              <a:srgbClr val="8C8C8C"/>
            </a:solidFill>
          </p:spPr>
          <p:txBody>
            <a:bodyPr wrap="square" lIns="0" tIns="0" rIns="0" bIns="0" rtlCol="0"/>
            <a:lstStyle/>
            <a:p>
              <a:endParaRPr sz="1632"/>
            </a:p>
          </p:txBody>
        </p:sp>
        <p:sp>
          <p:nvSpPr>
            <p:cNvPr id="95" name="object 95"/>
            <p:cNvSpPr/>
            <p:nvPr/>
          </p:nvSpPr>
          <p:spPr>
            <a:xfrm>
              <a:off x="7450836" y="5696712"/>
              <a:ext cx="1270000" cy="5080"/>
            </a:xfrm>
            <a:custGeom>
              <a:avLst/>
              <a:gdLst/>
              <a:ahLst/>
              <a:cxnLst/>
              <a:rect l="l" t="t" r="r" b="b"/>
              <a:pathLst>
                <a:path w="1270000" h="5079">
                  <a:moveTo>
                    <a:pt x="1269492" y="0"/>
                  </a:moveTo>
                  <a:lnTo>
                    <a:pt x="1269492" y="4572"/>
                  </a:lnTo>
                  <a:lnTo>
                    <a:pt x="0" y="4572"/>
                  </a:lnTo>
                  <a:lnTo>
                    <a:pt x="0" y="0"/>
                  </a:lnTo>
                  <a:lnTo>
                    <a:pt x="1269492" y="0"/>
                  </a:lnTo>
                  <a:close/>
                </a:path>
              </a:pathLst>
            </a:custGeom>
            <a:solidFill>
              <a:srgbClr val="8A8A8A"/>
            </a:solidFill>
          </p:spPr>
          <p:txBody>
            <a:bodyPr wrap="square" lIns="0" tIns="0" rIns="0" bIns="0" rtlCol="0"/>
            <a:lstStyle/>
            <a:p>
              <a:endParaRPr sz="1632"/>
            </a:p>
          </p:txBody>
        </p:sp>
        <p:sp>
          <p:nvSpPr>
            <p:cNvPr id="96" name="object 96"/>
            <p:cNvSpPr/>
            <p:nvPr/>
          </p:nvSpPr>
          <p:spPr>
            <a:xfrm>
              <a:off x="7450836" y="5701284"/>
              <a:ext cx="1270000" cy="12700"/>
            </a:xfrm>
            <a:custGeom>
              <a:avLst/>
              <a:gdLst/>
              <a:ahLst/>
              <a:cxnLst/>
              <a:rect l="l" t="t" r="r" b="b"/>
              <a:pathLst>
                <a:path w="1270000" h="12700">
                  <a:moveTo>
                    <a:pt x="1269492" y="0"/>
                  </a:moveTo>
                  <a:lnTo>
                    <a:pt x="0" y="0"/>
                  </a:lnTo>
                  <a:lnTo>
                    <a:pt x="0" y="6096"/>
                  </a:lnTo>
                  <a:lnTo>
                    <a:pt x="0" y="12192"/>
                  </a:lnTo>
                  <a:lnTo>
                    <a:pt x="1269492" y="12192"/>
                  </a:lnTo>
                  <a:lnTo>
                    <a:pt x="1269492" y="6096"/>
                  </a:lnTo>
                  <a:lnTo>
                    <a:pt x="1269492" y="0"/>
                  </a:lnTo>
                  <a:close/>
                </a:path>
              </a:pathLst>
            </a:custGeom>
            <a:solidFill>
              <a:srgbClr val="898989"/>
            </a:solidFill>
          </p:spPr>
          <p:txBody>
            <a:bodyPr wrap="square" lIns="0" tIns="0" rIns="0" bIns="0" rtlCol="0"/>
            <a:lstStyle/>
            <a:p>
              <a:endParaRPr sz="1632"/>
            </a:p>
          </p:txBody>
        </p:sp>
        <p:sp>
          <p:nvSpPr>
            <p:cNvPr id="97" name="object 97"/>
            <p:cNvSpPr/>
            <p:nvPr/>
          </p:nvSpPr>
          <p:spPr>
            <a:xfrm>
              <a:off x="7450836" y="5713476"/>
              <a:ext cx="1270000" cy="7620"/>
            </a:xfrm>
            <a:custGeom>
              <a:avLst/>
              <a:gdLst/>
              <a:ahLst/>
              <a:cxnLst/>
              <a:rect l="l" t="t" r="r" b="b"/>
              <a:pathLst>
                <a:path w="1270000" h="7620">
                  <a:moveTo>
                    <a:pt x="1269492" y="0"/>
                  </a:moveTo>
                  <a:lnTo>
                    <a:pt x="0" y="0"/>
                  </a:lnTo>
                  <a:lnTo>
                    <a:pt x="0" y="3048"/>
                  </a:lnTo>
                  <a:lnTo>
                    <a:pt x="0" y="7620"/>
                  </a:lnTo>
                  <a:lnTo>
                    <a:pt x="1269492" y="7620"/>
                  </a:lnTo>
                  <a:lnTo>
                    <a:pt x="1269492" y="3048"/>
                  </a:lnTo>
                  <a:lnTo>
                    <a:pt x="1269492" y="0"/>
                  </a:lnTo>
                  <a:close/>
                </a:path>
              </a:pathLst>
            </a:custGeom>
            <a:solidFill>
              <a:srgbClr val="878787"/>
            </a:solidFill>
          </p:spPr>
          <p:txBody>
            <a:bodyPr wrap="square" lIns="0" tIns="0" rIns="0" bIns="0" rtlCol="0"/>
            <a:lstStyle/>
            <a:p>
              <a:endParaRPr sz="1632"/>
            </a:p>
          </p:txBody>
        </p:sp>
        <p:sp>
          <p:nvSpPr>
            <p:cNvPr id="98" name="object 98"/>
            <p:cNvSpPr/>
            <p:nvPr/>
          </p:nvSpPr>
          <p:spPr>
            <a:xfrm>
              <a:off x="7450836" y="5721096"/>
              <a:ext cx="1270000" cy="12700"/>
            </a:xfrm>
            <a:custGeom>
              <a:avLst/>
              <a:gdLst/>
              <a:ahLst/>
              <a:cxnLst/>
              <a:rect l="l" t="t" r="r" b="b"/>
              <a:pathLst>
                <a:path w="1270000" h="12700">
                  <a:moveTo>
                    <a:pt x="1269492" y="0"/>
                  </a:moveTo>
                  <a:lnTo>
                    <a:pt x="0" y="0"/>
                  </a:lnTo>
                  <a:lnTo>
                    <a:pt x="0" y="4572"/>
                  </a:lnTo>
                  <a:lnTo>
                    <a:pt x="0" y="12192"/>
                  </a:lnTo>
                  <a:lnTo>
                    <a:pt x="1269492" y="12192"/>
                  </a:lnTo>
                  <a:lnTo>
                    <a:pt x="1269492" y="4572"/>
                  </a:lnTo>
                  <a:lnTo>
                    <a:pt x="1269492" y="0"/>
                  </a:lnTo>
                  <a:close/>
                </a:path>
              </a:pathLst>
            </a:custGeom>
            <a:solidFill>
              <a:srgbClr val="858585"/>
            </a:solidFill>
          </p:spPr>
          <p:txBody>
            <a:bodyPr wrap="square" lIns="0" tIns="0" rIns="0" bIns="0" rtlCol="0"/>
            <a:lstStyle/>
            <a:p>
              <a:endParaRPr sz="1632"/>
            </a:p>
          </p:txBody>
        </p:sp>
        <p:sp>
          <p:nvSpPr>
            <p:cNvPr id="99" name="object 99"/>
            <p:cNvSpPr/>
            <p:nvPr/>
          </p:nvSpPr>
          <p:spPr>
            <a:xfrm>
              <a:off x="7450836" y="5733288"/>
              <a:ext cx="1270000" cy="9525"/>
            </a:xfrm>
            <a:custGeom>
              <a:avLst/>
              <a:gdLst/>
              <a:ahLst/>
              <a:cxnLst/>
              <a:rect l="l" t="t" r="r" b="b"/>
              <a:pathLst>
                <a:path w="1270000" h="9525">
                  <a:moveTo>
                    <a:pt x="1269492" y="0"/>
                  </a:moveTo>
                  <a:lnTo>
                    <a:pt x="0" y="0"/>
                  </a:lnTo>
                  <a:lnTo>
                    <a:pt x="0" y="4572"/>
                  </a:lnTo>
                  <a:lnTo>
                    <a:pt x="0" y="9144"/>
                  </a:lnTo>
                  <a:lnTo>
                    <a:pt x="1269492" y="9144"/>
                  </a:lnTo>
                  <a:lnTo>
                    <a:pt x="1269492" y="4572"/>
                  </a:lnTo>
                  <a:lnTo>
                    <a:pt x="1269492" y="0"/>
                  </a:lnTo>
                  <a:close/>
                </a:path>
              </a:pathLst>
            </a:custGeom>
            <a:solidFill>
              <a:srgbClr val="838383"/>
            </a:solidFill>
          </p:spPr>
          <p:txBody>
            <a:bodyPr wrap="square" lIns="0" tIns="0" rIns="0" bIns="0" rtlCol="0"/>
            <a:lstStyle/>
            <a:p>
              <a:endParaRPr sz="1632"/>
            </a:p>
          </p:txBody>
        </p:sp>
        <p:sp>
          <p:nvSpPr>
            <p:cNvPr id="100" name="object 100"/>
            <p:cNvSpPr/>
            <p:nvPr/>
          </p:nvSpPr>
          <p:spPr>
            <a:xfrm>
              <a:off x="7450836" y="5742432"/>
              <a:ext cx="1270000" cy="1905"/>
            </a:xfrm>
            <a:custGeom>
              <a:avLst/>
              <a:gdLst/>
              <a:ahLst/>
              <a:cxnLst/>
              <a:rect l="l" t="t" r="r" b="b"/>
              <a:pathLst>
                <a:path w="1270000" h="1904">
                  <a:moveTo>
                    <a:pt x="1269492" y="1524"/>
                  </a:moveTo>
                  <a:lnTo>
                    <a:pt x="0" y="1524"/>
                  </a:lnTo>
                  <a:lnTo>
                    <a:pt x="0" y="0"/>
                  </a:lnTo>
                  <a:lnTo>
                    <a:pt x="1269492" y="0"/>
                  </a:lnTo>
                  <a:lnTo>
                    <a:pt x="1269492" y="1524"/>
                  </a:lnTo>
                  <a:close/>
                </a:path>
              </a:pathLst>
            </a:custGeom>
            <a:solidFill>
              <a:srgbClr val="828282"/>
            </a:solidFill>
          </p:spPr>
          <p:txBody>
            <a:bodyPr wrap="square" lIns="0" tIns="0" rIns="0" bIns="0" rtlCol="0"/>
            <a:lstStyle/>
            <a:p>
              <a:endParaRPr sz="1632"/>
            </a:p>
          </p:txBody>
        </p:sp>
        <p:sp>
          <p:nvSpPr>
            <p:cNvPr id="101" name="object 101"/>
            <p:cNvSpPr/>
            <p:nvPr/>
          </p:nvSpPr>
          <p:spPr>
            <a:xfrm>
              <a:off x="7444740" y="5536692"/>
              <a:ext cx="1282065" cy="212090"/>
            </a:xfrm>
            <a:custGeom>
              <a:avLst/>
              <a:gdLst/>
              <a:ahLst/>
              <a:cxnLst/>
              <a:rect l="l" t="t" r="r" b="b"/>
              <a:pathLst>
                <a:path w="1282065" h="212089">
                  <a:moveTo>
                    <a:pt x="1281684" y="211836"/>
                  </a:moveTo>
                  <a:lnTo>
                    <a:pt x="0" y="211836"/>
                  </a:lnTo>
                  <a:lnTo>
                    <a:pt x="0" y="0"/>
                  </a:lnTo>
                  <a:lnTo>
                    <a:pt x="1281684" y="0"/>
                  </a:lnTo>
                  <a:lnTo>
                    <a:pt x="1281684" y="6096"/>
                  </a:lnTo>
                  <a:lnTo>
                    <a:pt x="12192" y="6096"/>
                  </a:lnTo>
                  <a:lnTo>
                    <a:pt x="6096" y="12192"/>
                  </a:lnTo>
                  <a:lnTo>
                    <a:pt x="12192" y="12192"/>
                  </a:lnTo>
                  <a:lnTo>
                    <a:pt x="12192" y="201168"/>
                  </a:lnTo>
                  <a:lnTo>
                    <a:pt x="6096" y="201168"/>
                  </a:lnTo>
                  <a:lnTo>
                    <a:pt x="12192" y="207264"/>
                  </a:lnTo>
                  <a:lnTo>
                    <a:pt x="1281684" y="207264"/>
                  </a:lnTo>
                  <a:lnTo>
                    <a:pt x="1281684" y="211836"/>
                  </a:lnTo>
                  <a:close/>
                </a:path>
                <a:path w="1282065" h="212089">
                  <a:moveTo>
                    <a:pt x="12192" y="12192"/>
                  </a:moveTo>
                  <a:lnTo>
                    <a:pt x="6096" y="12192"/>
                  </a:lnTo>
                  <a:lnTo>
                    <a:pt x="12192" y="6096"/>
                  </a:lnTo>
                  <a:lnTo>
                    <a:pt x="12192" y="12192"/>
                  </a:lnTo>
                  <a:close/>
                </a:path>
                <a:path w="1282065" h="212089">
                  <a:moveTo>
                    <a:pt x="1269492" y="12192"/>
                  </a:moveTo>
                  <a:lnTo>
                    <a:pt x="12192" y="12192"/>
                  </a:lnTo>
                  <a:lnTo>
                    <a:pt x="12192" y="6096"/>
                  </a:lnTo>
                  <a:lnTo>
                    <a:pt x="1269492" y="6096"/>
                  </a:lnTo>
                  <a:lnTo>
                    <a:pt x="1269492" y="12192"/>
                  </a:lnTo>
                  <a:close/>
                </a:path>
                <a:path w="1282065" h="212089">
                  <a:moveTo>
                    <a:pt x="1269492" y="207264"/>
                  </a:moveTo>
                  <a:lnTo>
                    <a:pt x="1269492" y="6096"/>
                  </a:lnTo>
                  <a:lnTo>
                    <a:pt x="1275588" y="12192"/>
                  </a:lnTo>
                  <a:lnTo>
                    <a:pt x="1281684" y="12192"/>
                  </a:lnTo>
                  <a:lnTo>
                    <a:pt x="1281684" y="201168"/>
                  </a:lnTo>
                  <a:lnTo>
                    <a:pt x="1275588" y="201168"/>
                  </a:lnTo>
                  <a:lnTo>
                    <a:pt x="1269492" y="207264"/>
                  </a:lnTo>
                  <a:close/>
                </a:path>
                <a:path w="1282065" h="212089">
                  <a:moveTo>
                    <a:pt x="1281684" y="12192"/>
                  </a:moveTo>
                  <a:lnTo>
                    <a:pt x="1275588" y="12192"/>
                  </a:lnTo>
                  <a:lnTo>
                    <a:pt x="1269492" y="6096"/>
                  </a:lnTo>
                  <a:lnTo>
                    <a:pt x="1281684" y="6096"/>
                  </a:lnTo>
                  <a:lnTo>
                    <a:pt x="1281684" y="12192"/>
                  </a:lnTo>
                  <a:close/>
                </a:path>
                <a:path w="1282065" h="212089">
                  <a:moveTo>
                    <a:pt x="12192" y="207264"/>
                  </a:moveTo>
                  <a:lnTo>
                    <a:pt x="6096" y="201168"/>
                  </a:lnTo>
                  <a:lnTo>
                    <a:pt x="12192" y="201168"/>
                  </a:lnTo>
                  <a:lnTo>
                    <a:pt x="12192" y="207264"/>
                  </a:lnTo>
                  <a:close/>
                </a:path>
                <a:path w="1282065" h="212089">
                  <a:moveTo>
                    <a:pt x="1269492" y="207264"/>
                  </a:moveTo>
                  <a:lnTo>
                    <a:pt x="12192" y="207264"/>
                  </a:lnTo>
                  <a:lnTo>
                    <a:pt x="12192" y="201168"/>
                  </a:lnTo>
                  <a:lnTo>
                    <a:pt x="1269492" y="201168"/>
                  </a:lnTo>
                  <a:lnTo>
                    <a:pt x="1269492" y="207264"/>
                  </a:lnTo>
                  <a:close/>
                </a:path>
                <a:path w="1282065" h="212089">
                  <a:moveTo>
                    <a:pt x="1281684" y="207264"/>
                  </a:moveTo>
                  <a:lnTo>
                    <a:pt x="1269492" y="207264"/>
                  </a:lnTo>
                  <a:lnTo>
                    <a:pt x="1275588" y="201168"/>
                  </a:lnTo>
                  <a:lnTo>
                    <a:pt x="1281684" y="201168"/>
                  </a:lnTo>
                  <a:lnTo>
                    <a:pt x="1281684" y="207264"/>
                  </a:lnTo>
                  <a:close/>
                </a:path>
              </a:pathLst>
            </a:custGeom>
            <a:solidFill>
              <a:srgbClr val="000000"/>
            </a:solidFill>
          </p:spPr>
          <p:txBody>
            <a:bodyPr wrap="square" lIns="0" tIns="0" rIns="0" bIns="0" rtlCol="0"/>
            <a:lstStyle/>
            <a:p>
              <a:endParaRPr sz="1632"/>
            </a:p>
          </p:txBody>
        </p:sp>
      </p:grpSp>
      <p:sp>
        <p:nvSpPr>
          <p:cNvPr id="102" name="object 102"/>
          <p:cNvSpPr txBox="1"/>
          <p:nvPr/>
        </p:nvSpPr>
        <p:spPr>
          <a:xfrm>
            <a:off x="8004032" y="4989775"/>
            <a:ext cx="1151637" cy="231458"/>
          </a:xfrm>
          <a:prstGeom prst="rect">
            <a:avLst/>
          </a:prstGeom>
        </p:spPr>
        <p:txBody>
          <a:bodyPr vert="horz" wrap="square" lIns="0" tIns="14971" rIns="0" bIns="0" rtlCol="0">
            <a:spAutoFit/>
          </a:bodyPr>
          <a:lstStyle/>
          <a:p>
            <a:pPr marL="86949">
              <a:spcBef>
                <a:spcPts val="118"/>
              </a:spcBef>
            </a:pPr>
            <a:r>
              <a:rPr sz="1406" dirty="0">
                <a:solidFill>
                  <a:srgbClr val="FFFF00"/>
                </a:solidFill>
                <a:latin typeface="Times New Roman"/>
                <a:cs typeface="Times New Roman"/>
              </a:rPr>
              <a:t>Cross</a:t>
            </a:r>
            <a:r>
              <a:rPr sz="1406" spc="27" dirty="0">
                <a:solidFill>
                  <a:srgbClr val="FFFF00"/>
                </a:solidFill>
                <a:latin typeface="Times New Roman"/>
                <a:cs typeface="Times New Roman"/>
              </a:rPr>
              <a:t> </a:t>
            </a:r>
            <a:r>
              <a:rPr sz="1406" spc="-9" dirty="0">
                <a:solidFill>
                  <a:srgbClr val="FFFF00"/>
                </a:solidFill>
                <a:latin typeface="Times New Roman"/>
                <a:cs typeface="Times New Roman"/>
              </a:rPr>
              <a:t>section</a:t>
            </a:r>
            <a:endParaRPr sz="1406">
              <a:latin typeface="Times New Roman"/>
              <a:cs typeface="Times New Roman"/>
            </a:endParaRPr>
          </a:p>
        </p:txBody>
      </p:sp>
      <p:sp>
        <p:nvSpPr>
          <p:cNvPr id="103" name="object 103"/>
          <p:cNvSpPr txBox="1">
            <a:spLocks noGrp="1"/>
          </p:cNvSpPr>
          <p:nvPr>
            <p:ph type="sldNum" sz="quarter" idx="7"/>
          </p:nvPr>
        </p:nvSpPr>
        <p:spPr>
          <a:xfrm>
            <a:off x="9655592" y="6438383"/>
            <a:ext cx="269270" cy="161616"/>
          </a:xfrm>
          <a:prstGeom prst="rect">
            <a:avLst/>
          </a:prstGeom>
        </p:spPr>
        <p:txBody>
          <a:bodyPr vert="horz" wrap="square" lIns="0" tIns="0" rIns="0" bIns="0" rtlCol="0">
            <a:spAutoFit/>
          </a:bodyPr>
          <a:lstStyle>
            <a:defPPr>
              <a:defRPr kern="0"/>
            </a:defPPr>
            <a:lvl1pPr>
              <a:defRPr sz="1050" b="0" i="0">
                <a:solidFill>
                  <a:srgbClr val="898989"/>
                </a:solidFill>
                <a:latin typeface="Carlito"/>
                <a:cs typeface="Carlito"/>
              </a:defRPr>
            </a:lvl1pPr>
          </a:lstStyle>
          <a:p>
            <a:pPr marL="149860">
              <a:lnSpc>
                <a:spcPts val="1115"/>
              </a:lnSpc>
            </a:pPr>
            <a:fld id="{81D60167-4931-47E6-BA6A-407CBD079E47}" type="slidenum">
              <a:rPr lang="en-US" spc="-50" smtClean="0"/>
              <a:pPr marL="149860">
                <a:lnSpc>
                  <a:spcPts val="1115"/>
                </a:lnSpc>
              </a:pPr>
              <a:t>146</a:t>
            </a:fld>
            <a:endParaRPr spc="-23" dirty="0"/>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745981" y="1393880"/>
            <a:ext cx="8889488" cy="1400211"/>
          </a:xfrm>
          <a:prstGeom prst="rect">
            <a:avLst/>
          </a:prstGeom>
        </p:spPr>
        <p:txBody>
          <a:bodyPr vert="horz" wrap="square" lIns="0" tIns="10941" rIns="0" bIns="0" rtlCol="0">
            <a:spAutoFit/>
          </a:bodyPr>
          <a:lstStyle/>
          <a:p>
            <a:pPr marL="193475" marR="4607" indent="-182534">
              <a:lnSpc>
                <a:spcPct val="125299"/>
              </a:lnSpc>
              <a:spcBef>
                <a:spcPts val="86"/>
              </a:spcBef>
            </a:pPr>
            <a:r>
              <a:rPr sz="2222" dirty="0">
                <a:latin typeface="Times New Roman"/>
                <a:cs typeface="Times New Roman"/>
              </a:rPr>
              <a:t>Floodways</a:t>
            </a:r>
            <a:r>
              <a:rPr sz="2222" spc="131" dirty="0">
                <a:latin typeface="Times New Roman"/>
                <a:cs typeface="Times New Roman"/>
              </a:rPr>
              <a:t> </a:t>
            </a:r>
            <a:r>
              <a:rPr sz="2222" dirty="0">
                <a:latin typeface="Times New Roman"/>
                <a:cs typeface="Times New Roman"/>
              </a:rPr>
              <a:t>are</a:t>
            </a:r>
            <a:r>
              <a:rPr sz="2222" spc="141" dirty="0">
                <a:latin typeface="Times New Roman"/>
                <a:cs typeface="Times New Roman"/>
              </a:rPr>
              <a:t> </a:t>
            </a:r>
            <a:r>
              <a:rPr sz="2222" dirty="0">
                <a:latin typeface="Times New Roman"/>
                <a:cs typeface="Times New Roman"/>
              </a:rPr>
              <a:t>natural</a:t>
            </a:r>
            <a:r>
              <a:rPr sz="2222" spc="136" dirty="0">
                <a:latin typeface="Times New Roman"/>
                <a:cs typeface="Times New Roman"/>
              </a:rPr>
              <a:t> </a:t>
            </a:r>
            <a:r>
              <a:rPr sz="2222" dirty="0">
                <a:latin typeface="Times New Roman"/>
                <a:cs typeface="Times New Roman"/>
              </a:rPr>
              <a:t>or</a:t>
            </a:r>
            <a:r>
              <a:rPr sz="2222" spc="141" dirty="0">
                <a:latin typeface="Times New Roman"/>
                <a:cs typeface="Times New Roman"/>
              </a:rPr>
              <a:t> </a:t>
            </a:r>
            <a:r>
              <a:rPr sz="2222" dirty="0">
                <a:latin typeface="Times New Roman"/>
                <a:cs typeface="Times New Roman"/>
              </a:rPr>
              <a:t>manmade</a:t>
            </a:r>
            <a:r>
              <a:rPr sz="2222" spc="145" dirty="0">
                <a:latin typeface="Times New Roman"/>
                <a:cs typeface="Times New Roman"/>
              </a:rPr>
              <a:t> </a:t>
            </a:r>
            <a:r>
              <a:rPr sz="2222" dirty="0">
                <a:latin typeface="Times New Roman"/>
                <a:cs typeface="Times New Roman"/>
              </a:rPr>
              <a:t>channels</a:t>
            </a:r>
            <a:r>
              <a:rPr sz="2222" spc="131" dirty="0">
                <a:latin typeface="Times New Roman"/>
                <a:cs typeface="Times New Roman"/>
              </a:rPr>
              <a:t> </a:t>
            </a:r>
            <a:r>
              <a:rPr sz="2222" dirty="0">
                <a:latin typeface="Times New Roman"/>
                <a:cs typeface="Times New Roman"/>
              </a:rPr>
              <a:t>into</a:t>
            </a:r>
            <a:r>
              <a:rPr sz="2222" spc="145" dirty="0">
                <a:latin typeface="Times New Roman"/>
                <a:cs typeface="Times New Roman"/>
              </a:rPr>
              <a:t> </a:t>
            </a:r>
            <a:r>
              <a:rPr sz="2222" dirty="0">
                <a:latin typeface="Times New Roman"/>
                <a:cs typeface="Times New Roman"/>
              </a:rPr>
              <a:t>which</a:t>
            </a:r>
            <a:r>
              <a:rPr sz="2222" spc="150" dirty="0">
                <a:latin typeface="Times New Roman"/>
                <a:cs typeface="Times New Roman"/>
              </a:rPr>
              <a:t> </a:t>
            </a:r>
            <a:r>
              <a:rPr sz="2222" dirty="0">
                <a:latin typeface="Times New Roman"/>
                <a:cs typeface="Times New Roman"/>
              </a:rPr>
              <a:t>a</a:t>
            </a:r>
            <a:r>
              <a:rPr sz="2222" spc="118" dirty="0">
                <a:latin typeface="Times New Roman"/>
                <a:cs typeface="Times New Roman"/>
              </a:rPr>
              <a:t> </a:t>
            </a:r>
            <a:r>
              <a:rPr sz="2222" dirty="0">
                <a:latin typeface="Times New Roman"/>
                <a:cs typeface="Times New Roman"/>
              </a:rPr>
              <a:t>part</a:t>
            </a:r>
            <a:r>
              <a:rPr sz="2222" spc="159" dirty="0">
                <a:latin typeface="Times New Roman"/>
                <a:cs typeface="Times New Roman"/>
              </a:rPr>
              <a:t> </a:t>
            </a:r>
            <a:r>
              <a:rPr sz="2222" dirty="0">
                <a:latin typeface="Times New Roman"/>
                <a:cs typeface="Times New Roman"/>
              </a:rPr>
              <a:t>of</a:t>
            </a:r>
            <a:r>
              <a:rPr sz="2222" spc="163" dirty="0">
                <a:latin typeface="Times New Roman"/>
                <a:cs typeface="Times New Roman"/>
              </a:rPr>
              <a:t> </a:t>
            </a:r>
            <a:r>
              <a:rPr sz="2222" dirty="0">
                <a:latin typeface="Times New Roman"/>
                <a:cs typeface="Times New Roman"/>
              </a:rPr>
              <a:t>the</a:t>
            </a:r>
            <a:r>
              <a:rPr sz="2222" spc="145" dirty="0">
                <a:latin typeface="Times New Roman"/>
                <a:cs typeface="Times New Roman"/>
              </a:rPr>
              <a:t> </a:t>
            </a:r>
            <a:r>
              <a:rPr sz="2222" spc="-50" dirty="0">
                <a:latin typeface="Times New Roman"/>
                <a:cs typeface="Times New Roman"/>
              </a:rPr>
              <a:t>flood </a:t>
            </a:r>
            <a:r>
              <a:rPr sz="2222" dirty="0">
                <a:latin typeface="Times New Roman"/>
                <a:cs typeface="Times New Roman"/>
              </a:rPr>
              <a:t>will</a:t>
            </a:r>
            <a:r>
              <a:rPr sz="2222" spc="-9" dirty="0">
                <a:latin typeface="Times New Roman"/>
                <a:cs typeface="Times New Roman"/>
              </a:rPr>
              <a:t> </a:t>
            </a:r>
            <a:r>
              <a:rPr sz="2222" dirty="0">
                <a:latin typeface="Times New Roman"/>
                <a:cs typeface="Times New Roman"/>
              </a:rPr>
              <a:t>be diverted</a:t>
            </a:r>
            <a:r>
              <a:rPr sz="2222" spc="-36" dirty="0">
                <a:latin typeface="Times New Roman"/>
                <a:cs typeface="Times New Roman"/>
              </a:rPr>
              <a:t> </a:t>
            </a:r>
            <a:r>
              <a:rPr sz="2222" dirty="0">
                <a:latin typeface="Times New Roman"/>
                <a:cs typeface="Times New Roman"/>
              </a:rPr>
              <a:t>during</a:t>
            </a:r>
            <a:r>
              <a:rPr sz="2222" spc="9" dirty="0">
                <a:latin typeface="Times New Roman"/>
                <a:cs typeface="Times New Roman"/>
              </a:rPr>
              <a:t> </a:t>
            </a:r>
            <a:r>
              <a:rPr sz="2222" dirty="0">
                <a:latin typeface="Times New Roman"/>
                <a:cs typeface="Times New Roman"/>
              </a:rPr>
              <a:t>high</a:t>
            </a:r>
            <a:r>
              <a:rPr sz="2222" spc="-14" dirty="0">
                <a:latin typeface="Times New Roman"/>
                <a:cs typeface="Times New Roman"/>
              </a:rPr>
              <a:t> </a:t>
            </a:r>
            <a:r>
              <a:rPr sz="2222" spc="-9" dirty="0">
                <a:latin typeface="Times New Roman"/>
                <a:cs typeface="Times New Roman"/>
              </a:rPr>
              <a:t>stages.</a:t>
            </a:r>
            <a:endParaRPr sz="2222">
              <a:latin typeface="Times New Roman"/>
              <a:cs typeface="Times New Roman"/>
            </a:endParaRPr>
          </a:p>
          <a:p>
            <a:pPr marL="11516">
              <a:spcBef>
                <a:spcPts val="1474"/>
              </a:spcBef>
            </a:pPr>
            <a:r>
              <a:rPr sz="2222" dirty="0">
                <a:latin typeface="Times New Roman"/>
                <a:cs typeface="Times New Roman"/>
              </a:rPr>
              <a:t>The</a:t>
            </a:r>
            <a:r>
              <a:rPr sz="2222" spc="-18" dirty="0">
                <a:latin typeface="Times New Roman"/>
                <a:cs typeface="Times New Roman"/>
              </a:rPr>
              <a:t> </a:t>
            </a:r>
            <a:r>
              <a:rPr sz="2222" dirty="0">
                <a:latin typeface="Times New Roman"/>
                <a:cs typeface="Times New Roman"/>
              </a:rPr>
              <a:t>location</a:t>
            </a:r>
            <a:r>
              <a:rPr sz="2222" spc="18" dirty="0">
                <a:latin typeface="Times New Roman"/>
                <a:cs typeface="Times New Roman"/>
              </a:rPr>
              <a:t> </a:t>
            </a:r>
            <a:r>
              <a:rPr sz="2222" dirty="0">
                <a:latin typeface="Times New Roman"/>
                <a:cs typeface="Times New Roman"/>
              </a:rPr>
              <a:t>of</a:t>
            </a:r>
            <a:r>
              <a:rPr sz="2222" spc="-41" dirty="0">
                <a:latin typeface="Times New Roman"/>
                <a:cs typeface="Times New Roman"/>
              </a:rPr>
              <a:t> </a:t>
            </a:r>
            <a:r>
              <a:rPr sz="2222" dirty="0">
                <a:latin typeface="Times New Roman"/>
                <a:cs typeface="Times New Roman"/>
              </a:rPr>
              <a:t>floodways</a:t>
            </a:r>
            <a:r>
              <a:rPr sz="2222" spc="18" dirty="0">
                <a:latin typeface="Times New Roman"/>
                <a:cs typeface="Times New Roman"/>
              </a:rPr>
              <a:t> </a:t>
            </a:r>
            <a:r>
              <a:rPr sz="2222" dirty="0">
                <a:latin typeface="Times New Roman"/>
                <a:cs typeface="Times New Roman"/>
              </a:rPr>
              <a:t>are</a:t>
            </a:r>
            <a:r>
              <a:rPr sz="2222" spc="-41" dirty="0">
                <a:latin typeface="Times New Roman"/>
                <a:cs typeface="Times New Roman"/>
              </a:rPr>
              <a:t> </a:t>
            </a:r>
            <a:r>
              <a:rPr sz="2222" dirty="0">
                <a:latin typeface="Times New Roman"/>
                <a:cs typeface="Times New Roman"/>
              </a:rPr>
              <a:t>controlled</a:t>
            </a:r>
            <a:r>
              <a:rPr sz="2222" spc="-54" dirty="0">
                <a:latin typeface="Times New Roman"/>
                <a:cs typeface="Times New Roman"/>
              </a:rPr>
              <a:t> </a:t>
            </a:r>
            <a:r>
              <a:rPr sz="2222" dirty="0">
                <a:latin typeface="Times New Roman"/>
                <a:cs typeface="Times New Roman"/>
              </a:rPr>
              <a:t>essentially</a:t>
            </a:r>
            <a:r>
              <a:rPr sz="2222" spc="-9" dirty="0">
                <a:latin typeface="Times New Roman"/>
                <a:cs typeface="Times New Roman"/>
              </a:rPr>
              <a:t> </a:t>
            </a:r>
            <a:r>
              <a:rPr sz="2222" dirty="0">
                <a:latin typeface="Times New Roman"/>
                <a:cs typeface="Times New Roman"/>
              </a:rPr>
              <a:t>by</a:t>
            </a:r>
            <a:r>
              <a:rPr sz="2222" spc="-9" dirty="0">
                <a:latin typeface="Times New Roman"/>
                <a:cs typeface="Times New Roman"/>
              </a:rPr>
              <a:t> </a:t>
            </a:r>
            <a:r>
              <a:rPr sz="2222" dirty="0">
                <a:latin typeface="Times New Roman"/>
                <a:cs typeface="Times New Roman"/>
              </a:rPr>
              <a:t>the</a:t>
            </a:r>
            <a:r>
              <a:rPr sz="2222" spc="9" dirty="0">
                <a:latin typeface="Times New Roman"/>
                <a:cs typeface="Times New Roman"/>
              </a:rPr>
              <a:t> </a:t>
            </a:r>
            <a:r>
              <a:rPr sz="2222" spc="-9" dirty="0">
                <a:latin typeface="Times New Roman"/>
                <a:cs typeface="Times New Roman"/>
              </a:rPr>
              <a:t>topography.</a:t>
            </a:r>
            <a:endParaRPr sz="2222">
              <a:latin typeface="Times New Roman"/>
              <a:cs typeface="Times New Roman"/>
            </a:endParaRPr>
          </a:p>
        </p:txBody>
      </p:sp>
      <p:grpSp>
        <p:nvGrpSpPr>
          <p:cNvPr id="3" name="object 3"/>
          <p:cNvGrpSpPr/>
          <p:nvPr/>
        </p:nvGrpSpPr>
        <p:grpSpPr>
          <a:xfrm>
            <a:off x="4879409" y="877548"/>
            <a:ext cx="2009607" cy="495204"/>
            <a:chOff x="4005071" y="967740"/>
            <a:chExt cx="2216150" cy="546100"/>
          </a:xfrm>
        </p:grpSpPr>
        <p:sp>
          <p:nvSpPr>
            <p:cNvPr id="4" name="object 4"/>
            <p:cNvSpPr/>
            <p:nvPr/>
          </p:nvSpPr>
          <p:spPr>
            <a:xfrm>
              <a:off x="4009643" y="973836"/>
              <a:ext cx="2205355" cy="535305"/>
            </a:xfrm>
            <a:custGeom>
              <a:avLst/>
              <a:gdLst/>
              <a:ahLst/>
              <a:cxnLst/>
              <a:rect l="l" t="t" r="r" b="b"/>
              <a:pathLst>
                <a:path w="2205354" h="535305">
                  <a:moveTo>
                    <a:pt x="2205228" y="534924"/>
                  </a:moveTo>
                  <a:lnTo>
                    <a:pt x="0" y="534924"/>
                  </a:lnTo>
                  <a:lnTo>
                    <a:pt x="0" y="0"/>
                  </a:lnTo>
                  <a:lnTo>
                    <a:pt x="2205228" y="0"/>
                  </a:lnTo>
                  <a:lnTo>
                    <a:pt x="2205228" y="534924"/>
                  </a:lnTo>
                  <a:close/>
                </a:path>
              </a:pathLst>
            </a:custGeom>
            <a:solidFill>
              <a:srgbClr val="5B9AD4"/>
            </a:solidFill>
          </p:spPr>
          <p:txBody>
            <a:bodyPr wrap="square" lIns="0" tIns="0" rIns="0" bIns="0" rtlCol="0"/>
            <a:lstStyle/>
            <a:p>
              <a:endParaRPr sz="1632"/>
            </a:p>
          </p:txBody>
        </p:sp>
        <p:sp>
          <p:nvSpPr>
            <p:cNvPr id="5" name="object 5"/>
            <p:cNvSpPr/>
            <p:nvPr/>
          </p:nvSpPr>
          <p:spPr>
            <a:xfrm>
              <a:off x="4005071" y="967740"/>
              <a:ext cx="2216150" cy="546100"/>
            </a:xfrm>
            <a:custGeom>
              <a:avLst/>
              <a:gdLst/>
              <a:ahLst/>
              <a:cxnLst/>
              <a:rect l="l" t="t" r="r" b="b"/>
              <a:pathLst>
                <a:path w="2216150" h="546100">
                  <a:moveTo>
                    <a:pt x="2215896" y="545592"/>
                  </a:moveTo>
                  <a:lnTo>
                    <a:pt x="0" y="545592"/>
                  </a:lnTo>
                  <a:lnTo>
                    <a:pt x="0" y="0"/>
                  </a:lnTo>
                  <a:lnTo>
                    <a:pt x="2215896" y="0"/>
                  </a:lnTo>
                  <a:lnTo>
                    <a:pt x="2215896" y="6096"/>
                  </a:lnTo>
                  <a:lnTo>
                    <a:pt x="10668" y="6096"/>
                  </a:lnTo>
                  <a:lnTo>
                    <a:pt x="4572" y="12192"/>
                  </a:lnTo>
                  <a:lnTo>
                    <a:pt x="10668" y="12192"/>
                  </a:lnTo>
                  <a:lnTo>
                    <a:pt x="10668" y="534924"/>
                  </a:lnTo>
                  <a:lnTo>
                    <a:pt x="4572" y="534924"/>
                  </a:lnTo>
                  <a:lnTo>
                    <a:pt x="10668" y="541020"/>
                  </a:lnTo>
                  <a:lnTo>
                    <a:pt x="2215896" y="541020"/>
                  </a:lnTo>
                  <a:lnTo>
                    <a:pt x="2215896" y="545592"/>
                  </a:lnTo>
                  <a:close/>
                </a:path>
                <a:path w="2216150" h="546100">
                  <a:moveTo>
                    <a:pt x="10668" y="12192"/>
                  </a:moveTo>
                  <a:lnTo>
                    <a:pt x="4572" y="12192"/>
                  </a:lnTo>
                  <a:lnTo>
                    <a:pt x="10668" y="6096"/>
                  </a:lnTo>
                  <a:lnTo>
                    <a:pt x="10668" y="12192"/>
                  </a:lnTo>
                  <a:close/>
                </a:path>
                <a:path w="2216150" h="546100">
                  <a:moveTo>
                    <a:pt x="2205228" y="12192"/>
                  </a:moveTo>
                  <a:lnTo>
                    <a:pt x="10668" y="12192"/>
                  </a:lnTo>
                  <a:lnTo>
                    <a:pt x="10668" y="6096"/>
                  </a:lnTo>
                  <a:lnTo>
                    <a:pt x="2205228" y="6096"/>
                  </a:lnTo>
                  <a:lnTo>
                    <a:pt x="2205228" y="12192"/>
                  </a:lnTo>
                  <a:close/>
                </a:path>
                <a:path w="2216150" h="546100">
                  <a:moveTo>
                    <a:pt x="2205228" y="541020"/>
                  </a:moveTo>
                  <a:lnTo>
                    <a:pt x="2205228" y="6096"/>
                  </a:lnTo>
                  <a:lnTo>
                    <a:pt x="2209800" y="12192"/>
                  </a:lnTo>
                  <a:lnTo>
                    <a:pt x="2215896" y="12192"/>
                  </a:lnTo>
                  <a:lnTo>
                    <a:pt x="2215896" y="534924"/>
                  </a:lnTo>
                  <a:lnTo>
                    <a:pt x="2209800" y="534924"/>
                  </a:lnTo>
                  <a:lnTo>
                    <a:pt x="2205228" y="541020"/>
                  </a:lnTo>
                  <a:close/>
                </a:path>
                <a:path w="2216150" h="546100">
                  <a:moveTo>
                    <a:pt x="2215896" y="12192"/>
                  </a:moveTo>
                  <a:lnTo>
                    <a:pt x="2209800" y="12192"/>
                  </a:lnTo>
                  <a:lnTo>
                    <a:pt x="2205228" y="6096"/>
                  </a:lnTo>
                  <a:lnTo>
                    <a:pt x="2215896" y="6096"/>
                  </a:lnTo>
                  <a:lnTo>
                    <a:pt x="2215896" y="12192"/>
                  </a:lnTo>
                  <a:close/>
                </a:path>
                <a:path w="2216150" h="546100">
                  <a:moveTo>
                    <a:pt x="10668" y="541020"/>
                  </a:moveTo>
                  <a:lnTo>
                    <a:pt x="4572" y="534924"/>
                  </a:lnTo>
                  <a:lnTo>
                    <a:pt x="10668" y="534924"/>
                  </a:lnTo>
                  <a:lnTo>
                    <a:pt x="10668" y="541020"/>
                  </a:lnTo>
                  <a:close/>
                </a:path>
                <a:path w="2216150" h="546100">
                  <a:moveTo>
                    <a:pt x="2205228" y="541020"/>
                  </a:moveTo>
                  <a:lnTo>
                    <a:pt x="10668" y="541020"/>
                  </a:lnTo>
                  <a:lnTo>
                    <a:pt x="10668" y="534924"/>
                  </a:lnTo>
                  <a:lnTo>
                    <a:pt x="2205228" y="534924"/>
                  </a:lnTo>
                  <a:lnTo>
                    <a:pt x="2205228" y="541020"/>
                  </a:lnTo>
                  <a:close/>
                </a:path>
                <a:path w="2216150" h="546100">
                  <a:moveTo>
                    <a:pt x="2215896" y="541020"/>
                  </a:moveTo>
                  <a:lnTo>
                    <a:pt x="2205228" y="541020"/>
                  </a:lnTo>
                  <a:lnTo>
                    <a:pt x="2209800" y="534924"/>
                  </a:lnTo>
                  <a:lnTo>
                    <a:pt x="2215896" y="534924"/>
                  </a:lnTo>
                  <a:lnTo>
                    <a:pt x="2215896" y="541020"/>
                  </a:lnTo>
                  <a:close/>
                </a:path>
              </a:pathLst>
            </a:custGeom>
            <a:solidFill>
              <a:srgbClr val="41709C"/>
            </a:solidFill>
          </p:spPr>
          <p:txBody>
            <a:bodyPr wrap="square" lIns="0" tIns="0" rIns="0" bIns="0" rtlCol="0"/>
            <a:lstStyle/>
            <a:p>
              <a:endParaRPr sz="1632"/>
            </a:p>
          </p:txBody>
        </p:sp>
      </p:grpSp>
      <p:sp>
        <p:nvSpPr>
          <p:cNvPr id="6" name="object 6"/>
          <p:cNvSpPr txBox="1">
            <a:spLocks noGrp="1"/>
          </p:cNvSpPr>
          <p:nvPr>
            <p:ph type="title"/>
          </p:nvPr>
        </p:nvSpPr>
        <p:spPr>
          <a:xfrm>
            <a:off x="5042093" y="886480"/>
            <a:ext cx="1680239" cy="451689"/>
          </a:xfrm>
          <a:prstGeom prst="rect">
            <a:avLst/>
          </a:prstGeom>
        </p:spPr>
        <p:txBody>
          <a:bodyPr vert="horz" wrap="square" lIns="0" tIns="12092" rIns="0" bIns="0" rtlCol="0" anchor="ctr">
            <a:spAutoFit/>
          </a:bodyPr>
          <a:lstStyle/>
          <a:p>
            <a:pPr marL="11516">
              <a:lnSpc>
                <a:spcPct val="100000"/>
              </a:lnSpc>
              <a:spcBef>
                <a:spcPts val="95"/>
              </a:spcBef>
            </a:pPr>
            <a:r>
              <a:rPr sz="2856" spc="-9" dirty="0">
                <a:solidFill>
                  <a:srgbClr val="FFFFFF"/>
                </a:solidFill>
                <a:latin typeface="Times New Roman"/>
                <a:cs typeface="Times New Roman"/>
              </a:rPr>
              <a:t>Floodways</a:t>
            </a:r>
            <a:endParaRPr sz="2856">
              <a:latin typeface="Times New Roman"/>
              <a:cs typeface="Times New Roman"/>
            </a:endParaRPr>
          </a:p>
        </p:txBody>
      </p:sp>
      <p:grpSp>
        <p:nvGrpSpPr>
          <p:cNvPr id="7" name="object 7"/>
          <p:cNvGrpSpPr/>
          <p:nvPr/>
        </p:nvGrpSpPr>
        <p:grpSpPr>
          <a:xfrm>
            <a:off x="2472027" y="3302895"/>
            <a:ext cx="3915567" cy="884457"/>
            <a:chOff x="1350263" y="3642359"/>
            <a:chExt cx="4318000" cy="975360"/>
          </a:xfrm>
        </p:grpSpPr>
        <p:sp>
          <p:nvSpPr>
            <p:cNvPr id="8" name="object 8"/>
            <p:cNvSpPr/>
            <p:nvPr/>
          </p:nvSpPr>
          <p:spPr>
            <a:xfrm>
              <a:off x="2771965" y="3642359"/>
              <a:ext cx="2355215" cy="137160"/>
            </a:xfrm>
            <a:custGeom>
              <a:avLst/>
              <a:gdLst/>
              <a:ahLst/>
              <a:cxnLst/>
              <a:rect l="l" t="t" r="r" b="b"/>
              <a:pathLst>
                <a:path w="2355215" h="137160">
                  <a:moveTo>
                    <a:pt x="93154" y="9144"/>
                  </a:moveTo>
                  <a:lnTo>
                    <a:pt x="77914" y="0"/>
                  </a:lnTo>
                  <a:lnTo>
                    <a:pt x="0" y="137160"/>
                  </a:lnTo>
                  <a:lnTo>
                    <a:pt x="20116" y="137160"/>
                  </a:lnTo>
                  <a:lnTo>
                    <a:pt x="93154" y="9144"/>
                  </a:lnTo>
                  <a:close/>
                </a:path>
                <a:path w="2355215" h="137160">
                  <a:moveTo>
                    <a:pt x="573214" y="9144"/>
                  </a:moveTo>
                  <a:lnTo>
                    <a:pt x="557974" y="0"/>
                  </a:lnTo>
                  <a:lnTo>
                    <a:pt x="479844" y="137160"/>
                  </a:lnTo>
                  <a:lnTo>
                    <a:pt x="500176" y="137160"/>
                  </a:lnTo>
                  <a:lnTo>
                    <a:pt x="573214" y="9144"/>
                  </a:lnTo>
                  <a:close/>
                </a:path>
                <a:path w="2355215" h="137160">
                  <a:moveTo>
                    <a:pt x="1806130" y="9144"/>
                  </a:moveTo>
                  <a:lnTo>
                    <a:pt x="1790890" y="0"/>
                  </a:lnTo>
                  <a:lnTo>
                    <a:pt x="1712976" y="137160"/>
                  </a:lnTo>
                  <a:lnTo>
                    <a:pt x="1733092" y="137160"/>
                  </a:lnTo>
                  <a:lnTo>
                    <a:pt x="1806130" y="9144"/>
                  </a:lnTo>
                  <a:close/>
                </a:path>
                <a:path w="2355215" h="137160">
                  <a:moveTo>
                    <a:pt x="2354770" y="9144"/>
                  </a:moveTo>
                  <a:lnTo>
                    <a:pt x="2339530" y="0"/>
                  </a:lnTo>
                  <a:lnTo>
                    <a:pt x="2261400" y="137160"/>
                  </a:lnTo>
                  <a:lnTo>
                    <a:pt x="2281732" y="137160"/>
                  </a:lnTo>
                  <a:lnTo>
                    <a:pt x="2354770" y="9144"/>
                  </a:lnTo>
                  <a:close/>
                </a:path>
              </a:pathLst>
            </a:custGeom>
            <a:solidFill>
              <a:srgbClr val="000000"/>
            </a:solidFill>
          </p:spPr>
          <p:txBody>
            <a:bodyPr wrap="square" lIns="0" tIns="0" rIns="0" bIns="0" rtlCol="0"/>
            <a:lstStyle/>
            <a:p>
              <a:endParaRPr sz="1632"/>
            </a:p>
          </p:txBody>
        </p:sp>
        <p:pic>
          <p:nvPicPr>
            <p:cNvPr id="9" name="object 9"/>
            <p:cNvPicPr/>
            <p:nvPr/>
          </p:nvPicPr>
          <p:blipFill>
            <a:blip r:embed="rId2" cstate="print"/>
            <a:stretch>
              <a:fillRect/>
            </a:stretch>
          </p:blipFill>
          <p:spPr>
            <a:xfrm>
              <a:off x="2987874" y="3646931"/>
              <a:ext cx="75365" cy="132588"/>
            </a:xfrm>
            <a:prstGeom prst="rect">
              <a:avLst/>
            </a:prstGeom>
          </p:spPr>
        </p:pic>
        <p:sp>
          <p:nvSpPr>
            <p:cNvPr id="10" name="object 10"/>
            <p:cNvSpPr/>
            <p:nvPr/>
          </p:nvSpPr>
          <p:spPr>
            <a:xfrm>
              <a:off x="1350264" y="3779519"/>
              <a:ext cx="4318000" cy="838835"/>
            </a:xfrm>
            <a:custGeom>
              <a:avLst/>
              <a:gdLst/>
              <a:ahLst/>
              <a:cxnLst/>
              <a:rect l="l" t="t" r="r" b="b"/>
              <a:pathLst>
                <a:path w="4318000" h="838835">
                  <a:moveTo>
                    <a:pt x="1441818" y="0"/>
                  </a:moveTo>
                  <a:lnTo>
                    <a:pt x="1421701" y="0"/>
                  </a:lnTo>
                  <a:lnTo>
                    <a:pt x="955078" y="821448"/>
                  </a:lnTo>
                  <a:lnTo>
                    <a:pt x="0" y="821448"/>
                  </a:lnTo>
                  <a:lnTo>
                    <a:pt x="0" y="838212"/>
                  </a:lnTo>
                  <a:lnTo>
                    <a:pt x="958596" y="838212"/>
                  </a:lnTo>
                  <a:lnTo>
                    <a:pt x="958596" y="829398"/>
                  </a:lnTo>
                  <a:lnTo>
                    <a:pt x="966216" y="833628"/>
                  </a:lnTo>
                  <a:lnTo>
                    <a:pt x="1441818" y="0"/>
                  </a:lnTo>
                  <a:close/>
                </a:path>
                <a:path w="4318000" h="838835">
                  <a:moveTo>
                    <a:pt x="3154794" y="0"/>
                  </a:moveTo>
                  <a:lnTo>
                    <a:pt x="3134677" y="0"/>
                  </a:lnTo>
                  <a:lnTo>
                    <a:pt x="2668054" y="821448"/>
                  </a:lnTo>
                  <a:lnTo>
                    <a:pt x="1453222" y="821448"/>
                  </a:lnTo>
                  <a:lnTo>
                    <a:pt x="1921878" y="0"/>
                  </a:lnTo>
                  <a:lnTo>
                    <a:pt x="1901545" y="0"/>
                  </a:lnTo>
                  <a:lnTo>
                    <a:pt x="1431036" y="826008"/>
                  </a:lnTo>
                  <a:lnTo>
                    <a:pt x="1438656" y="829818"/>
                  </a:lnTo>
                  <a:lnTo>
                    <a:pt x="1438656" y="838212"/>
                  </a:lnTo>
                  <a:lnTo>
                    <a:pt x="2673096" y="838212"/>
                  </a:lnTo>
                  <a:lnTo>
                    <a:pt x="2673096" y="830249"/>
                  </a:lnTo>
                  <a:lnTo>
                    <a:pt x="2679192" y="833628"/>
                  </a:lnTo>
                  <a:lnTo>
                    <a:pt x="3154794" y="0"/>
                  </a:lnTo>
                  <a:close/>
                </a:path>
                <a:path w="4318000" h="838835">
                  <a:moveTo>
                    <a:pt x="4317492" y="821448"/>
                  </a:moveTo>
                  <a:lnTo>
                    <a:pt x="3234779" y="821448"/>
                  </a:lnTo>
                  <a:lnTo>
                    <a:pt x="3703434" y="0"/>
                  </a:lnTo>
                  <a:lnTo>
                    <a:pt x="3683101" y="0"/>
                  </a:lnTo>
                  <a:lnTo>
                    <a:pt x="3212592" y="826008"/>
                  </a:lnTo>
                  <a:lnTo>
                    <a:pt x="3220212" y="829818"/>
                  </a:lnTo>
                  <a:lnTo>
                    <a:pt x="3220212" y="838212"/>
                  </a:lnTo>
                  <a:lnTo>
                    <a:pt x="4317492" y="838212"/>
                  </a:lnTo>
                  <a:lnTo>
                    <a:pt x="4317492" y="821448"/>
                  </a:lnTo>
                  <a:close/>
                </a:path>
              </a:pathLst>
            </a:custGeom>
            <a:solidFill>
              <a:srgbClr val="000000"/>
            </a:solidFill>
          </p:spPr>
          <p:txBody>
            <a:bodyPr wrap="square" lIns="0" tIns="0" rIns="0" bIns="0" rtlCol="0"/>
            <a:lstStyle/>
            <a:p>
              <a:endParaRPr sz="1632"/>
            </a:p>
          </p:txBody>
        </p:sp>
        <p:sp>
          <p:nvSpPr>
            <p:cNvPr id="11" name="object 11"/>
            <p:cNvSpPr/>
            <p:nvPr/>
          </p:nvSpPr>
          <p:spPr>
            <a:xfrm>
              <a:off x="2575547" y="3779519"/>
              <a:ext cx="2132330" cy="833755"/>
            </a:xfrm>
            <a:custGeom>
              <a:avLst/>
              <a:gdLst/>
              <a:ahLst/>
              <a:cxnLst/>
              <a:rect l="l" t="t" r="r" b="b"/>
              <a:pathLst>
                <a:path w="2132329" h="833754">
                  <a:moveTo>
                    <a:pt x="431368" y="0"/>
                  </a:moveTo>
                  <a:lnTo>
                    <a:pt x="412318" y="0"/>
                  </a:lnTo>
                  <a:lnTo>
                    <a:pt x="0" y="826008"/>
                  </a:lnTo>
                  <a:lnTo>
                    <a:pt x="15240" y="833628"/>
                  </a:lnTo>
                  <a:lnTo>
                    <a:pt x="431368" y="0"/>
                  </a:lnTo>
                  <a:close/>
                </a:path>
                <a:path w="2132329" h="833754">
                  <a:moveTo>
                    <a:pt x="2132088" y="27432"/>
                  </a:moveTo>
                  <a:lnTo>
                    <a:pt x="2072652" y="71628"/>
                  </a:lnTo>
                  <a:lnTo>
                    <a:pt x="2094979" y="83083"/>
                  </a:lnTo>
                  <a:lnTo>
                    <a:pt x="1712988" y="826008"/>
                  </a:lnTo>
                  <a:lnTo>
                    <a:pt x="1728228" y="833640"/>
                  </a:lnTo>
                  <a:lnTo>
                    <a:pt x="2108949" y="90246"/>
                  </a:lnTo>
                  <a:lnTo>
                    <a:pt x="2132088" y="102108"/>
                  </a:lnTo>
                  <a:lnTo>
                    <a:pt x="2132088" y="73152"/>
                  </a:lnTo>
                  <a:lnTo>
                    <a:pt x="2132088" y="27432"/>
                  </a:lnTo>
                  <a:close/>
                </a:path>
              </a:pathLst>
            </a:custGeom>
            <a:solidFill>
              <a:srgbClr val="ED7C31"/>
            </a:solidFill>
          </p:spPr>
          <p:txBody>
            <a:bodyPr wrap="square" lIns="0" tIns="0" rIns="0" bIns="0" rtlCol="0"/>
            <a:lstStyle/>
            <a:p>
              <a:endParaRPr sz="1632"/>
            </a:p>
          </p:txBody>
        </p:sp>
        <p:sp>
          <p:nvSpPr>
            <p:cNvPr id="12" name="object 12"/>
            <p:cNvSpPr/>
            <p:nvPr/>
          </p:nvSpPr>
          <p:spPr>
            <a:xfrm>
              <a:off x="2933699" y="4149852"/>
              <a:ext cx="561340" cy="228600"/>
            </a:xfrm>
            <a:custGeom>
              <a:avLst/>
              <a:gdLst/>
              <a:ahLst/>
              <a:cxnLst/>
              <a:rect l="l" t="t" r="r" b="b"/>
              <a:pathLst>
                <a:path w="561339" h="228600">
                  <a:moveTo>
                    <a:pt x="285496" y="106680"/>
                  </a:moveTo>
                  <a:lnTo>
                    <a:pt x="274320" y="106680"/>
                  </a:lnTo>
                  <a:lnTo>
                    <a:pt x="274320" y="102108"/>
                  </a:lnTo>
                  <a:lnTo>
                    <a:pt x="275844" y="97536"/>
                  </a:lnTo>
                  <a:lnTo>
                    <a:pt x="277368" y="91440"/>
                  </a:lnTo>
                  <a:lnTo>
                    <a:pt x="307848" y="57912"/>
                  </a:lnTo>
                  <a:lnTo>
                    <a:pt x="313944" y="54864"/>
                  </a:lnTo>
                  <a:lnTo>
                    <a:pt x="329184" y="45720"/>
                  </a:lnTo>
                  <a:lnTo>
                    <a:pt x="365760" y="30480"/>
                  </a:lnTo>
                  <a:lnTo>
                    <a:pt x="409956" y="18288"/>
                  </a:lnTo>
                  <a:lnTo>
                    <a:pt x="457200" y="9144"/>
                  </a:lnTo>
                  <a:lnTo>
                    <a:pt x="509016" y="3048"/>
                  </a:lnTo>
                  <a:lnTo>
                    <a:pt x="560832" y="0"/>
                  </a:lnTo>
                  <a:lnTo>
                    <a:pt x="560832" y="12192"/>
                  </a:lnTo>
                  <a:lnTo>
                    <a:pt x="534924" y="12192"/>
                  </a:lnTo>
                  <a:lnTo>
                    <a:pt x="509016" y="13716"/>
                  </a:lnTo>
                  <a:lnTo>
                    <a:pt x="483108" y="16764"/>
                  </a:lnTo>
                  <a:lnTo>
                    <a:pt x="484632" y="16764"/>
                  </a:lnTo>
                  <a:lnTo>
                    <a:pt x="458724" y="19812"/>
                  </a:lnTo>
                  <a:lnTo>
                    <a:pt x="411480" y="28956"/>
                  </a:lnTo>
                  <a:lnTo>
                    <a:pt x="370332" y="41148"/>
                  </a:lnTo>
                  <a:lnTo>
                    <a:pt x="350520" y="48768"/>
                  </a:lnTo>
                  <a:lnTo>
                    <a:pt x="352044" y="48768"/>
                  </a:lnTo>
                  <a:lnTo>
                    <a:pt x="333756" y="56388"/>
                  </a:lnTo>
                  <a:lnTo>
                    <a:pt x="335280" y="56388"/>
                  </a:lnTo>
                  <a:lnTo>
                    <a:pt x="320040" y="64008"/>
                  </a:lnTo>
                  <a:lnTo>
                    <a:pt x="315976" y="67056"/>
                  </a:lnTo>
                  <a:lnTo>
                    <a:pt x="313944" y="67056"/>
                  </a:lnTo>
                  <a:lnTo>
                    <a:pt x="301752" y="76200"/>
                  </a:lnTo>
                  <a:lnTo>
                    <a:pt x="303276" y="76200"/>
                  </a:lnTo>
                  <a:lnTo>
                    <a:pt x="300228" y="79248"/>
                  </a:lnTo>
                  <a:lnTo>
                    <a:pt x="298704" y="79248"/>
                  </a:lnTo>
                  <a:lnTo>
                    <a:pt x="294132" y="83820"/>
                  </a:lnTo>
                  <a:lnTo>
                    <a:pt x="291084" y="88392"/>
                  </a:lnTo>
                  <a:lnTo>
                    <a:pt x="288036" y="91440"/>
                  </a:lnTo>
                  <a:lnTo>
                    <a:pt x="289560" y="91440"/>
                  </a:lnTo>
                  <a:lnTo>
                    <a:pt x="286512" y="96012"/>
                  </a:lnTo>
                  <a:lnTo>
                    <a:pt x="288036" y="96012"/>
                  </a:lnTo>
                  <a:lnTo>
                    <a:pt x="286512" y="99060"/>
                  </a:lnTo>
                  <a:lnTo>
                    <a:pt x="286512" y="103632"/>
                  </a:lnTo>
                  <a:lnTo>
                    <a:pt x="285496" y="106680"/>
                  </a:lnTo>
                  <a:close/>
                </a:path>
                <a:path w="561339" h="228600">
                  <a:moveTo>
                    <a:pt x="313944" y="68580"/>
                  </a:moveTo>
                  <a:lnTo>
                    <a:pt x="313944" y="67056"/>
                  </a:lnTo>
                  <a:lnTo>
                    <a:pt x="315976" y="67056"/>
                  </a:lnTo>
                  <a:lnTo>
                    <a:pt x="313944" y="68580"/>
                  </a:lnTo>
                  <a:close/>
                </a:path>
                <a:path w="561339" h="228600">
                  <a:moveTo>
                    <a:pt x="298704" y="80772"/>
                  </a:moveTo>
                  <a:lnTo>
                    <a:pt x="298704" y="79248"/>
                  </a:lnTo>
                  <a:lnTo>
                    <a:pt x="300228" y="79248"/>
                  </a:lnTo>
                  <a:lnTo>
                    <a:pt x="298704" y="80772"/>
                  </a:lnTo>
                  <a:close/>
                </a:path>
                <a:path w="561339" h="228600">
                  <a:moveTo>
                    <a:pt x="283464" y="114300"/>
                  </a:moveTo>
                  <a:lnTo>
                    <a:pt x="271272" y="114300"/>
                  </a:lnTo>
                  <a:lnTo>
                    <a:pt x="274320" y="109728"/>
                  </a:lnTo>
                  <a:lnTo>
                    <a:pt x="272796" y="109728"/>
                  </a:lnTo>
                  <a:lnTo>
                    <a:pt x="274320" y="105156"/>
                  </a:lnTo>
                  <a:lnTo>
                    <a:pt x="274320" y="106680"/>
                  </a:lnTo>
                  <a:lnTo>
                    <a:pt x="285496" y="106680"/>
                  </a:lnTo>
                  <a:lnTo>
                    <a:pt x="284988" y="108204"/>
                  </a:lnTo>
                  <a:lnTo>
                    <a:pt x="283464" y="114300"/>
                  </a:lnTo>
                  <a:close/>
                </a:path>
                <a:path w="561339" h="228600">
                  <a:moveTo>
                    <a:pt x="276606" y="126492"/>
                  </a:moveTo>
                  <a:lnTo>
                    <a:pt x="262128" y="126492"/>
                  </a:lnTo>
                  <a:lnTo>
                    <a:pt x="266700" y="121920"/>
                  </a:lnTo>
                  <a:lnTo>
                    <a:pt x="269748" y="117348"/>
                  </a:lnTo>
                  <a:lnTo>
                    <a:pt x="271272" y="112776"/>
                  </a:lnTo>
                  <a:lnTo>
                    <a:pt x="271272" y="114300"/>
                  </a:lnTo>
                  <a:lnTo>
                    <a:pt x="283464" y="114300"/>
                  </a:lnTo>
                  <a:lnTo>
                    <a:pt x="281940" y="118872"/>
                  </a:lnTo>
                  <a:lnTo>
                    <a:pt x="278892" y="123444"/>
                  </a:lnTo>
                  <a:lnTo>
                    <a:pt x="276606" y="126492"/>
                  </a:lnTo>
                  <a:close/>
                </a:path>
                <a:path w="561339" h="228600">
                  <a:moveTo>
                    <a:pt x="66611" y="200384"/>
                  </a:moveTo>
                  <a:lnTo>
                    <a:pt x="65870" y="189766"/>
                  </a:lnTo>
                  <a:lnTo>
                    <a:pt x="77724" y="188976"/>
                  </a:lnTo>
                  <a:lnTo>
                    <a:pt x="76200" y="188976"/>
                  </a:lnTo>
                  <a:lnTo>
                    <a:pt x="102108" y="185928"/>
                  </a:lnTo>
                  <a:lnTo>
                    <a:pt x="126492" y="181356"/>
                  </a:lnTo>
                  <a:lnTo>
                    <a:pt x="124968" y="181356"/>
                  </a:lnTo>
                  <a:lnTo>
                    <a:pt x="149352" y="176784"/>
                  </a:lnTo>
                  <a:lnTo>
                    <a:pt x="170688" y="170688"/>
                  </a:lnTo>
                  <a:lnTo>
                    <a:pt x="190500" y="164592"/>
                  </a:lnTo>
                  <a:lnTo>
                    <a:pt x="210312" y="156972"/>
                  </a:lnTo>
                  <a:lnTo>
                    <a:pt x="208788" y="156972"/>
                  </a:lnTo>
                  <a:lnTo>
                    <a:pt x="225552" y="149352"/>
                  </a:lnTo>
                  <a:lnTo>
                    <a:pt x="240792" y="141732"/>
                  </a:lnTo>
                  <a:lnTo>
                    <a:pt x="246888" y="137160"/>
                  </a:lnTo>
                  <a:lnTo>
                    <a:pt x="252984" y="134112"/>
                  </a:lnTo>
                  <a:lnTo>
                    <a:pt x="262128" y="124968"/>
                  </a:lnTo>
                  <a:lnTo>
                    <a:pt x="262128" y="126492"/>
                  </a:lnTo>
                  <a:lnTo>
                    <a:pt x="276606" y="126492"/>
                  </a:lnTo>
                  <a:lnTo>
                    <a:pt x="274320" y="129540"/>
                  </a:lnTo>
                  <a:lnTo>
                    <a:pt x="265176" y="138684"/>
                  </a:lnTo>
                  <a:lnTo>
                    <a:pt x="252984" y="147828"/>
                  </a:lnTo>
                  <a:lnTo>
                    <a:pt x="246888" y="150876"/>
                  </a:lnTo>
                  <a:lnTo>
                    <a:pt x="231648" y="160020"/>
                  </a:lnTo>
                  <a:lnTo>
                    <a:pt x="213360" y="167640"/>
                  </a:lnTo>
                  <a:lnTo>
                    <a:pt x="195072" y="173736"/>
                  </a:lnTo>
                  <a:lnTo>
                    <a:pt x="173736" y="181356"/>
                  </a:lnTo>
                  <a:lnTo>
                    <a:pt x="150876" y="187452"/>
                  </a:lnTo>
                  <a:lnTo>
                    <a:pt x="128016" y="192024"/>
                  </a:lnTo>
                  <a:lnTo>
                    <a:pt x="103632" y="196596"/>
                  </a:lnTo>
                  <a:lnTo>
                    <a:pt x="77724" y="199644"/>
                  </a:lnTo>
                  <a:lnTo>
                    <a:pt x="66611" y="200384"/>
                  </a:lnTo>
                  <a:close/>
                </a:path>
                <a:path w="561339" h="228600">
                  <a:moveTo>
                    <a:pt x="68580" y="228600"/>
                  </a:moveTo>
                  <a:lnTo>
                    <a:pt x="0" y="199644"/>
                  </a:lnTo>
                  <a:lnTo>
                    <a:pt x="64008" y="163068"/>
                  </a:lnTo>
                  <a:lnTo>
                    <a:pt x="65870" y="189766"/>
                  </a:lnTo>
                  <a:lnTo>
                    <a:pt x="54864" y="190500"/>
                  </a:lnTo>
                  <a:lnTo>
                    <a:pt x="54864" y="201168"/>
                  </a:lnTo>
                  <a:lnTo>
                    <a:pt x="66666" y="201168"/>
                  </a:lnTo>
                  <a:lnTo>
                    <a:pt x="68580" y="228600"/>
                  </a:lnTo>
                  <a:close/>
                </a:path>
                <a:path w="561339" h="228600">
                  <a:moveTo>
                    <a:pt x="54864" y="201168"/>
                  </a:moveTo>
                  <a:lnTo>
                    <a:pt x="54864" y="190500"/>
                  </a:lnTo>
                  <a:lnTo>
                    <a:pt x="65870" y="189766"/>
                  </a:lnTo>
                  <a:lnTo>
                    <a:pt x="66611" y="200384"/>
                  </a:lnTo>
                  <a:lnTo>
                    <a:pt x="54864" y="201168"/>
                  </a:lnTo>
                  <a:close/>
                </a:path>
                <a:path w="561339" h="228600">
                  <a:moveTo>
                    <a:pt x="66666" y="201168"/>
                  </a:moveTo>
                  <a:lnTo>
                    <a:pt x="54864" y="201168"/>
                  </a:lnTo>
                  <a:lnTo>
                    <a:pt x="66611" y="200384"/>
                  </a:lnTo>
                  <a:lnTo>
                    <a:pt x="66666" y="201168"/>
                  </a:lnTo>
                  <a:close/>
                </a:path>
              </a:pathLst>
            </a:custGeom>
            <a:solidFill>
              <a:srgbClr val="00AFEF"/>
            </a:solidFill>
          </p:spPr>
          <p:txBody>
            <a:bodyPr wrap="square" lIns="0" tIns="0" rIns="0" bIns="0" rtlCol="0"/>
            <a:lstStyle/>
            <a:p>
              <a:endParaRPr sz="1632"/>
            </a:p>
          </p:txBody>
        </p:sp>
        <p:sp>
          <p:nvSpPr>
            <p:cNvPr id="13" name="object 13"/>
            <p:cNvSpPr/>
            <p:nvPr/>
          </p:nvSpPr>
          <p:spPr>
            <a:xfrm>
              <a:off x="3450336" y="3779520"/>
              <a:ext cx="771525" cy="457200"/>
            </a:xfrm>
            <a:custGeom>
              <a:avLst/>
              <a:gdLst/>
              <a:ahLst/>
              <a:cxnLst/>
              <a:rect l="l" t="t" r="r" b="b"/>
              <a:pathLst>
                <a:path w="771525" h="457200">
                  <a:moveTo>
                    <a:pt x="771143" y="457200"/>
                  </a:moveTo>
                  <a:lnTo>
                    <a:pt x="0" y="457200"/>
                  </a:lnTo>
                  <a:lnTo>
                    <a:pt x="0" y="0"/>
                  </a:lnTo>
                  <a:lnTo>
                    <a:pt x="771143" y="0"/>
                  </a:lnTo>
                  <a:lnTo>
                    <a:pt x="771143" y="457200"/>
                  </a:lnTo>
                  <a:close/>
                </a:path>
              </a:pathLst>
            </a:custGeom>
            <a:solidFill>
              <a:srgbClr val="FFFFFF"/>
            </a:solidFill>
          </p:spPr>
          <p:txBody>
            <a:bodyPr wrap="square" lIns="0" tIns="0" rIns="0" bIns="0" rtlCol="0"/>
            <a:lstStyle/>
            <a:p>
              <a:endParaRPr sz="1632"/>
            </a:p>
          </p:txBody>
        </p:sp>
      </p:grpSp>
      <p:pic>
        <p:nvPicPr>
          <p:cNvPr id="14" name="object 14"/>
          <p:cNvPicPr/>
          <p:nvPr/>
        </p:nvPicPr>
        <p:blipFill>
          <a:blip r:embed="rId3" cstate="print"/>
          <a:stretch>
            <a:fillRect/>
          </a:stretch>
        </p:blipFill>
        <p:spPr>
          <a:xfrm>
            <a:off x="7214930" y="3210304"/>
            <a:ext cx="3232415" cy="2423966"/>
          </a:xfrm>
          <a:prstGeom prst="rect">
            <a:avLst/>
          </a:prstGeom>
        </p:spPr>
      </p:pic>
      <p:grpSp>
        <p:nvGrpSpPr>
          <p:cNvPr id="15" name="object 15"/>
          <p:cNvGrpSpPr/>
          <p:nvPr/>
        </p:nvGrpSpPr>
        <p:grpSpPr>
          <a:xfrm>
            <a:off x="7565950" y="5684020"/>
            <a:ext cx="2554331" cy="316700"/>
            <a:chOff x="6967728" y="6268211"/>
            <a:chExt cx="2816860" cy="349250"/>
          </a:xfrm>
        </p:grpSpPr>
        <p:sp>
          <p:nvSpPr>
            <p:cNvPr id="16" name="object 16"/>
            <p:cNvSpPr/>
            <p:nvPr/>
          </p:nvSpPr>
          <p:spPr>
            <a:xfrm>
              <a:off x="6972300" y="6274307"/>
              <a:ext cx="2807335" cy="3175"/>
            </a:xfrm>
            <a:custGeom>
              <a:avLst/>
              <a:gdLst/>
              <a:ahLst/>
              <a:cxnLst/>
              <a:rect l="l" t="t" r="r" b="b"/>
              <a:pathLst>
                <a:path w="2807334" h="3175">
                  <a:moveTo>
                    <a:pt x="0" y="0"/>
                  </a:moveTo>
                  <a:lnTo>
                    <a:pt x="2807208" y="0"/>
                  </a:lnTo>
                  <a:lnTo>
                    <a:pt x="2807208" y="3048"/>
                  </a:lnTo>
                  <a:lnTo>
                    <a:pt x="0" y="3048"/>
                  </a:lnTo>
                  <a:lnTo>
                    <a:pt x="0" y="0"/>
                  </a:lnTo>
                  <a:close/>
                </a:path>
              </a:pathLst>
            </a:custGeom>
            <a:solidFill>
              <a:srgbClr val="959595"/>
            </a:solidFill>
          </p:spPr>
          <p:txBody>
            <a:bodyPr wrap="square" lIns="0" tIns="0" rIns="0" bIns="0" rtlCol="0"/>
            <a:lstStyle/>
            <a:p>
              <a:endParaRPr sz="1632"/>
            </a:p>
          </p:txBody>
        </p:sp>
        <p:sp>
          <p:nvSpPr>
            <p:cNvPr id="17" name="object 17"/>
            <p:cNvSpPr/>
            <p:nvPr/>
          </p:nvSpPr>
          <p:spPr>
            <a:xfrm>
              <a:off x="6972300" y="6277355"/>
              <a:ext cx="2807335" cy="21590"/>
            </a:xfrm>
            <a:custGeom>
              <a:avLst/>
              <a:gdLst/>
              <a:ahLst/>
              <a:cxnLst/>
              <a:rect l="l" t="t" r="r" b="b"/>
              <a:pathLst>
                <a:path w="2807334" h="21589">
                  <a:moveTo>
                    <a:pt x="2807208" y="0"/>
                  </a:moveTo>
                  <a:lnTo>
                    <a:pt x="0" y="0"/>
                  </a:lnTo>
                  <a:lnTo>
                    <a:pt x="0" y="10668"/>
                  </a:lnTo>
                  <a:lnTo>
                    <a:pt x="0" y="21336"/>
                  </a:lnTo>
                  <a:lnTo>
                    <a:pt x="2807208" y="21336"/>
                  </a:lnTo>
                  <a:lnTo>
                    <a:pt x="2807208" y="10668"/>
                  </a:lnTo>
                  <a:lnTo>
                    <a:pt x="2807208" y="0"/>
                  </a:lnTo>
                  <a:close/>
                </a:path>
              </a:pathLst>
            </a:custGeom>
            <a:solidFill>
              <a:srgbClr val="939393"/>
            </a:solidFill>
          </p:spPr>
          <p:txBody>
            <a:bodyPr wrap="square" lIns="0" tIns="0" rIns="0" bIns="0" rtlCol="0"/>
            <a:lstStyle/>
            <a:p>
              <a:endParaRPr sz="1632"/>
            </a:p>
          </p:txBody>
        </p:sp>
        <p:sp>
          <p:nvSpPr>
            <p:cNvPr id="18" name="object 18"/>
            <p:cNvSpPr/>
            <p:nvPr/>
          </p:nvSpPr>
          <p:spPr>
            <a:xfrm>
              <a:off x="6972300" y="6298691"/>
              <a:ext cx="2807335" cy="10795"/>
            </a:xfrm>
            <a:custGeom>
              <a:avLst/>
              <a:gdLst/>
              <a:ahLst/>
              <a:cxnLst/>
              <a:rect l="l" t="t" r="r" b="b"/>
              <a:pathLst>
                <a:path w="2807334" h="10795">
                  <a:moveTo>
                    <a:pt x="2807208" y="0"/>
                  </a:moveTo>
                  <a:lnTo>
                    <a:pt x="2807208" y="10668"/>
                  </a:lnTo>
                  <a:lnTo>
                    <a:pt x="0" y="10668"/>
                  </a:lnTo>
                  <a:lnTo>
                    <a:pt x="0" y="0"/>
                  </a:lnTo>
                  <a:lnTo>
                    <a:pt x="2807208" y="0"/>
                  </a:lnTo>
                  <a:close/>
                </a:path>
              </a:pathLst>
            </a:custGeom>
            <a:solidFill>
              <a:srgbClr val="919191"/>
            </a:solidFill>
          </p:spPr>
          <p:txBody>
            <a:bodyPr wrap="square" lIns="0" tIns="0" rIns="0" bIns="0" rtlCol="0"/>
            <a:lstStyle/>
            <a:p>
              <a:endParaRPr sz="1632"/>
            </a:p>
          </p:txBody>
        </p:sp>
        <p:sp>
          <p:nvSpPr>
            <p:cNvPr id="19" name="object 19"/>
            <p:cNvSpPr/>
            <p:nvPr/>
          </p:nvSpPr>
          <p:spPr>
            <a:xfrm>
              <a:off x="6972300" y="6309359"/>
              <a:ext cx="2807335" cy="30480"/>
            </a:xfrm>
            <a:custGeom>
              <a:avLst/>
              <a:gdLst/>
              <a:ahLst/>
              <a:cxnLst/>
              <a:rect l="l" t="t" r="r" b="b"/>
              <a:pathLst>
                <a:path w="2807334" h="30479">
                  <a:moveTo>
                    <a:pt x="2807208" y="0"/>
                  </a:moveTo>
                  <a:lnTo>
                    <a:pt x="0" y="0"/>
                  </a:lnTo>
                  <a:lnTo>
                    <a:pt x="0" y="15240"/>
                  </a:lnTo>
                  <a:lnTo>
                    <a:pt x="0" y="30480"/>
                  </a:lnTo>
                  <a:lnTo>
                    <a:pt x="2807208" y="30480"/>
                  </a:lnTo>
                  <a:lnTo>
                    <a:pt x="2807208" y="15240"/>
                  </a:lnTo>
                  <a:lnTo>
                    <a:pt x="2807208" y="0"/>
                  </a:lnTo>
                  <a:close/>
                </a:path>
              </a:pathLst>
            </a:custGeom>
            <a:solidFill>
              <a:srgbClr val="909090"/>
            </a:solidFill>
          </p:spPr>
          <p:txBody>
            <a:bodyPr wrap="square" lIns="0" tIns="0" rIns="0" bIns="0" rtlCol="0"/>
            <a:lstStyle/>
            <a:p>
              <a:endParaRPr sz="1632"/>
            </a:p>
          </p:txBody>
        </p:sp>
        <p:sp>
          <p:nvSpPr>
            <p:cNvPr id="20" name="object 20"/>
            <p:cNvSpPr/>
            <p:nvPr/>
          </p:nvSpPr>
          <p:spPr>
            <a:xfrm>
              <a:off x="6972300" y="6339839"/>
              <a:ext cx="2807335" cy="20320"/>
            </a:xfrm>
            <a:custGeom>
              <a:avLst/>
              <a:gdLst/>
              <a:ahLst/>
              <a:cxnLst/>
              <a:rect l="l" t="t" r="r" b="b"/>
              <a:pathLst>
                <a:path w="2807334" h="20320">
                  <a:moveTo>
                    <a:pt x="2807208" y="0"/>
                  </a:moveTo>
                  <a:lnTo>
                    <a:pt x="0" y="0"/>
                  </a:lnTo>
                  <a:lnTo>
                    <a:pt x="0" y="10668"/>
                  </a:lnTo>
                  <a:lnTo>
                    <a:pt x="0" y="19812"/>
                  </a:lnTo>
                  <a:lnTo>
                    <a:pt x="2807208" y="19812"/>
                  </a:lnTo>
                  <a:lnTo>
                    <a:pt x="2807208" y="10668"/>
                  </a:lnTo>
                  <a:lnTo>
                    <a:pt x="2807208" y="0"/>
                  </a:lnTo>
                  <a:close/>
                </a:path>
              </a:pathLst>
            </a:custGeom>
            <a:solidFill>
              <a:srgbClr val="8E8E8E"/>
            </a:solidFill>
          </p:spPr>
          <p:txBody>
            <a:bodyPr wrap="square" lIns="0" tIns="0" rIns="0" bIns="0" rtlCol="0"/>
            <a:lstStyle/>
            <a:p>
              <a:endParaRPr sz="1632"/>
            </a:p>
          </p:txBody>
        </p:sp>
        <p:sp>
          <p:nvSpPr>
            <p:cNvPr id="21" name="object 21"/>
            <p:cNvSpPr/>
            <p:nvPr/>
          </p:nvSpPr>
          <p:spPr>
            <a:xfrm>
              <a:off x="6972300" y="6359651"/>
              <a:ext cx="2807335" cy="13970"/>
            </a:xfrm>
            <a:custGeom>
              <a:avLst/>
              <a:gdLst/>
              <a:ahLst/>
              <a:cxnLst/>
              <a:rect l="l" t="t" r="r" b="b"/>
              <a:pathLst>
                <a:path w="2807334" h="13970">
                  <a:moveTo>
                    <a:pt x="2807208" y="0"/>
                  </a:moveTo>
                  <a:lnTo>
                    <a:pt x="0" y="0"/>
                  </a:lnTo>
                  <a:lnTo>
                    <a:pt x="0" y="7620"/>
                  </a:lnTo>
                  <a:lnTo>
                    <a:pt x="0" y="13716"/>
                  </a:lnTo>
                  <a:lnTo>
                    <a:pt x="2807208" y="13716"/>
                  </a:lnTo>
                  <a:lnTo>
                    <a:pt x="2807208" y="7620"/>
                  </a:lnTo>
                  <a:lnTo>
                    <a:pt x="2807208" y="0"/>
                  </a:lnTo>
                  <a:close/>
                </a:path>
              </a:pathLst>
            </a:custGeom>
            <a:solidFill>
              <a:srgbClr val="8C8C8C"/>
            </a:solidFill>
          </p:spPr>
          <p:txBody>
            <a:bodyPr wrap="square" lIns="0" tIns="0" rIns="0" bIns="0" rtlCol="0"/>
            <a:lstStyle/>
            <a:p>
              <a:endParaRPr sz="1632"/>
            </a:p>
          </p:txBody>
        </p:sp>
        <p:sp>
          <p:nvSpPr>
            <p:cNvPr id="22" name="object 22"/>
            <p:cNvSpPr/>
            <p:nvPr/>
          </p:nvSpPr>
          <p:spPr>
            <a:xfrm>
              <a:off x="6972300" y="6373367"/>
              <a:ext cx="2807335" cy="9525"/>
            </a:xfrm>
            <a:custGeom>
              <a:avLst/>
              <a:gdLst/>
              <a:ahLst/>
              <a:cxnLst/>
              <a:rect l="l" t="t" r="r" b="b"/>
              <a:pathLst>
                <a:path w="2807334" h="9525">
                  <a:moveTo>
                    <a:pt x="2807208" y="0"/>
                  </a:moveTo>
                  <a:lnTo>
                    <a:pt x="2807208" y="9144"/>
                  </a:lnTo>
                  <a:lnTo>
                    <a:pt x="0" y="9144"/>
                  </a:lnTo>
                  <a:lnTo>
                    <a:pt x="0" y="0"/>
                  </a:lnTo>
                  <a:lnTo>
                    <a:pt x="2807208" y="0"/>
                  </a:lnTo>
                  <a:close/>
                </a:path>
              </a:pathLst>
            </a:custGeom>
            <a:solidFill>
              <a:srgbClr val="8A8A8A"/>
            </a:solidFill>
          </p:spPr>
          <p:txBody>
            <a:bodyPr wrap="square" lIns="0" tIns="0" rIns="0" bIns="0" rtlCol="0"/>
            <a:lstStyle/>
            <a:p>
              <a:endParaRPr sz="1632"/>
            </a:p>
          </p:txBody>
        </p:sp>
        <p:sp>
          <p:nvSpPr>
            <p:cNvPr id="23" name="object 23"/>
            <p:cNvSpPr/>
            <p:nvPr/>
          </p:nvSpPr>
          <p:spPr>
            <a:xfrm>
              <a:off x="6972300" y="6382511"/>
              <a:ext cx="2807335" cy="20320"/>
            </a:xfrm>
            <a:custGeom>
              <a:avLst/>
              <a:gdLst/>
              <a:ahLst/>
              <a:cxnLst/>
              <a:rect l="l" t="t" r="r" b="b"/>
              <a:pathLst>
                <a:path w="2807334" h="20320">
                  <a:moveTo>
                    <a:pt x="2807208" y="0"/>
                  </a:moveTo>
                  <a:lnTo>
                    <a:pt x="0" y="0"/>
                  </a:lnTo>
                  <a:lnTo>
                    <a:pt x="0" y="10668"/>
                  </a:lnTo>
                  <a:lnTo>
                    <a:pt x="0" y="19812"/>
                  </a:lnTo>
                  <a:lnTo>
                    <a:pt x="2807208" y="19812"/>
                  </a:lnTo>
                  <a:lnTo>
                    <a:pt x="2807208" y="10668"/>
                  </a:lnTo>
                  <a:lnTo>
                    <a:pt x="2807208" y="0"/>
                  </a:lnTo>
                  <a:close/>
                </a:path>
              </a:pathLst>
            </a:custGeom>
            <a:solidFill>
              <a:srgbClr val="898989"/>
            </a:solidFill>
          </p:spPr>
          <p:txBody>
            <a:bodyPr wrap="square" lIns="0" tIns="0" rIns="0" bIns="0" rtlCol="0"/>
            <a:lstStyle/>
            <a:p>
              <a:endParaRPr sz="1632"/>
            </a:p>
          </p:txBody>
        </p:sp>
        <p:sp>
          <p:nvSpPr>
            <p:cNvPr id="24" name="object 24"/>
            <p:cNvSpPr/>
            <p:nvPr/>
          </p:nvSpPr>
          <p:spPr>
            <a:xfrm>
              <a:off x="6972300" y="6402323"/>
              <a:ext cx="2807335" cy="13970"/>
            </a:xfrm>
            <a:custGeom>
              <a:avLst/>
              <a:gdLst/>
              <a:ahLst/>
              <a:cxnLst/>
              <a:rect l="l" t="t" r="r" b="b"/>
              <a:pathLst>
                <a:path w="2807334" h="13970">
                  <a:moveTo>
                    <a:pt x="2807208" y="0"/>
                  </a:moveTo>
                  <a:lnTo>
                    <a:pt x="0" y="0"/>
                  </a:lnTo>
                  <a:lnTo>
                    <a:pt x="0" y="7620"/>
                  </a:lnTo>
                  <a:lnTo>
                    <a:pt x="0" y="13716"/>
                  </a:lnTo>
                  <a:lnTo>
                    <a:pt x="2807208" y="13716"/>
                  </a:lnTo>
                  <a:lnTo>
                    <a:pt x="2807208" y="7620"/>
                  </a:lnTo>
                  <a:lnTo>
                    <a:pt x="2807208" y="0"/>
                  </a:lnTo>
                  <a:close/>
                </a:path>
              </a:pathLst>
            </a:custGeom>
            <a:solidFill>
              <a:srgbClr val="878787"/>
            </a:solidFill>
          </p:spPr>
          <p:txBody>
            <a:bodyPr wrap="square" lIns="0" tIns="0" rIns="0" bIns="0" rtlCol="0"/>
            <a:lstStyle/>
            <a:p>
              <a:endParaRPr sz="1632"/>
            </a:p>
          </p:txBody>
        </p:sp>
        <p:sp>
          <p:nvSpPr>
            <p:cNvPr id="25" name="object 25"/>
            <p:cNvSpPr/>
            <p:nvPr/>
          </p:nvSpPr>
          <p:spPr>
            <a:xfrm>
              <a:off x="6972300" y="6416039"/>
              <a:ext cx="2807335" cy="20320"/>
            </a:xfrm>
            <a:custGeom>
              <a:avLst/>
              <a:gdLst/>
              <a:ahLst/>
              <a:cxnLst/>
              <a:rect l="l" t="t" r="r" b="b"/>
              <a:pathLst>
                <a:path w="2807334" h="20320">
                  <a:moveTo>
                    <a:pt x="2807208" y="0"/>
                  </a:moveTo>
                  <a:lnTo>
                    <a:pt x="0" y="0"/>
                  </a:lnTo>
                  <a:lnTo>
                    <a:pt x="0" y="9144"/>
                  </a:lnTo>
                  <a:lnTo>
                    <a:pt x="0" y="19812"/>
                  </a:lnTo>
                  <a:lnTo>
                    <a:pt x="2807208" y="19812"/>
                  </a:lnTo>
                  <a:lnTo>
                    <a:pt x="2807208" y="9144"/>
                  </a:lnTo>
                  <a:lnTo>
                    <a:pt x="2807208" y="0"/>
                  </a:lnTo>
                  <a:close/>
                </a:path>
              </a:pathLst>
            </a:custGeom>
            <a:solidFill>
              <a:srgbClr val="858585"/>
            </a:solidFill>
          </p:spPr>
          <p:txBody>
            <a:bodyPr wrap="square" lIns="0" tIns="0" rIns="0" bIns="0" rtlCol="0"/>
            <a:lstStyle/>
            <a:p>
              <a:endParaRPr sz="1632"/>
            </a:p>
          </p:txBody>
        </p:sp>
        <p:sp>
          <p:nvSpPr>
            <p:cNvPr id="26" name="object 26"/>
            <p:cNvSpPr/>
            <p:nvPr/>
          </p:nvSpPr>
          <p:spPr>
            <a:xfrm>
              <a:off x="6972300" y="6435851"/>
              <a:ext cx="2807335" cy="15240"/>
            </a:xfrm>
            <a:custGeom>
              <a:avLst/>
              <a:gdLst/>
              <a:ahLst/>
              <a:cxnLst/>
              <a:rect l="l" t="t" r="r" b="b"/>
              <a:pathLst>
                <a:path w="2807334" h="15239">
                  <a:moveTo>
                    <a:pt x="2807208" y="0"/>
                  </a:moveTo>
                  <a:lnTo>
                    <a:pt x="0" y="0"/>
                  </a:lnTo>
                  <a:lnTo>
                    <a:pt x="0" y="9144"/>
                  </a:lnTo>
                  <a:lnTo>
                    <a:pt x="0" y="15240"/>
                  </a:lnTo>
                  <a:lnTo>
                    <a:pt x="2807208" y="15240"/>
                  </a:lnTo>
                  <a:lnTo>
                    <a:pt x="2807208" y="9144"/>
                  </a:lnTo>
                  <a:lnTo>
                    <a:pt x="2807208" y="0"/>
                  </a:lnTo>
                  <a:close/>
                </a:path>
              </a:pathLst>
            </a:custGeom>
            <a:solidFill>
              <a:srgbClr val="838383"/>
            </a:solidFill>
          </p:spPr>
          <p:txBody>
            <a:bodyPr wrap="square" lIns="0" tIns="0" rIns="0" bIns="0" rtlCol="0"/>
            <a:lstStyle/>
            <a:p>
              <a:endParaRPr sz="1632"/>
            </a:p>
          </p:txBody>
        </p:sp>
        <p:sp>
          <p:nvSpPr>
            <p:cNvPr id="27" name="object 27"/>
            <p:cNvSpPr/>
            <p:nvPr/>
          </p:nvSpPr>
          <p:spPr>
            <a:xfrm>
              <a:off x="6972300" y="6451091"/>
              <a:ext cx="2807335" cy="7620"/>
            </a:xfrm>
            <a:custGeom>
              <a:avLst/>
              <a:gdLst/>
              <a:ahLst/>
              <a:cxnLst/>
              <a:rect l="l" t="t" r="r" b="b"/>
              <a:pathLst>
                <a:path w="2807334" h="7620">
                  <a:moveTo>
                    <a:pt x="2807208" y="0"/>
                  </a:moveTo>
                  <a:lnTo>
                    <a:pt x="2807208" y="7620"/>
                  </a:lnTo>
                  <a:lnTo>
                    <a:pt x="0" y="7620"/>
                  </a:lnTo>
                  <a:lnTo>
                    <a:pt x="0" y="0"/>
                  </a:lnTo>
                  <a:lnTo>
                    <a:pt x="2807208" y="0"/>
                  </a:lnTo>
                  <a:close/>
                </a:path>
              </a:pathLst>
            </a:custGeom>
            <a:solidFill>
              <a:srgbClr val="828282"/>
            </a:solidFill>
          </p:spPr>
          <p:txBody>
            <a:bodyPr wrap="square" lIns="0" tIns="0" rIns="0" bIns="0" rtlCol="0"/>
            <a:lstStyle/>
            <a:p>
              <a:endParaRPr sz="1632"/>
            </a:p>
          </p:txBody>
        </p:sp>
        <p:sp>
          <p:nvSpPr>
            <p:cNvPr id="28" name="object 28"/>
            <p:cNvSpPr/>
            <p:nvPr/>
          </p:nvSpPr>
          <p:spPr>
            <a:xfrm>
              <a:off x="6972300" y="6458711"/>
              <a:ext cx="2807335" cy="13970"/>
            </a:xfrm>
            <a:custGeom>
              <a:avLst/>
              <a:gdLst/>
              <a:ahLst/>
              <a:cxnLst/>
              <a:rect l="l" t="t" r="r" b="b"/>
              <a:pathLst>
                <a:path w="2807334" h="13970">
                  <a:moveTo>
                    <a:pt x="2807208" y="0"/>
                  </a:moveTo>
                  <a:lnTo>
                    <a:pt x="0" y="0"/>
                  </a:lnTo>
                  <a:lnTo>
                    <a:pt x="0" y="6096"/>
                  </a:lnTo>
                  <a:lnTo>
                    <a:pt x="0" y="13716"/>
                  </a:lnTo>
                  <a:lnTo>
                    <a:pt x="2807208" y="13716"/>
                  </a:lnTo>
                  <a:lnTo>
                    <a:pt x="2807208" y="6096"/>
                  </a:lnTo>
                  <a:lnTo>
                    <a:pt x="2807208" y="0"/>
                  </a:lnTo>
                  <a:close/>
                </a:path>
              </a:pathLst>
            </a:custGeom>
            <a:solidFill>
              <a:srgbClr val="808080"/>
            </a:solidFill>
          </p:spPr>
          <p:txBody>
            <a:bodyPr wrap="square" lIns="0" tIns="0" rIns="0" bIns="0" rtlCol="0"/>
            <a:lstStyle/>
            <a:p>
              <a:endParaRPr sz="1632"/>
            </a:p>
          </p:txBody>
        </p:sp>
        <p:sp>
          <p:nvSpPr>
            <p:cNvPr id="29" name="object 29"/>
            <p:cNvSpPr/>
            <p:nvPr/>
          </p:nvSpPr>
          <p:spPr>
            <a:xfrm>
              <a:off x="6972300" y="6472427"/>
              <a:ext cx="2807335" cy="17145"/>
            </a:xfrm>
            <a:custGeom>
              <a:avLst/>
              <a:gdLst/>
              <a:ahLst/>
              <a:cxnLst/>
              <a:rect l="l" t="t" r="r" b="b"/>
              <a:pathLst>
                <a:path w="2807334" h="17145">
                  <a:moveTo>
                    <a:pt x="2807208" y="0"/>
                  </a:moveTo>
                  <a:lnTo>
                    <a:pt x="0" y="0"/>
                  </a:lnTo>
                  <a:lnTo>
                    <a:pt x="0" y="7620"/>
                  </a:lnTo>
                  <a:lnTo>
                    <a:pt x="0" y="16764"/>
                  </a:lnTo>
                  <a:lnTo>
                    <a:pt x="2807208" y="16764"/>
                  </a:lnTo>
                  <a:lnTo>
                    <a:pt x="2807208" y="7620"/>
                  </a:lnTo>
                  <a:lnTo>
                    <a:pt x="2807208" y="0"/>
                  </a:lnTo>
                  <a:close/>
                </a:path>
              </a:pathLst>
            </a:custGeom>
            <a:solidFill>
              <a:srgbClr val="7E7E7E"/>
            </a:solidFill>
          </p:spPr>
          <p:txBody>
            <a:bodyPr wrap="square" lIns="0" tIns="0" rIns="0" bIns="0" rtlCol="0"/>
            <a:lstStyle/>
            <a:p>
              <a:endParaRPr sz="1632"/>
            </a:p>
          </p:txBody>
        </p:sp>
        <p:sp>
          <p:nvSpPr>
            <p:cNvPr id="30" name="object 30"/>
            <p:cNvSpPr/>
            <p:nvPr/>
          </p:nvSpPr>
          <p:spPr>
            <a:xfrm>
              <a:off x="6972300" y="6489191"/>
              <a:ext cx="2807335" cy="18415"/>
            </a:xfrm>
            <a:custGeom>
              <a:avLst/>
              <a:gdLst/>
              <a:ahLst/>
              <a:cxnLst/>
              <a:rect l="l" t="t" r="r" b="b"/>
              <a:pathLst>
                <a:path w="2807334" h="18415">
                  <a:moveTo>
                    <a:pt x="2807208" y="0"/>
                  </a:moveTo>
                  <a:lnTo>
                    <a:pt x="0" y="0"/>
                  </a:lnTo>
                  <a:lnTo>
                    <a:pt x="0" y="9144"/>
                  </a:lnTo>
                  <a:lnTo>
                    <a:pt x="0" y="18288"/>
                  </a:lnTo>
                  <a:lnTo>
                    <a:pt x="2807208" y="18288"/>
                  </a:lnTo>
                  <a:lnTo>
                    <a:pt x="2807208" y="9144"/>
                  </a:lnTo>
                  <a:lnTo>
                    <a:pt x="2807208" y="0"/>
                  </a:lnTo>
                  <a:close/>
                </a:path>
              </a:pathLst>
            </a:custGeom>
            <a:solidFill>
              <a:srgbClr val="7C7C7C"/>
            </a:solidFill>
          </p:spPr>
          <p:txBody>
            <a:bodyPr wrap="square" lIns="0" tIns="0" rIns="0" bIns="0" rtlCol="0"/>
            <a:lstStyle/>
            <a:p>
              <a:endParaRPr sz="1632"/>
            </a:p>
          </p:txBody>
        </p:sp>
        <p:sp>
          <p:nvSpPr>
            <p:cNvPr id="31" name="object 31"/>
            <p:cNvSpPr/>
            <p:nvPr/>
          </p:nvSpPr>
          <p:spPr>
            <a:xfrm>
              <a:off x="6972300" y="6507479"/>
              <a:ext cx="2807335" cy="7620"/>
            </a:xfrm>
            <a:custGeom>
              <a:avLst/>
              <a:gdLst/>
              <a:ahLst/>
              <a:cxnLst/>
              <a:rect l="l" t="t" r="r" b="b"/>
              <a:pathLst>
                <a:path w="2807334" h="7620">
                  <a:moveTo>
                    <a:pt x="2807208" y="0"/>
                  </a:moveTo>
                  <a:lnTo>
                    <a:pt x="2807208" y="7620"/>
                  </a:lnTo>
                  <a:lnTo>
                    <a:pt x="0" y="7620"/>
                  </a:lnTo>
                  <a:lnTo>
                    <a:pt x="0" y="0"/>
                  </a:lnTo>
                  <a:lnTo>
                    <a:pt x="2807208" y="0"/>
                  </a:lnTo>
                  <a:close/>
                </a:path>
              </a:pathLst>
            </a:custGeom>
            <a:solidFill>
              <a:srgbClr val="7B7B7B"/>
            </a:solidFill>
          </p:spPr>
          <p:txBody>
            <a:bodyPr wrap="square" lIns="0" tIns="0" rIns="0" bIns="0" rtlCol="0"/>
            <a:lstStyle/>
            <a:p>
              <a:endParaRPr sz="1632"/>
            </a:p>
          </p:txBody>
        </p:sp>
        <p:sp>
          <p:nvSpPr>
            <p:cNvPr id="32" name="object 32"/>
            <p:cNvSpPr/>
            <p:nvPr/>
          </p:nvSpPr>
          <p:spPr>
            <a:xfrm>
              <a:off x="6972300" y="6515099"/>
              <a:ext cx="2807335" cy="21590"/>
            </a:xfrm>
            <a:custGeom>
              <a:avLst/>
              <a:gdLst/>
              <a:ahLst/>
              <a:cxnLst/>
              <a:rect l="l" t="t" r="r" b="b"/>
              <a:pathLst>
                <a:path w="2807334" h="21590">
                  <a:moveTo>
                    <a:pt x="2807208" y="0"/>
                  </a:moveTo>
                  <a:lnTo>
                    <a:pt x="0" y="0"/>
                  </a:lnTo>
                  <a:lnTo>
                    <a:pt x="0" y="7620"/>
                  </a:lnTo>
                  <a:lnTo>
                    <a:pt x="0" y="13716"/>
                  </a:lnTo>
                  <a:lnTo>
                    <a:pt x="0" y="21336"/>
                  </a:lnTo>
                  <a:lnTo>
                    <a:pt x="2807208" y="21336"/>
                  </a:lnTo>
                  <a:lnTo>
                    <a:pt x="2807208" y="13716"/>
                  </a:lnTo>
                  <a:lnTo>
                    <a:pt x="2807208" y="7620"/>
                  </a:lnTo>
                  <a:lnTo>
                    <a:pt x="2807208" y="0"/>
                  </a:lnTo>
                  <a:close/>
                </a:path>
              </a:pathLst>
            </a:custGeom>
            <a:solidFill>
              <a:srgbClr val="797979"/>
            </a:solidFill>
          </p:spPr>
          <p:txBody>
            <a:bodyPr wrap="square" lIns="0" tIns="0" rIns="0" bIns="0" rtlCol="0"/>
            <a:lstStyle/>
            <a:p>
              <a:endParaRPr sz="1632"/>
            </a:p>
          </p:txBody>
        </p:sp>
        <p:sp>
          <p:nvSpPr>
            <p:cNvPr id="33" name="object 33"/>
            <p:cNvSpPr/>
            <p:nvPr/>
          </p:nvSpPr>
          <p:spPr>
            <a:xfrm>
              <a:off x="6972300" y="6536435"/>
              <a:ext cx="2807335" cy="6350"/>
            </a:xfrm>
            <a:custGeom>
              <a:avLst/>
              <a:gdLst/>
              <a:ahLst/>
              <a:cxnLst/>
              <a:rect l="l" t="t" r="r" b="b"/>
              <a:pathLst>
                <a:path w="2807334" h="6350">
                  <a:moveTo>
                    <a:pt x="2807208" y="0"/>
                  </a:moveTo>
                  <a:lnTo>
                    <a:pt x="2807208" y="6096"/>
                  </a:lnTo>
                  <a:lnTo>
                    <a:pt x="0" y="6096"/>
                  </a:lnTo>
                  <a:lnTo>
                    <a:pt x="0" y="0"/>
                  </a:lnTo>
                  <a:lnTo>
                    <a:pt x="2807208" y="0"/>
                  </a:lnTo>
                  <a:close/>
                </a:path>
              </a:pathLst>
            </a:custGeom>
            <a:solidFill>
              <a:srgbClr val="7B7B7B"/>
            </a:solidFill>
          </p:spPr>
          <p:txBody>
            <a:bodyPr wrap="square" lIns="0" tIns="0" rIns="0" bIns="0" rtlCol="0"/>
            <a:lstStyle/>
            <a:p>
              <a:endParaRPr sz="1632"/>
            </a:p>
          </p:txBody>
        </p:sp>
        <p:sp>
          <p:nvSpPr>
            <p:cNvPr id="34" name="object 34"/>
            <p:cNvSpPr/>
            <p:nvPr/>
          </p:nvSpPr>
          <p:spPr>
            <a:xfrm>
              <a:off x="6972300" y="6542531"/>
              <a:ext cx="2807335" cy="20320"/>
            </a:xfrm>
            <a:custGeom>
              <a:avLst/>
              <a:gdLst/>
              <a:ahLst/>
              <a:cxnLst/>
              <a:rect l="l" t="t" r="r" b="b"/>
              <a:pathLst>
                <a:path w="2807334" h="20320">
                  <a:moveTo>
                    <a:pt x="2807208" y="0"/>
                  </a:moveTo>
                  <a:lnTo>
                    <a:pt x="0" y="0"/>
                  </a:lnTo>
                  <a:lnTo>
                    <a:pt x="0" y="9144"/>
                  </a:lnTo>
                  <a:lnTo>
                    <a:pt x="0" y="19824"/>
                  </a:lnTo>
                  <a:lnTo>
                    <a:pt x="2807208" y="19824"/>
                  </a:lnTo>
                  <a:lnTo>
                    <a:pt x="2807208" y="9144"/>
                  </a:lnTo>
                  <a:lnTo>
                    <a:pt x="2807208" y="0"/>
                  </a:lnTo>
                  <a:close/>
                </a:path>
              </a:pathLst>
            </a:custGeom>
            <a:solidFill>
              <a:srgbClr val="7C7C7C"/>
            </a:solidFill>
          </p:spPr>
          <p:txBody>
            <a:bodyPr wrap="square" lIns="0" tIns="0" rIns="0" bIns="0" rtlCol="0"/>
            <a:lstStyle/>
            <a:p>
              <a:endParaRPr sz="1632"/>
            </a:p>
          </p:txBody>
        </p:sp>
        <p:sp>
          <p:nvSpPr>
            <p:cNvPr id="35" name="object 35"/>
            <p:cNvSpPr/>
            <p:nvPr/>
          </p:nvSpPr>
          <p:spPr>
            <a:xfrm>
              <a:off x="6972300" y="6562356"/>
              <a:ext cx="2807335" cy="15240"/>
            </a:xfrm>
            <a:custGeom>
              <a:avLst/>
              <a:gdLst/>
              <a:ahLst/>
              <a:cxnLst/>
              <a:rect l="l" t="t" r="r" b="b"/>
              <a:pathLst>
                <a:path w="2807334" h="15240">
                  <a:moveTo>
                    <a:pt x="2807208" y="0"/>
                  </a:moveTo>
                  <a:lnTo>
                    <a:pt x="0" y="0"/>
                  </a:lnTo>
                  <a:lnTo>
                    <a:pt x="0" y="9144"/>
                  </a:lnTo>
                  <a:lnTo>
                    <a:pt x="0" y="15240"/>
                  </a:lnTo>
                  <a:lnTo>
                    <a:pt x="2807208" y="15240"/>
                  </a:lnTo>
                  <a:lnTo>
                    <a:pt x="2807208" y="9144"/>
                  </a:lnTo>
                  <a:lnTo>
                    <a:pt x="2807208" y="0"/>
                  </a:lnTo>
                  <a:close/>
                </a:path>
              </a:pathLst>
            </a:custGeom>
            <a:solidFill>
              <a:srgbClr val="7E7E7E"/>
            </a:solidFill>
          </p:spPr>
          <p:txBody>
            <a:bodyPr wrap="square" lIns="0" tIns="0" rIns="0" bIns="0" rtlCol="0"/>
            <a:lstStyle/>
            <a:p>
              <a:endParaRPr sz="1632"/>
            </a:p>
          </p:txBody>
        </p:sp>
        <p:sp>
          <p:nvSpPr>
            <p:cNvPr id="36" name="object 36"/>
            <p:cNvSpPr/>
            <p:nvPr/>
          </p:nvSpPr>
          <p:spPr>
            <a:xfrm>
              <a:off x="6972300" y="6577596"/>
              <a:ext cx="2807335" cy="15240"/>
            </a:xfrm>
            <a:custGeom>
              <a:avLst/>
              <a:gdLst/>
              <a:ahLst/>
              <a:cxnLst/>
              <a:rect l="l" t="t" r="r" b="b"/>
              <a:pathLst>
                <a:path w="2807334" h="15240">
                  <a:moveTo>
                    <a:pt x="2807208" y="0"/>
                  </a:moveTo>
                  <a:lnTo>
                    <a:pt x="0" y="0"/>
                  </a:lnTo>
                  <a:lnTo>
                    <a:pt x="0" y="7620"/>
                  </a:lnTo>
                  <a:lnTo>
                    <a:pt x="0" y="15240"/>
                  </a:lnTo>
                  <a:lnTo>
                    <a:pt x="2807208" y="15240"/>
                  </a:lnTo>
                  <a:lnTo>
                    <a:pt x="2807208" y="7620"/>
                  </a:lnTo>
                  <a:lnTo>
                    <a:pt x="2807208" y="0"/>
                  </a:lnTo>
                  <a:close/>
                </a:path>
              </a:pathLst>
            </a:custGeom>
            <a:solidFill>
              <a:srgbClr val="808080"/>
            </a:solidFill>
          </p:spPr>
          <p:txBody>
            <a:bodyPr wrap="square" lIns="0" tIns="0" rIns="0" bIns="0" rtlCol="0"/>
            <a:lstStyle/>
            <a:p>
              <a:endParaRPr sz="1632"/>
            </a:p>
          </p:txBody>
        </p:sp>
        <p:sp>
          <p:nvSpPr>
            <p:cNvPr id="37" name="object 37"/>
            <p:cNvSpPr/>
            <p:nvPr/>
          </p:nvSpPr>
          <p:spPr>
            <a:xfrm>
              <a:off x="6972300" y="6592823"/>
              <a:ext cx="2807335" cy="6350"/>
            </a:xfrm>
            <a:custGeom>
              <a:avLst/>
              <a:gdLst/>
              <a:ahLst/>
              <a:cxnLst/>
              <a:rect l="l" t="t" r="r" b="b"/>
              <a:pathLst>
                <a:path w="2807334" h="6350">
                  <a:moveTo>
                    <a:pt x="2807208" y="0"/>
                  </a:moveTo>
                  <a:lnTo>
                    <a:pt x="2807208" y="6096"/>
                  </a:lnTo>
                  <a:lnTo>
                    <a:pt x="0" y="6096"/>
                  </a:lnTo>
                  <a:lnTo>
                    <a:pt x="0" y="0"/>
                  </a:lnTo>
                  <a:lnTo>
                    <a:pt x="2807208" y="0"/>
                  </a:lnTo>
                  <a:close/>
                </a:path>
              </a:pathLst>
            </a:custGeom>
            <a:solidFill>
              <a:srgbClr val="828282"/>
            </a:solidFill>
          </p:spPr>
          <p:txBody>
            <a:bodyPr wrap="square" lIns="0" tIns="0" rIns="0" bIns="0" rtlCol="0"/>
            <a:lstStyle/>
            <a:p>
              <a:endParaRPr sz="1632"/>
            </a:p>
          </p:txBody>
        </p:sp>
        <p:sp>
          <p:nvSpPr>
            <p:cNvPr id="38" name="object 38"/>
            <p:cNvSpPr/>
            <p:nvPr/>
          </p:nvSpPr>
          <p:spPr>
            <a:xfrm>
              <a:off x="6972300" y="6598932"/>
              <a:ext cx="2807335" cy="13970"/>
            </a:xfrm>
            <a:custGeom>
              <a:avLst/>
              <a:gdLst/>
              <a:ahLst/>
              <a:cxnLst/>
              <a:rect l="l" t="t" r="r" b="b"/>
              <a:pathLst>
                <a:path w="2807334" h="13970">
                  <a:moveTo>
                    <a:pt x="2807208" y="0"/>
                  </a:moveTo>
                  <a:lnTo>
                    <a:pt x="0" y="0"/>
                  </a:lnTo>
                  <a:lnTo>
                    <a:pt x="0" y="7620"/>
                  </a:lnTo>
                  <a:lnTo>
                    <a:pt x="0" y="13716"/>
                  </a:lnTo>
                  <a:lnTo>
                    <a:pt x="2807208" y="13716"/>
                  </a:lnTo>
                  <a:lnTo>
                    <a:pt x="2807208" y="7620"/>
                  </a:lnTo>
                  <a:lnTo>
                    <a:pt x="2807208" y="0"/>
                  </a:lnTo>
                  <a:close/>
                </a:path>
              </a:pathLst>
            </a:custGeom>
            <a:solidFill>
              <a:srgbClr val="838383"/>
            </a:solidFill>
          </p:spPr>
          <p:txBody>
            <a:bodyPr wrap="square" lIns="0" tIns="0" rIns="0" bIns="0" rtlCol="0"/>
            <a:lstStyle/>
            <a:p>
              <a:endParaRPr sz="1632"/>
            </a:p>
          </p:txBody>
        </p:sp>
        <p:sp>
          <p:nvSpPr>
            <p:cNvPr id="39" name="object 39"/>
            <p:cNvSpPr/>
            <p:nvPr/>
          </p:nvSpPr>
          <p:spPr>
            <a:xfrm>
              <a:off x="6967728" y="6268211"/>
              <a:ext cx="2816860" cy="349250"/>
            </a:xfrm>
            <a:custGeom>
              <a:avLst/>
              <a:gdLst/>
              <a:ahLst/>
              <a:cxnLst/>
              <a:rect l="l" t="t" r="r" b="b"/>
              <a:pathLst>
                <a:path w="2816859" h="349250">
                  <a:moveTo>
                    <a:pt x="2816352" y="348996"/>
                  </a:moveTo>
                  <a:lnTo>
                    <a:pt x="0" y="348996"/>
                  </a:lnTo>
                  <a:lnTo>
                    <a:pt x="0" y="0"/>
                  </a:lnTo>
                  <a:lnTo>
                    <a:pt x="2816352" y="0"/>
                  </a:lnTo>
                  <a:lnTo>
                    <a:pt x="2816352" y="6096"/>
                  </a:lnTo>
                  <a:lnTo>
                    <a:pt x="10668" y="6096"/>
                  </a:lnTo>
                  <a:lnTo>
                    <a:pt x="4572" y="10668"/>
                  </a:lnTo>
                  <a:lnTo>
                    <a:pt x="10668" y="10668"/>
                  </a:lnTo>
                  <a:lnTo>
                    <a:pt x="10668" y="338328"/>
                  </a:lnTo>
                  <a:lnTo>
                    <a:pt x="4572" y="338328"/>
                  </a:lnTo>
                  <a:lnTo>
                    <a:pt x="10668" y="344424"/>
                  </a:lnTo>
                  <a:lnTo>
                    <a:pt x="2816352" y="344424"/>
                  </a:lnTo>
                  <a:lnTo>
                    <a:pt x="2816352" y="348996"/>
                  </a:lnTo>
                  <a:close/>
                </a:path>
                <a:path w="2816859" h="349250">
                  <a:moveTo>
                    <a:pt x="10668" y="10668"/>
                  </a:moveTo>
                  <a:lnTo>
                    <a:pt x="4572" y="10668"/>
                  </a:lnTo>
                  <a:lnTo>
                    <a:pt x="10668" y="6096"/>
                  </a:lnTo>
                  <a:lnTo>
                    <a:pt x="10668" y="10668"/>
                  </a:lnTo>
                  <a:close/>
                </a:path>
                <a:path w="2816859" h="349250">
                  <a:moveTo>
                    <a:pt x="2805684" y="10668"/>
                  </a:moveTo>
                  <a:lnTo>
                    <a:pt x="10668" y="10668"/>
                  </a:lnTo>
                  <a:lnTo>
                    <a:pt x="10668" y="6096"/>
                  </a:lnTo>
                  <a:lnTo>
                    <a:pt x="2805684" y="6096"/>
                  </a:lnTo>
                  <a:lnTo>
                    <a:pt x="2805684" y="10668"/>
                  </a:lnTo>
                  <a:close/>
                </a:path>
                <a:path w="2816859" h="349250">
                  <a:moveTo>
                    <a:pt x="2805684" y="344424"/>
                  </a:moveTo>
                  <a:lnTo>
                    <a:pt x="2805684" y="6096"/>
                  </a:lnTo>
                  <a:lnTo>
                    <a:pt x="2811780" y="10668"/>
                  </a:lnTo>
                  <a:lnTo>
                    <a:pt x="2816352" y="10668"/>
                  </a:lnTo>
                  <a:lnTo>
                    <a:pt x="2816352" y="338328"/>
                  </a:lnTo>
                  <a:lnTo>
                    <a:pt x="2811780" y="338328"/>
                  </a:lnTo>
                  <a:lnTo>
                    <a:pt x="2805684" y="344424"/>
                  </a:lnTo>
                  <a:close/>
                </a:path>
                <a:path w="2816859" h="349250">
                  <a:moveTo>
                    <a:pt x="2816352" y="10668"/>
                  </a:moveTo>
                  <a:lnTo>
                    <a:pt x="2811780" y="10668"/>
                  </a:lnTo>
                  <a:lnTo>
                    <a:pt x="2805684" y="6096"/>
                  </a:lnTo>
                  <a:lnTo>
                    <a:pt x="2816352" y="6096"/>
                  </a:lnTo>
                  <a:lnTo>
                    <a:pt x="2816352" y="10668"/>
                  </a:lnTo>
                  <a:close/>
                </a:path>
                <a:path w="2816859" h="349250">
                  <a:moveTo>
                    <a:pt x="10668" y="344424"/>
                  </a:moveTo>
                  <a:lnTo>
                    <a:pt x="4572" y="338328"/>
                  </a:lnTo>
                  <a:lnTo>
                    <a:pt x="10668" y="338328"/>
                  </a:lnTo>
                  <a:lnTo>
                    <a:pt x="10668" y="344424"/>
                  </a:lnTo>
                  <a:close/>
                </a:path>
                <a:path w="2816859" h="349250">
                  <a:moveTo>
                    <a:pt x="2805684" y="344424"/>
                  </a:moveTo>
                  <a:lnTo>
                    <a:pt x="10668" y="344424"/>
                  </a:lnTo>
                  <a:lnTo>
                    <a:pt x="10668" y="338328"/>
                  </a:lnTo>
                  <a:lnTo>
                    <a:pt x="2805684" y="338328"/>
                  </a:lnTo>
                  <a:lnTo>
                    <a:pt x="2805684" y="344424"/>
                  </a:lnTo>
                  <a:close/>
                </a:path>
                <a:path w="2816859" h="349250">
                  <a:moveTo>
                    <a:pt x="2816352" y="344424"/>
                  </a:moveTo>
                  <a:lnTo>
                    <a:pt x="2805684" y="344424"/>
                  </a:lnTo>
                  <a:lnTo>
                    <a:pt x="2811780" y="338328"/>
                  </a:lnTo>
                  <a:lnTo>
                    <a:pt x="2816352" y="338328"/>
                  </a:lnTo>
                  <a:lnTo>
                    <a:pt x="2816352" y="344424"/>
                  </a:lnTo>
                  <a:close/>
                </a:path>
              </a:pathLst>
            </a:custGeom>
            <a:solidFill>
              <a:srgbClr val="000000"/>
            </a:solidFill>
          </p:spPr>
          <p:txBody>
            <a:bodyPr wrap="square" lIns="0" tIns="0" rIns="0" bIns="0" rtlCol="0"/>
            <a:lstStyle/>
            <a:p>
              <a:endParaRPr sz="1632"/>
            </a:p>
          </p:txBody>
        </p:sp>
      </p:grpSp>
      <p:sp>
        <p:nvSpPr>
          <p:cNvPr id="40" name="object 40"/>
          <p:cNvSpPr txBox="1"/>
          <p:nvPr/>
        </p:nvSpPr>
        <p:spPr>
          <a:xfrm>
            <a:off x="7804577" y="5708406"/>
            <a:ext cx="2074675" cy="231458"/>
          </a:xfrm>
          <a:prstGeom prst="rect">
            <a:avLst/>
          </a:prstGeom>
        </p:spPr>
        <p:txBody>
          <a:bodyPr vert="horz" wrap="square" lIns="0" tIns="14971" rIns="0" bIns="0" rtlCol="0">
            <a:spAutoFit/>
          </a:bodyPr>
          <a:lstStyle/>
          <a:p>
            <a:pPr marL="11516">
              <a:spcBef>
                <a:spcPts val="118"/>
              </a:spcBef>
            </a:pPr>
            <a:r>
              <a:rPr sz="1406" dirty="0">
                <a:solidFill>
                  <a:srgbClr val="702FA0"/>
                </a:solidFill>
                <a:latin typeface="Carlito"/>
                <a:cs typeface="Carlito"/>
              </a:rPr>
              <a:t>A</a:t>
            </a:r>
            <a:r>
              <a:rPr sz="1406" spc="14" dirty="0">
                <a:solidFill>
                  <a:srgbClr val="702FA0"/>
                </a:solidFill>
                <a:latin typeface="Carlito"/>
                <a:cs typeface="Carlito"/>
              </a:rPr>
              <a:t> </a:t>
            </a:r>
            <a:r>
              <a:rPr sz="1406" dirty="0">
                <a:solidFill>
                  <a:srgbClr val="702FA0"/>
                </a:solidFill>
                <a:latin typeface="Carlito"/>
                <a:cs typeface="Carlito"/>
              </a:rPr>
              <a:t>floodway</a:t>
            </a:r>
            <a:r>
              <a:rPr sz="1406" spc="-9" dirty="0">
                <a:solidFill>
                  <a:srgbClr val="702FA0"/>
                </a:solidFill>
                <a:latin typeface="Carlito"/>
                <a:cs typeface="Carlito"/>
              </a:rPr>
              <a:t> </a:t>
            </a:r>
            <a:r>
              <a:rPr sz="1406" dirty="0">
                <a:solidFill>
                  <a:srgbClr val="702FA0"/>
                </a:solidFill>
                <a:latin typeface="Carlito"/>
                <a:cs typeface="Carlito"/>
              </a:rPr>
              <a:t>on</a:t>
            </a:r>
            <a:r>
              <a:rPr sz="1406" spc="18" dirty="0">
                <a:solidFill>
                  <a:srgbClr val="702FA0"/>
                </a:solidFill>
                <a:latin typeface="Carlito"/>
                <a:cs typeface="Carlito"/>
              </a:rPr>
              <a:t> </a:t>
            </a:r>
            <a:r>
              <a:rPr sz="1406" dirty="0">
                <a:solidFill>
                  <a:srgbClr val="702FA0"/>
                </a:solidFill>
                <a:latin typeface="Carlito"/>
                <a:cs typeface="Carlito"/>
              </a:rPr>
              <a:t>a</a:t>
            </a:r>
            <a:r>
              <a:rPr sz="1406" spc="27" dirty="0">
                <a:solidFill>
                  <a:srgbClr val="702FA0"/>
                </a:solidFill>
                <a:latin typeface="Carlito"/>
                <a:cs typeface="Carlito"/>
              </a:rPr>
              <a:t> </a:t>
            </a:r>
            <a:r>
              <a:rPr sz="1406" dirty="0">
                <a:solidFill>
                  <a:srgbClr val="702FA0"/>
                </a:solidFill>
                <a:latin typeface="Carlito"/>
                <a:cs typeface="Carlito"/>
              </a:rPr>
              <a:t>gravel</a:t>
            </a:r>
            <a:r>
              <a:rPr sz="1406" spc="9" dirty="0">
                <a:solidFill>
                  <a:srgbClr val="702FA0"/>
                </a:solidFill>
                <a:latin typeface="Carlito"/>
                <a:cs typeface="Carlito"/>
              </a:rPr>
              <a:t> </a:t>
            </a:r>
            <a:r>
              <a:rPr sz="1406" spc="-18" dirty="0">
                <a:solidFill>
                  <a:srgbClr val="702FA0"/>
                </a:solidFill>
                <a:latin typeface="Carlito"/>
                <a:cs typeface="Carlito"/>
              </a:rPr>
              <a:t>road</a:t>
            </a:r>
            <a:endParaRPr sz="1406">
              <a:latin typeface="Carlito"/>
              <a:cs typeface="Carlito"/>
            </a:endParaRPr>
          </a:p>
        </p:txBody>
      </p:sp>
      <p:grpSp>
        <p:nvGrpSpPr>
          <p:cNvPr id="41" name="object 41"/>
          <p:cNvGrpSpPr/>
          <p:nvPr/>
        </p:nvGrpSpPr>
        <p:grpSpPr>
          <a:xfrm>
            <a:off x="2472027" y="4899065"/>
            <a:ext cx="4039944" cy="956435"/>
            <a:chOff x="1350263" y="5402580"/>
            <a:chExt cx="4455160" cy="1054735"/>
          </a:xfrm>
        </p:grpSpPr>
        <p:sp>
          <p:nvSpPr>
            <p:cNvPr id="42" name="object 42"/>
            <p:cNvSpPr/>
            <p:nvPr/>
          </p:nvSpPr>
          <p:spPr>
            <a:xfrm>
              <a:off x="1350264" y="5402592"/>
              <a:ext cx="4455160" cy="1054735"/>
            </a:xfrm>
            <a:custGeom>
              <a:avLst/>
              <a:gdLst/>
              <a:ahLst/>
              <a:cxnLst/>
              <a:rect l="l" t="t" r="r" b="b"/>
              <a:pathLst>
                <a:path w="4455160" h="1054735">
                  <a:moveTo>
                    <a:pt x="1446276" y="1046975"/>
                  </a:moveTo>
                  <a:lnTo>
                    <a:pt x="966216" y="4559"/>
                  </a:lnTo>
                  <a:lnTo>
                    <a:pt x="958596" y="8369"/>
                  </a:lnTo>
                  <a:lnTo>
                    <a:pt x="958596" y="0"/>
                  </a:lnTo>
                  <a:lnTo>
                    <a:pt x="0" y="0"/>
                  </a:lnTo>
                  <a:lnTo>
                    <a:pt x="0" y="16764"/>
                  </a:lnTo>
                  <a:lnTo>
                    <a:pt x="953084" y="16764"/>
                  </a:lnTo>
                  <a:lnTo>
                    <a:pt x="1431036" y="1054595"/>
                  </a:lnTo>
                  <a:lnTo>
                    <a:pt x="1446276" y="1046975"/>
                  </a:lnTo>
                  <a:close/>
                </a:path>
                <a:path w="4455160" h="1054735">
                  <a:moveTo>
                    <a:pt x="3296412" y="885431"/>
                  </a:moveTo>
                  <a:lnTo>
                    <a:pt x="2747772" y="83807"/>
                  </a:lnTo>
                  <a:lnTo>
                    <a:pt x="2740152" y="88887"/>
                  </a:lnTo>
                  <a:lnTo>
                    <a:pt x="2740152" y="80772"/>
                  </a:lnTo>
                  <a:lnTo>
                    <a:pt x="1438656" y="80772"/>
                  </a:lnTo>
                  <a:lnTo>
                    <a:pt x="1438656" y="89141"/>
                  </a:lnTo>
                  <a:lnTo>
                    <a:pt x="1431036" y="92951"/>
                  </a:lnTo>
                  <a:lnTo>
                    <a:pt x="1842516" y="894575"/>
                  </a:lnTo>
                  <a:lnTo>
                    <a:pt x="1857756" y="886968"/>
                  </a:lnTo>
                  <a:lnTo>
                    <a:pt x="1452537" y="97536"/>
                  </a:lnTo>
                  <a:lnTo>
                    <a:pt x="2737193" y="97536"/>
                  </a:lnTo>
                  <a:lnTo>
                    <a:pt x="3282696" y="894575"/>
                  </a:lnTo>
                  <a:lnTo>
                    <a:pt x="3296412" y="885431"/>
                  </a:lnTo>
                  <a:close/>
                </a:path>
                <a:path w="4455160" h="1054735">
                  <a:moveTo>
                    <a:pt x="4454652" y="0"/>
                  </a:moveTo>
                  <a:lnTo>
                    <a:pt x="3220212" y="0"/>
                  </a:lnTo>
                  <a:lnTo>
                    <a:pt x="3220212" y="8966"/>
                  </a:lnTo>
                  <a:lnTo>
                    <a:pt x="3214116" y="13703"/>
                  </a:lnTo>
                  <a:lnTo>
                    <a:pt x="3761232" y="815327"/>
                  </a:lnTo>
                  <a:lnTo>
                    <a:pt x="3774948" y="806183"/>
                  </a:lnTo>
                  <a:lnTo>
                    <a:pt x="3237179" y="16764"/>
                  </a:lnTo>
                  <a:lnTo>
                    <a:pt x="4454652" y="16764"/>
                  </a:lnTo>
                  <a:lnTo>
                    <a:pt x="4454652" y="0"/>
                  </a:lnTo>
                  <a:close/>
                </a:path>
              </a:pathLst>
            </a:custGeom>
            <a:solidFill>
              <a:srgbClr val="000000"/>
            </a:solidFill>
          </p:spPr>
          <p:txBody>
            <a:bodyPr wrap="square" lIns="0" tIns="0" rIns="0" bIns="0" rtlCol="0"/>
            <a:lstStyle/>
            <a:p>
              <a:endParaRPr sz="1632"/>
            </a:p>
          </p:txBody>
        </p:sp>
        <p:sp>
          <p:nvSpPr>
            <p:cNvPr id="43" name="object 43"/>
            <p:cNvSpPr/>
            <p:nvPr/>
          </p:nvSpPr>
          <p:spPr>
            <a:xfrm>
              <a:off x="2506967" y="5405628"/>
              <a:ext cx="2269490" cy="968375"/>
            </a:xfrm>
            <a:custGeom>
              <a:avLst/>
              <a:gdLst/>
              <a:ahLst/>
              <a:cxnLst/>
              <a:rect l="l" t="t" r="r" b="b"/>
              <a:pathLst>
                <a:path w="2269490" h="968375">
                  <a:moveTo>
                    <a:pt x="487692" y="893076"/>
                  </a:moveTo>
                  <a:lnTo>
                    <a:pt x="465632" y="903808"/>
                  </a:lnTo>
                  <a:lnTo>
                    <a:pt x="15252" y="1524"/>
                  </a:lnTo>
                  <a:lnTo>
                    <a:pt x="0" y="9156"/>
                  </a:lnTo>
                  <a:lnTo>
                    <a:pt x="450316" y="911275"/>
                  </a:lnTo>
                  <a:lnTo>
                    <a:pt x="428256" y="922032"/>
                  </a:lnTo>
                  <a:lnTo>
                    <a:pt x="487692" y="967752"/>
                  </a:lnTo>
                  <a:lnTo>
                    <a:pt x="487692" y="922032"/>
                  </a:lnTo>
                  <a:lnTo>
                    <a:pt x="487692" y="893076"/>
                  </a:lnTo>
                  <a:close/>
                </a:path>
                <a:path w="2269490" h="968375">
                  <a:moveTo>
                    <a:pt x="2269248" y="726960"/>
                  </a:moveTo>
                  <a:lnTo>
                    <a:pt x="2261819" y="687336"/>
                  </a:lnTo>
                  <a:lnTo>
                    <a:pt x="2255532" y="653808"/>
                  </a:lnTo>
                  <a:lnTo>
                    <a:pt x="2234933" y="669099"/>
                  </a:lnTo>
                  <a:lnTo>
                    <a:pt x="1728228" y="0"/>
                  </a:lnTo>
                  <a:lnTo>
                    <a:pt x="1714500" y="10680"/>
                  </a:lnTo>
                  <a:lnTo>
                    <a:pt x="2222677" y="678205"/>
                  </a:lnTo>
                  <a:lnTo>
                    <a:pt x="2202192" y="693432"/>
                  </a:lnTo>
                  <a:lnTo>
                    <a:pt x="2269248" y="726960"/>
                  </a:lnTo>
                  <a:close/>
                </a:path>
              </a:pathLst>
            </a:custGeom>
            <a:solidFill>
              <a:srgbClr val="ED7C31"/>
            </a:solidFill>
          </p:spPr>
          <p:txBody>
            <a:bodyPr wrap="square" lIns="0" tIns="0" rIns="0" bIns="0" rtlCol="0"/>
            <a:lstStyle/>
            <a:p>
              <a:endParaRPr sz="1632"/>
            </a:p>
          </p:txBody>
        </p:sp>
        <p:sp>
          <p:nvSpPr>
            <p:cNvPr id="44" name="object 44"/>
            <p:cNvSpPr/>
            <p:nvPr/>
          </p:nvSpPr>
          <p:spPr>
            <a:xfrm>
              <a:off x="3363468" y="5859780"/>
              <a:ext cx="937260" cy="561340"/>
            </a:xfrm>
            <a:custGeom>
              <a:avLst/>
              <a:gdLst/>
              <a:ahLst/>
              <a:cxnLst/>
              <a:rect l="l" t="t" r="r" b="b"/>
              <a:pathLst>
                <a:path w="937260" h="561339">
                  <a:moveTo>
                    <a:pt x="937259" y="560832"/>
                  </a:moveTo>
                  <a:lnTo>
                    <a:pt x="0" y="560832"/>
                  </a:lnTo>
                  <a:lnTo>
                    <a:pt x="0" y="0"/>
                  </a:lnTo>
                  <a:lnTo>
                    <a:pt x="937259" y="0"/>
                  </a:lnTo>
                  <a:lnTo>
                    <a:pt x="937259" y="560832"/>
                  </a:lnTo>
                  <a:close/>
                </a:path>
              </a:pathLst>
            </a:custGeom>
            <a:solidFill>
              <a:srgbClr val="FFFFFF"/>
            </a:solidFill>
          </p:spPr>
          <p:txBody>
            <a:bodyPr wrap="square" lIns="0" tIns="0" rIns="0" bIns="0" rtlCol="0"/>
            <a:lstStyle/>
            <a:p>
              <a:endParaRPr sz="1632"/>
            </a:p>
          </p:txBody>
        </p:sp>
      </p:grpSp>
      <p:sp>
        <p:nvSpPr>
          <p:cNvPr id="45" name="object 45"/>
          <p:cNvSpPr/>
          <p:nvPr/>
        </p:nvSpPr>
        <p:spPr>
          <a:xfrm>
            <a:off x="4895993" y="4585359"/>
            <a:ext cx="496356" cy="61037"/>
          </a:xfrm>
          <a:custGeom>
            <a:avLst/>
            <a:gdLst/>
            <a:ahLst/>
            <a:cxnLst/>
            <a:rect l="l" t="t" r="r" b="b"/>
            <a:pathLst>
              <a:path w="547370" h="67310">
                <a:moveTo>
                  <a:pt x="480060" y="67056"/>
                </a:moveTo>
                <a:lnTo>
                  <a:pt x="480060" y="0"/>
                </a:lnTo>
                <a:lnTo>
                  <a:pt x="531876" y="25908"/>
                </a:lnTo>
                <a:lnTo>
                  <a:pt x="492252" y="25908"/>
                </a:lnTo>
                <a:lnTo>
                  <a:pt x="492252" y="42672"/>
                </a:lnTo>
                <a:lnTo>
                  <a:pt x="528828" y="42672"/>
                </a:lnTo>
                <a:lnTo>
                  <a:pt x="480060" y="67056"/>
                </a:lnTo>
                <a:close/>
              </a:path>
              <a:path w="547370" h="67310">
                <a:moveTo>
                  <a:pt x="480060" y="42672"/>
                </a:moveTo>
                <a:lnTo>
                  <a:pt x="0" y="42672"/>
                </a:lnTo>
                <a:lnTo>
                  <a:pt x="0" y="25908"/>
                </a:lnTo>
                <a:lnTo>
                  <a:pt x="480060" y="25908"/>
                </a:lnTo>
                <a:lnTo>
                  <a:pt x="480060" y="42672"/>
                </a:lnTo>
                <a:close/>
              </a:path>
              <a:path w="547370" h="67310">
                <a:moveTo>
                  <a:pt x="528828" y="42672"/>
                </a:moveTo>
                <a:lnTo>
                  <a:pt x="492252" y="42672"/>
                </a:lnTo>
                <a:lnTo>
                  <a:pt x="492252" y="25908"/>
                </a:lnTo>
                <a:lnTo>
                  <a:pt x="531876" y="25908"/>
                </a:lnTo>
                <a:lnTo>
                  <a:pt x="547116" y="33528"/>
                </a:lnTo>
                <a:lnTo>
                  <a:pt x="528828" y="42672"/>
                </a:lnTo>
                <a:close/>
              </a:path>
            </a:pathLst>
          </a:custGeom>
          <a:solidFill>
            <a:srgbClr val="ED7C31"/>
          </a:solidFill>
        </p:spPr>
        <p:txBody>
          <a:bodyPr wrap="square" lIns="0" tIns="0" rIns="0" bIns="0" rtlCol="0"/>
          <a:lstStyle/>
          <a:p>
            <a:endParaRPr sz="1632"/>
          </a:p>
        </p:txBody>
      </p:sp>
      <p:sp>
        <p:nvSpPr>
          <p:cNvPr id="46" name="object 46"/>
          <p:cNvSpPr/>
          <p:nvPr/>
        </p:nvSpPr>
        <p:spPr>
          <a:xfrm>
            <a:off x="3406236" y="4585359"/>
            <a:ext cx="557392" cy="61037"/>
          </a:xfrm>
          <a:custGeom>
            <a:avLst/>
            <a:gdLst/>
            <a:ahLst/>
            <a:cxnLst/>
            <a:rect l="l" t="t" r="r" b="b"/>
            <a:pathLst>
              <a:path w="614680" h="67310">
                <a:moveTo>
                  <a:pt x="547116" y="67056"/>
                </a:moveTo>
                <a:lnTo>
                  <a:pt x="547116" y="0"/>
                </a:lnTo>
                <a:lnTo>
                  <a:pt x="598932" y="25908"/>
                </a:lnTo>
                <a:lnTo>
                  <a:pt x="559308" y="25908"/>
                </a:lnTo>
                <a:lnTo>
                  <a:pt x="559308" y="42672"/>
                </a:lnTo>
                <a:lnTo>
                  <a:pt x="595884" y="42672"/>
                </a:lnTo>
                <a:lnTo>
                  <a:pt x="547116" y="67056"/>
                </a:lnTo>
                <a:close/>
              </a:path>
              <a:path w="614680" h="67310">
                <a:moveTo>
                  <a:pt x="547116" y="42672"/>
                </a:moveTo>
                <a:lnTo>
                  <a:pt x="0" y="42672"/>
                </a:lnTo>
                <a:lnTo>
                  <a:pt x="0" y="25908"/>
                </a:lnTo>
                <a:lnTo>
                  <a:pt x="547116" y="25908"/>
                </a:lnTo>
                <a:lnTo>
                  <a:pt x="547116" y="42672"/>
                </a:lnTo>
                <a:close/>
              </a:path>
              <a:path w="614680" h="67310">
                <a:moveTo>
                  <a:pt x="595884" y="42672"/>
                </a:moveTo>
                <a:lnTo>
                  <a:pt x="559308" y="42672"/>
                </a:lnTo>
                <a:lnTo>
                  <a:pt x="559308" y="25908"/>
                </a:lnTo>
                <a:lnTo>
                  <a:pt x="598932" y="25908"/>
                </a:lnTo>
                <a:lnTo>
                  <a:pt x="614172" y="33528"/>
                </a:lnTo>
                <a:lnTo>
                  <a:pt x="595884" y="42672"/>
                </a:lnTo>
                <a:close/>
              </a:path>
            </a:pathLst>
          </a:custGeom>
          <a:solidFill>
            <a:srgbClr val="ED7C31"/>
          </a:solidFill>
        </p:spPr>
        <p:txBody>
          <a:bodyPr wrap="square" lIns="0" tIns="0" rIns="0" bIns="0" rtlCol="0"/>
          <a:lstStyle/>
          <a:p>
            <a:endParaRPr sz="1632"/>
          </a:p>
        </p:txBody>
      </p:sp>
      <p:sp>
        <p:nvSpPr>
          <p:cNvPr id="47" name="object 47"/>
          <p:cNvSpPr txBox="1"/>
          <p:nvPr/>
        </p:nvSpPr>
        <p:spPr>
          <a:xfrm>
            <a:off x="2128857" y="4414906"/>
            <a:ext cx="790022" cy="231458"/>
          </a:xfrm>
          <a:prstGeom prst="rect">
            <a:avLst/>
          </a:prstGeom>
        </p:spPr>
        <p:txBody>
          <a:bodyPr vert="horz" wrap="square" lIns="0" tIns="14971" rIns="0" bIns="0" rtlCol="0">
            <a:spAutoFit/>
          </a:bodyPr>
          <a:lstStyle/>
          <a:p>
            <a:pPr marL="11516">
              <a:spcBef>
                <a:spcPts val="118"/>
              </a:spcBef>
            </a:pPr>
            <a:r>
              <a:rPr sz="1406" b="1" spc="-9" dirty="0">
                <a:solidFill>
                  <a:srgbClr val="FF0000"/>
                </a:solidFill>
                <a:latin typeface="Times New Roman"/>
                <a:cs typeface="Times New Roman"/>
              </a:rPr>
              <a:t>Upstream</a:t>
            </a:r>
            <a:endParaRPr sz="1406">
              <a:latin typeface="Times New Roman"/>
              <a:cs typeface="Times New Roman"/>
            </a:endParaRPr>
          </a:p>
        </p:txBody>
      </p:sp>
      <p:sp>
        <p:nvSpPr>
          <p:cNvPr id="48" name="object 48"/>
          <p:cNvSpPr txBox="1"/>
          <p:nvPr/>
        </p:nvSpPr>
        <p:spPr>
          <a:xfrm>
            <a:off x="5734393" y="4484026"/>
            <a:ext cx="1014592" cy="231458"/>
          </a:xfrm>
          <a:prstGeom prst="rect">
            <a:avLst/>
          </a:prstGeom>
        </p:spPr>
        <p:txBody>
          <a:bodyPr vert="horz" wrap="square" lIns="0" tIns="14971" rIns="0" bIns="0" rtlCol="0">
            <a:spAutoFit/>
          </a:bodyPr>
          <a:lstStyle/>
          <a:p>
            <a:pPr marL="11516">
              <a:spcBef>
                <a:spcPts val="118"/>
              </a:spcBef>
            </a:pPr>
            <a:r>
              <a:rPr sz="1406" b="1" spc="-9" dirty="0">
                <a:solidFill>
                  <a:srgbClr val="FF0000"/>
                </a:solidFill>
                <a:latin typeface="Times New Roman"/>
                <a:cs typeface="Times New Roman"/>
              </a:rPr>
              <a:t>Downstream</a:t>
            </a:r>
            <a:endParaRPr sz="1406">
              <a:latin typeface="Times New Roman"/>
              <a:cs typeface="Times New Roman"/>
            </a:endParaRPr>
          </a:p>
        </p:txBody>
      </p:sp>
      <p:sp>
        <p:nvSpPr>
          <p:cNvPr id="49" name="object 49"/>
          <p:cNvSpPr txBox="1"/>
          <p:nvPr/>
        </p:nvSpPr>
        <p:spPr>
          <a:xfrm>
            <a:off x="4487834" y="5331187"/>
            <a:ext cx="469292" cy="439435"/>
          </a:xfrm>
          <a:prstGeom prst="rect">
            <a:avLst/>
          </a:prstGeom>
        </p:spPr>
        <p:txBody>
          <a:bodyPr vert="horz" wrap="square" lIns="0" tIns="10941" rIns="0" bIns="0" rtlCol="0">
            <a:spAutoFit/>
          </a:bodyPr>
          <a:lstStyle/>
          <a:p>
            <a:pPr marL="40307" marR="4607" indent="-29366">
              <a:lnSpc>
                <a:spcPct val="101899"/>
              </a:lnSpc>
              <a:spcBef>
                <a:spcPts val="86"/>
              </a:spcBef>
            </a:pPr>
            <a:r>
              <a:rPr sz="1406" b="1" spc="-9" dirty="0">
                <a:solidFill>
                  <a:srgbClr val="FF0000"/>
                </a:solidFill>
                <a:latin typeface="Times New Roman"/>
                <a:cs typeface="Times New Roman"/>
              </a:rPr>
              <a:t>Flood </a:t>
            </a:r>
            <a:r>
              <a:rPr sz="1406" b="1" spc="-18" dirty="0">
                <a:solidFill>
                  <a:srgbClr val="FF0000"/>
                </a:solidFill>
                <a:latin typeface="Times New Roman"/>
                <a:cs typeface="Times New Roman"/>
              </a:rPr>
              <a:t>ways</a:t>
            </a:r>
            <a:endParaRPr sz="1406">
              <a:latin typeface="Times New Roman"/>
              <a:cs typeface="Times New Roman"/>
            </a:endParaRPr>
          </a:p>
        </p:txBody>
      </p:sp>
      <p:sp>
        <p:nvSpPr>
          <p:cNvPr id="50" name="object 50"/>
          <p:cNvSpPr txBox="1"/>
          <p:nvPr/>
        </p:nvSpPr>
        <p:spPr>
          <a:xfrm>
            <a:off x="4490596" y="3350765"/>
            <a:ext cx="469292" cy="439435"/>
          </a:xfrm>
          <a:prstGeom prst="rect">
            <a:avLst/>
          </a:prstGeom>
        </p:spPr>
        <p:txBody>
          <a:bodyPr vert="horz" wrap="square" lIns="0" tIns="10941" rIns="0" bIns="0" rtlCol="0">
            <a:spAutoFit/>
          </a:bodyPr>
          <a:lstStyle/>
          <a:p>
            <a:pPr marL="41459" marR="4607" indent="-30518">
              <a:lnSpc>
                <a:spcPct val="102000"/>
              </a:lnSpc>
              <a:spcBef>
                <a:spcPts val="86"/>
              </a:spcBef>
            </a:pPr>
            <a:r>
              <a:rPr sz="1406" b="1" spc="-9" dirty="0">
                <a:solidFill>
                  <a:srgbClr val="FF0000"/>
                </a:solidFill>
                <a:latin typeface="Times New Roman"/>
                <a:cs typeface="Times New Roman"/>
              </a:rPr>
              <a:t>Flood </a:t>
            </a:r>
            <a:r>
              <a:rPr sz="1406" b="1" spc="-18" dirty="0">
                <a:solidFill>
                  <a:srgbClr val="FF0000"/>
                </a:solidFill>
                <a:latin typeface="Times New Roman"/>
                <a:cs typeface="Times New Roman"/>
              </a:rPr>
              <a:t>ways</a:t>
            </a:r>
            <a:endParaRPr sz="1406">
              <a:latin typeface="Times New Roman"/>
              <a:cs typeface="Times New Roman"/>
            </a:endParaRPr>
          </a:p>
        </p:txBody>
      </p:sp>
      <p:sp>
        <p:nvSpPr>
          <p:cNvPr id="51" name="object 51"/>
          <p:cNvSpPr/>
          <p:nvPr/>
        </p:nvSpPr>
        <p:spPr>
          <a:xfrm>
            <a:off x="3947965" y="5290161"/>
            <a:ext cx="447987" cy="305760"/>
          </a:xfrm>
          <a:custGeom>
            <a:avLst/>
            <a:gdLst/>
            <a:ahLst/>
            <a:cxnLst/>
            <a:rect l="l" t="t" r="r" b="b"/>
            <a:pathLst>
              <a:path w="494029" h="337185">
                <a:moveTo>
                  <a:pt x="64008" y="65532"/>
                </a:moveTo>
                <a:lnTo>
                  <a:pt x="0" y="25908"/>
                </a:lnTo>
                <a:lnTo>
                  <a:pt x="70104" y="0"/>
                </a:lnTo>
                <a:lnTo>
                  <a:pt x="67693" y="25908"/>
                </a:lnTo>
                <a:lnTo>
                  <a:pt x="56388" y="25908"/>
                </a:lnTo>
                <a:lnTo>
                  <a:pt x="54864" y="36576"/>
                </a:lnTo>
                <a:lnTo>
                  <a:pt x="66580" y="37877"/>
                </a:lnTo>
                <a:lnTo>
                  <a:pt x="64008" y="65532"/>
                </a:lnTo>
                <a:close/>
              </a:path>
              <a:path w="494029" h="337185">
                <a:moveTo>
                  <a:pt x="66580" y="37877"/>
                </a:moveTo>
                <a:lnTo>
                  <a:pt x="54864" y="36576"/>
                </a:lnTo>
                <a:lnTo>
                  <a:pt x="56388" y="25908"/>
                </a:lnTo>
                <a:lnTo>
                  <a:pt x="67578" y="27151"/>
                </a:lnTo>
                <a:lnTo>
                  <a:pt x="66580" y="37877"/>
                </a:lnTo>
                <a:close/>
              </a:path>
              <a:path w="494029" h="337185">
                <a:moveTo>
                  <a:pt x="67578" y="27151"/>
                </a:moveTo>
                <a:lnTo>
                  <a:pt x="56388" y="25908"/>
                </a:lnTo>
                <a:lnTo>
                  <a:pt x="67693" y="25908"/>
                </a:lnTo>
                <a:lnTo>
                  <a:pt x="67578" y="27151"/>
                </a:lnTo>
                <a:close/>
              </a:path>
              <a:path w="494029" h="337185">
                <a:moveTo>
                  <a:pt x="182880" y="89916"/>
                </a:moveTo>
                <a:lnTo>
                  <a:pt x="167640" y="77724"/>
                </a:lnTo>
                <a:lnTo>
                  <a:pt x="131064" y="59436"/>
                </a:lnTo>
                <a:lnTo>
                  <a:pt x="109728" y="50292"/>
                </a:lnTo>
                <a:lnTo>
                  <a:pt x="111252" y="50292"/>
                </a:lnTo>
                <a:lnTo>
                  <a:pt x="89916" y="44196"/>
                </a:lnTo>
                <a:lnTo>
                  <a:pt x="67056" y="38100"/>
                </a:lnTo>
                <a:lnTo>
                  <a:pt x="68580" y="38100"/>
                </a:lnTo>
                <a:lnTo>
                  <a:pt x="66580" y="37877"/>
                </a:lnTo>
                <a:lnTo>
                  <a:pt x="67578" y="27151"/>
                </a:lnTo>
                <a:lnTo>
                  <a:pt x="70104" y="27432"/>
                </a:lnTo>
                <a:lnTo>
                  <a:pt x="135636" y="48768"/>
                </a:lnTo>
                <a:lnTo>
                  <a:pt x="173736" y="68580"/>
                </a:lnTo>
                <a:lnTo>
                  <a:pt x="200025" y="88392"/>
                </a:lnTo>
                <a:lnTo>
                  <a:pt x="182880" y="88392"/>
                </a:lnTo>
                <a:lnTo>
                  <a:pt x="182880" y="89916"/>
                </a:lnTo>
                <a:close/>
              </a:path>
              <a:path w="494029" h="337185">
                <a:moveTo>
                  <a:pt x="236220" y="126492"/>
                </a:moveTo>
                <a:lnTo>
                  <a:pt x="222504" y="126492"/>
                </a:lnTo>
                <a:lnTo>
                  <a:pt x="210312" y="112776"/>
                </a:lnTo>
                <a:lnTo>
                  <a:pt x="198120" y="100584"/>
                </a:lnTo>
                <a:lnTo>
                  <a:pt x="182880" y="88392"/>
                </a:lnTo>
                <a:lnTo>
                  <a:pt x="200025" y="88392"/>
                </a:lnTo>
                <a:lnTo>
                  <a:pt x="205740" y="92964"/>
                </a:lnTo>
                <a:lnTo>
                  <a:pt x="219456" y="105156"/>
                </a:lnTo>
                <a:lnTo>
                  <a:pt x="230124" y="118872"/>
                </a:lnTo>
                <a:lnTo>
                  <a:pt x="236220" y="126492"/>
                </a:lnTo>
                <a:close/>
              </a:path>
              <a:path w="494029" h="337185">
                <a:moveTo>
                  <a:pt x="233172" y="146304"/>
                </a:moveTo>
                <a:lnTo>
                  <a:pt x="230124" y="138684"/>
                </a:lnTo>
                <a:lnTo>
                  <a:pt x="225552" y="132588"/>
                </a:lnTo>
                <a:lnTo>
                  <a:pt x="227076" y="132588"/>
                </a:lnTo>
                <a:lnTo>
                  <a:pt x="220980" y="124968"/>
                </a:lnTo>
                <a:lnTo>
                  <a:pt x="222504" y="126492"/>
                </a:lnTo>
                <a:lnTo>
                  <a:pt x="236220" y="126492"/>
                </a:lnTo>
                <a:lnTo>
                  <a:pt x="239268" y="132588"/>
                </a:lnTo>
                <a:lnTo>
                  <a:pt x="243840" y="140208"/>
                </a:lnTo>
                <a:lnTo>
                  <a:pt x="245668" y="144780"/>
                </a:lnTo>
                <a:lnTo>
                  <a:pt x="233172" y="144780"/>
                </a:lnTo>
                <a:lnTo>
                  <a:pt x="233172" y="146304"/>
                </a:lnTo>
                <a:close/>
              </a:path>
              <a:path w="494029" h="337185">
                <a:moveTo>
                  <a:pt x="240792" y="166116"/>
                </a:moveTo>
                <a:lnTo>
                  <a:pt x="239268" y="158496"/>
                </a:lnTo>
                <a:lnTo>
                  <a:pt x="236220" y="152400"/>
                </a:lnTo>
                <a:lnTo>
                  <a:pt x="233172" y="144780"/>
                </a:lnTo>
                <a:lnTo>
                  <a:pt x="245668" y="144780"/>
                </a:lnTo>
                <a:lnTo>
                  <a:pt x="249936" y="155448"/>
                </a:lnTo>
                <a:lnTo>
                  <a:pt x="251764" y="164592"/>
                </a:lnTo>
                <a:lnTo>
                  <a:pt x="240792" y="164592"/>
                </a:lnTo>
                <a:lnTo>
                  <a:pt x="240792" y="166116"/>
                </a:lnTo>
                <a:close/>
              </a:path>
              <a:path w="494029" h="337185">
                <a:moveTo>
                  <a:pt x="493776" y="336804"/>
                </a:moveTo>
                <a:lnTo>
                  <a:pt x="470916" y="336804"/>
                </a:lnTo>
                <a:lnTo>
                  <a:pt x="446532" y="333756"/>
                </a:lnTo>
                <a:lnTo>
                  <a:pt x="381000" y="316992"/>
                </a:lnTo>
                <a:lnTo>
                  <a:pt x="339852" y="298704"/>
                </a:lnTo>
                <a:lnTo>
                  <a:pt x="304800" y="277368"/>
                </a:lnTo>
                <a:lnTo>
                  <a:pt x="275844" y="251460"/>
                </a:lnTo>
                <a:lnTo>
                  <a:pt x="251460" y="216408"/>
                </a:lnTo>
                <a:lnTo>
                  <a:pt x="246888" y="208788"/>
                </a:lnTo>
                <a:lnTo>
                  <a:pt x="242316" y="185928"/>
                </a:lnTo>
                <a:lnTo>
                  <a:pt x="242316" y="178308"/>
                </a:lnTo>
                <a:lnTo>
                  <a:pt x="240792" y="172212"/>
                </a:lnTo>
                <a:lnTo>
                  <a:pt x="240792" y="164592"/>
                </a:lnTo>
                <a:lnTo>
                  <a:pt x="251764" y="164592"/>
                </a:lnTo>
                <a:lnTo>
                  <a:pt x="252984" y="170688"/>
                </a:lnTo>
                <a:lnTo>
                  <a:pt x="252984" y="185928"/>
                </a:lnTo>
                <a:lnTo>
                  <a:pt x="253288" y="185928"/>
                </a:lnTo>
                <a:lnTo>
                  <a:pt x="254508" y="192024"/>
                </a:lnTo>
                <a:lnTo>
                  <a:pt x="256032" y="198120"/>
                </a:lnTo>
                <a:lnTo>
                  <a:pt x="257556" y="205740"/>
                </a:lnTo>
                <a:lnTo>
                  <a:pt x="258165" y="205740"/>
                </a:lnTo>
                <a:lnTo>
                  <a:pt x="260604" y="211836"/>
                </a:lnTo>
                <a:lnTo>
                  <a:pt x="265176" y="217932"/>
                </a:lnTo>
                <a:lnTo>
                  <a:pt x="263652" y="217932"/>
                </a:lnTo>
                <a:lnTo>
                  <a:pt x="268224" y="225552"/>
                </a:lnTo>
                <a:lnTo>
                  <a:pt x="269138" y="225552"/>
                </a:lnTo>
                <a:lnTo>
                  <a:pt x="272796" y="231648"/>
                </a:lnTo>
                <a:lnTo>
                  <a:pt x="283464" y="243840"/>
                </a:lnTo>
                <a:lnTo>
                  <a:pt x="297180" y="256032"/>
                </a:lnTo>
                <a:lnTo>
                  <a:pt x="295656" y="256032"/>
                </a:lnTo>
                <a:lnTo>
                  <a:pt x="310896" y="268224"/>
                </a:lnTo>
                <a:lnTo>
                  <a:pt x="327660" y="278892"/>
                </a:lnTo>
                <a:lnTo>
                  <a:pt x="345948" y="289560"/>
                </a:lnTo>
                <a:lnTo>
                  <a:pt x="344424" y="289560"/>
                </a:lnTo>
                <a:lnTo>
                  <a:pt x="364236" y="298704"/>
                </a:lnTo>
                <a:lnTo>
                  <a:pt x="384048" y="306324"/>
                </a:lnTo>
                <a:lnTo>
                  <a:pt x="426720" y="318516"/>
                </a:lnTo>
                <a:lnTo>
                  <a:pt x="449580" y="323088"/>
                </a:lnTo>
                <a:lnTo>
                  <a:pt x="448056" y="323088"/>
                </a:lnTo>
                <a:lnTo>
                  <a:pt x="493776" y="326136"/>
                </a:lnTo>
                <a:lnTo>
                  <a:pt x="493776" y="336804"/>
                </a:lnTo>
                <a:close/>
              </a:path>
              <a:path w="494029" h="337185">
                <a:moveTo>
                  <a:pt x="253288" y="185928"/>
                </a:moveTo>
                <a:lnTo>
                  <a:pt x="252984" y="185928"/>
                </a:lnTo>
                <a:lnTo>
                  <a:pt x="252984" y="184404"/>
                </a:lnTo>
                <a:lnTo>
                  <a:pt x="253288" y="185928"/>
                </a:lnTo>
                <a:close/>
              </a:path>
              <a:path w="494029" h="337185">
                <a:moveTo>
                  <a:pt x="258165" y="205740"/>
                </a:moveTo>
                <a:lnTo>
                  <a:pt x="257556" y="205740"/>
                </a:lnTo>
                <a:lnTo>
                  <a:pt x="257556" y="204216"/>
                </a:lnTo>
                <a:lnTo>
                  <a:pt x="258165" y="205740"/>
                </a:lnTo>
                <a:close/>
              </a:path>
              <a:path w="494029" h="337185">
                <a:moveTo>
                  <a:pt x="269138" y="225552"/>
                </a:moveTo>
                <a:lnTo>
                  <a:pt x="268224" y="225552"/>
                </a:lnTo>
                <a:lnTo>
                  <a:pt x="268224" y="224028"/>
                </a:lnTo>
                <a:lnTo>
                  <a:pt x="269138" y="225552"/>
                </a:lnTo>
                <a:close/>
              </a:path>
            </a:pathLst>
          </a:custGeom>
          <a:solidFill>
            <a:srgbClr val="5B9AD4"/>
          </a:solidFill>
        </p:spPr>
        <p:txBody>
          <a:bodyPr wrap="square" lIns="0" tIns="0" rIns="0" bIns="0" rtlCol="0"/>
          <a:lstStyle/>
          <a:p>
            <a:endParaRPr sz="1632"/>
          </a:p>
        </p:txBody>
      </p:sp>
      <p:sp>
        <p:nvSpPr>
          <p:cNvPr id="52" name="object 52"/>
          <p:cNvSpPr txBox="1"/>
          <p:nvPr/>
        </p:nvSpPr>
        <p:spPr>
          <a:xfrm>
            <a:off x="10065473" y="5807929"/>
            <a:ext cx="146834" cy="158725"/>
          </a:xfrm>
          <a:prstGeom prst="rect">
            <a:avLst/>
          </a:prstGeom>
        </p:spPr>
        <p:txBody>
          <a:bodyPr vert="horz" wrap="square" lIns="0" tIns="12092" rIns="0" bIns="0" rtlCol="0">
            <a:spAutoFit/>
          </a:bodyPr>
          <a:lstStyle/>
          <a:p>
            <a:pPr marL="11516">
              <a:spcBef>
                <a:spcPts val="95"/>
              </a:spcBef>
            </a:pPr>
            <a:r>
              <a:rPr sz="952" spc="-23" dirty="0">
                <a:solidFill>
                  <a:srgbClr val="898989"/>
                </a:solidFill>
                <a:latin typeface="Carlito"/>
                <a:cs typeface="Carlito"/>
              </a:rPr>
              <a:t>70</a:t>
            </a:r>
            <a:endParaRPr sz="952">
              <a:latin typeface="Carlito"/>
              <a:cs typeface="Carlito"/>
            </a:endParaRPr>
          </a:p>
        </p:txBody>
      </p:sp>
      <p:sp>
        <p:nvSpPr>
          <p:cNvPr id="53" name="Slide Number Placeholder 52">
            <a:extLst>
              <a:ext uri="{FF2B5EF4-FFF2-40B4-BE49-F238E27FC236}">
                <a16:creationId xmlns:a16="http://schemas.microsoft.com/office/drawing/2014/main" id="{3E47C054-CAD5-9953-0E11-58BE4DD8A7F2}"/>
              </a:ext>
            </a:extLst>
          </p:cNvPr>
          <p:cNvSpPr>
            <a:spLocks noGrp="1"/>
          </p:cNvSpPr>
          <p:nvPr>
            <p:ph type="sldNum" sz="quarter" idx="12"/>
          </p:nvPr>
        </p:nvSpPr>
        <p:spPr/>
        <p:txBody>
          <a:bodyPr/>
          <a:lstStyle/>
          <a:p>
            <a:fld id="{34216374-E7D6-4C74-ADA3-2C9987A1DEB2}" type="slidenum">
              <a:rPr lang="en-US" smtClean="0"/>
              <a:t>147</a:t>
            </a:fld>
            <a:endParaRPr lang="en-US"/>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4061287" y="791866"/>
            <a:ext cx="4069886" cy="481384"/>
            <a:chOff x="3102864" y="873252"/>
            <a:chExt cx="4488180" cy="530860"/>
          </a:xfrm>
        </p:grpSpPr>
        <p:sp>
          <p:nvSpPr>
            <p:cNvPr id="3" name="object 3"/>
            <p:cNvSpPr/>
            <p:nvPr/>
          </p:nvSpPr>
          <p:spPr>
            <a:xfrm>
              <a:off x="3107436" y="877824"/>
              <a:ext cx="4478020" cy="520065"/>
            </a:xfrm>
            <a:custGeom>
              <a:avLst/>
              <a:gdLst/>
              <a:ahLst/>
              <a:cxnLst/>
              <a:rect l="l" t="t" r="r" b="b"/>
              <a:pathLst>
                <a:path w="4478020" h="520065">
                  <a:moveTo>
                    <a:pt x="4477512" y="519683"/>
                  </a:moveTo>
                  <a:lnTo>
                    <a:pt x="0" y="519683"/>
                  </a:lnTo>
                  <a:lnTo>
                    <a:pt x="0" y="0"/>
                  </a:lnTo>
                  <a:lnTo>
                    <a:pt x="4477512" y="0"/>
                  </a:lnTo>
                  <a:lnTo>
                    <a:pt x="4477512" y="519683"/>
                  </a:lnTo>
                  <a:close/>
                </a:path>
              </a:pathLst>
            </a:custGeom>
            <a:solidFill>
              <a:srgbClr val="5B9AD4"/>
            </a:solidFill>
          </p:spPr>
          <p:txBody>
            <a:bodyPr wrap="square" lIns="0" tIns="0" rIns="0" bIns="0" rtlCol="0"/>
            <a:lstStyle/>
            <a:p>
              <a:endParaRPr sz="1632"/>
            </a:p>
          </p:txBody>
        </p:sp>
        <p:sp>
          <p:nvSpPr>
            <p:cNvPr id="4" name="object 4"/>
            <p:cNvSpPr/>
            <p:nvPr/>
          </p:nvSpPr>
          <p:spPr>
            <a:xfrm>
              <a:off x="3102864" y="873252"/>
              <a:ext cx="4488180" cy="530860"/>
            </a:xfrm>
            <a:custGeom>
              <a:avLst/>
              <a:gdLst/>
              <a:ahLst/>
              <a:cxnLst/>
              <a:rect l="l" t="t" r="r" b="b"/>
              <a:pathLst>
                <a:path w="4488180" h="530860">
                  <a:moveTo>
                    <a:pt x="4488180" y="530352"/>
                  </a:moveTo>
                  <a:lnTo>
                    <a:pt x="0" y="530352"/>
                  </a:lnTo>
                  <a:lnTo>
                    <a:pt x="0" y="0"/>
                  </a:lnTo>
                  <a:lnTo>
                    <a:pt x="4488180" y="0"/>
                  </a:lnTo>
                  <a:lnTo>
                    <a:pt x="4488180" y="4572"/>
                  </a:lnTo>
                  <a:lnTo>
                    <a:pt x="10668" y="4572"/>
                  </a:lnTo>
                  <a:lnTo>
                    <a:pt x="4572" y="10668"/>
                  </a:lnTo>
                  <a:lnTo>
                    <a:pt x="10668" y="10668"/>
                  </a:lnTo>
                  <a:lnTo>
                    <a:pt x="10668" y="518160"/>
                  </a:lnTo>
                  <a:lnTo>
                    <a:pt x="4572" y="518160"/>
                  </a:lnTo>
                  <a:lnTo>
                    <a:pt x="10668" y="524256"/>
                  </a:lnTo>
                  <a:lnTo>
                    <a:pt x="4488180" y="524256"/>
                  </a:lnTo>
                  <a:lnTo>
                    <a:pt x="4488180" y="530352"/>
                  </a:lnTo>
                  <a:close/>
                </a:path>
                <a:path w="4488180" h="530860">
                  <a:moveTo>
                    <a:pt x="10668" y="10668"/>
                  </a:moveTo>
                  <a:lnTo>
                    <a:pt x="4572" y="10668"/>
                  </a:lnTo>
                  <a:lnTo>
                    <a:pt x="10668" y="4572"/>
                  </a:lnTo>
                  <a:lnTo>
                    <a:pt x="10668" y="10668"/>
                  </a:lnTo>
                  <a:close/>
                </a:path>
                <a:path w="4488180" h="530860">
                  <a:moveTo>
                    <a:pt x="4477512" y="10668"/>
                  </a:moveTo>
                  <a:lnTo>
                    <a:pt x="10668" y="10668"/>
                  </a:lnTo>
                  <a:lnTo>
                    <a:pt x="10668" y="4572"/>
                  </a:lnTo>
                  <a:lnTo>
                    <a:pt x="4477512" y="4572"/>
                  </a:lnTo>
                  <a:lnTo>
                    <a:pt x="4477512" y="10668"/>
                  </a:lnTo>
                  <a:close/>
                </a:path>
                <a:path w="4488180" h="530860">
                  <a:moveTo>
                    <a:pt x="4477512" y="524256"/>
                  </a:moveTo>
                  <a:lnTo>
                    <a:pt x="4477512" y="4572"/>
                  </a:lnTo>
                  <a:lnTo>
                    <a:pt x="4482084" y="10668"/>
                  </a:lnTo>
                  <a:lnTo>
                    <a:pt x="4488180" y="10668"/>
                  </a:lnTo>
                  <a:lnTo>
                    <a:pt x="4488180" y="518160"/>
                  </a:lnTo>
                  <a:lnTo>
                    <a:pt x="4482084" y="518160"/>
                  </a:lnTo>
                  <a:lnTo>
                    <a:pt x="4477512" y="524256"/>
                  </a:lnTo>
                  <a:close/>
                </a:path>
                <a:path w="4488180" h="530860">
                  <a:moveTo>
                    <a:pt x="4488180" y="10668"/>
                  </a:moveTo>
                  <a:lnTo>
                    <a:pt x="4482084" y="10668"/>
                  </a:lnTo>
                  <a:lnTo>
                    <a:pt x="4477512" y="4572"/>
                  </a:lnTo>
                  <a:lnTo>
                    <a:pt x="4488180" y="4572"/>
                  </a:lnTo>
                  <a:lnTo>
                    <a:pt x="4488180" y="10668"/>
                  </a:lnTo>
                  <a:close/>
                </a:path>
                <a:path w="4488180" h="530860">
                  <a:moveTo>
                    <a:pt x="10668" y="524256"/>
                  </a:moveTo>
                  <a:lnTo>
                    <a:pt x="4572" y="518160"/>
                  </a:lnTo>
                  <a:lnTo>
                    <a:pt x="10668" y="518160"/>
                  </a:lnTo>
                  <a:lnTo>
                    <a:pt x="10668" y="524256"/>
                  </a:lnTo>
                  <a:close/>
                </a:path>
                <a:path w="4488180" h="530860">
                  <a:moveTo>
                    <a:pt x="4477512" y="524256"/>
                  </a:moveTo>
                  <a:lnTo>
                    <a:pt x="10668" y="524256"/>
                  </a:lnTo>
                  <a:lnTo>
                    <a:pt x="10668" y="518160"/>
                  </a:lnTo>
                  <a:lnTo>
                    <a:pt x="4477512" y="518160"/>
                  </a:lnTo>
                  <a:lnTo>
                    <a:pt x="4477512" y="524256"/>
                  </a:lnTo>
                  <a:close/>
                </a:path>
                <a:path w="4488180" h="530860">
                  <a:moveTo>
                    <a:pt x="4488180" y="524256"/>
                  </a:moveTo>
                  <a:lnTo>
                    <a:pt x="4477512" y="524256"/>
                  </a:lnTo>
                  <a:lnTo>
                    <a:pt x="4482084" y="518160"/>
                  </a:lnTo>
                  <a:lnTo>
                    <a:pt x="4488180" y="518160"/>
                  </a:lnTo>
                  <a:lnTo>
                    <a:pt x="4488180" y="524256"/>
                  </a:lnTo>
                  <a:close/>
                </a:path>
              </a:pathLst>
            </a:custGeom>
            <a:solidFill>
              <a:srgbClr val="41709C"/>
            </a:solidFill>
          </p:spPr>
          <p:txBody>
            <a:bodyPr wrap="square" lIns="0" tIns="0" rIns="0" bIns="0" rtlCol="0"/>
            <a:lstStyle/>
            <a:p>
              <a:endParaRPr sz="1632"/>
            </a:p>
          </p:txBody>
        </p:sp>
      </p:grpSp>
      <p:sp>
        <p:nvSpPr>
          <p:cNvPr id="5" name="object 5"/>
          <p:cNvSpPr txBox="1">
            <a:spLocks noGrp="1"/>
          </p:cNvSpPr>
          <p:nvPr>
            <p:ph type="title"/>
          </p:nvPr>
        </p:nvSpPr>
        <p:spPr>
          <a:xfrm>
            <a:off x="4324764" y="792599"/>
            <a:ext cx="3538981" cy="451689"/>
          </a:xfrm>
          <a:prstGeom prst="rect">
            <a:avLst/>
          </a:prstGeom>
        </p:spPr>
        <p:txBody>
          <a:bodyPr vert="horz" wrap="square" lIns="0" tIns="12092" rIns="0" bIns="0" rtlCol="0" anchor="ctr">
            <a:spAutoFit/>
          </a:bodyPr>
          <a:lstStyle/>
          <a:p>
            <a:pPr marL="11516">
              <a:lnSpc>
                <a:spcPct val="100000"/>
              </a:lnSpc>
              <a:spcBef>
                <a:spcPts val="95"/>
              </a:spcBef>
            </a:pPr>
            <a:r>
              <a:rPr sz="2856" dirty="0">
                <a:solidFill>
                  <a:srgbClr val="FFFFFF"/>
                </a:solidFill>
                <a:latin typeface="Times New Roman"/>
                <a:cs typeface="Times New Roman"/>
              </a:rPr>
              <a:t>Channel</a:t>
            </a:r>
            <a:r>
              <a:rPr sz="2856" spc="-18" dirty="0">
                <a:solidFill>
                  <a:srgbClr val="FFFFFF"/>
                </a:solidFill>
                <a:latin typeface="Times New Roman"/>
                <a:cs typeface="Times New Roman"/>
              </a:rPr>
              <a:t> </a:t>
            </a:r>
            <a:r>
              <a:rPr sz="2856" spc="-9" dirty="0">
                <a:solidFill>
                  <a:srgbClr val="FFFFFF"/>
                </a:solidFill>
                <a:latin typeface="Times New Roman"/>
                <a:cs typeface="Times New Roman"/>
              </a:rPr>
              <a:t>Improvement</a:t>
            </a:r>
            <a:endParaRPr sz="2856">
              <a:latin typeface="Times New Roman"/>
              <a:cs typeface="Times New Roman"/>
            </a:endParaRPr>
          </a:p>
        </p:txBody>
      </p:sp>
      <p:grpSp>
        <p:nvGrpSpPr>
          <p:cNvPr id="6" name="object 6"/>
          <p:cNvGrpSpPr/>
          <p:nvPr/>
        </p:nvGrpSpPr>
        <p:grpSpPr>
          <a:xfrm>
            <a:off x="7603263" y="2455750"/>
            <a:ext cx="3105389" cy="971982"/>
            <a:chOff x="7008876" y="2708147"/>
            <a:chExt cx="3424554" cy="1071880"/>
          </a:xfrm>
        </p:grpSpPr>
        <p:sp>
          <p:nvSpPr>
            <p:cNvPr id="7" name="object 7"/>
            <p:cNvSpPr/>
            <p:nvPr/>
          </p:nvSpPr>
          <p:spPr>
            <a:xfrm>
              <a:off x="7008875" y="2708147"/>
              <a:ext cx="3424554" cy="1071880"/>
            </a:xfrm>
            <a:custGeom>
              <a:avLst/>
              <a:gdLst/>
              <a:ahLst/>
              <a:cxnLst/>
              <a:rect l="l" t="t" r="r" b="b"/>
              <a:pathLst>
                <a:path w="3424554" h="1071879">
                  <a:moveTo>
                    <a:pt x="480656" y="1071372"/>
                  </a:moveTo>
                  <a:lnTo>
                    <a:pt x="15240" y="24384"/>
                  </a:lnTo>
                  <a:lnTo>
                    <a:pt x="0" y="30480"/>
                  </a:lnTo>
                  <a:lnTo>
                    <a:pt x="462711" y="1071372"/>
                  </a:lnTo>
                  <a:lnTo>
                    <a:pt x="480656" y="1071372"/>
                  </a:lnTo>
                  <a:close/>
                </a:path>
                <a:path w="3424554" h="1071879">
                  <a:moveTo>
                    <a:pt x="3194304" y="6096"/>
                  </a:moveTo>
                  <a:lnTo>
                    <a:pt x="3179064" y="0"/>
                  </a:lnTo>
                  <a:lnTo>
                    <a:pt x="2737218" y="1071372"/>
                  </a:lnTo>
                  <a:lnTo>
                    <a:pt x="2754973" y="1071372"/>
                  </a:lnTo>
                  <a:lnTo>
                    <a:pt x="3194304" y="6096"/>
                  </a:lnTo>
                  <a:close/>
                </a:path>
                <a:path w="3424554" h="1071879">
                  <a:moveTo>
                    <a:pt x="3424428" y="6096"/>
                  </a:moveTo>
                  <a:lnTo>
                    <a:pt x="3409188" y="0"/>
                  </a:lnTo>
                  <a:lnTo>
                    <a:pt x="2975978" y="1071372"/>
                  </a:lnTo>
                  <a:lnTo>
                    <a:pt x="2993682" y="1071372"/>
                  </a:lnTo>
                  <a:lnTo>
                    <a:pt x="3424428" y="6096"/>
                  </a:lnTo>
                  <a:close/>
                </a:path>
              </a:pathLst>
            </a:custGeom>
            <a:solidFill>
              <a:srgbClr val="ED7C31"/>
            </a:solidFill>
          </p:spPr>
          <p:txBody>
            <a:bodyPr wrap="square" lIns="0" tIns="0" rIns="0" bIns="0" rtlCol="0"/>
            <a:lstStyle/>
            <a:p>
              <a:endParaRPr sz="1632"/>
            </a:p>
          </p:txBody>
        </p:sp>
        <p:sp>
          <p:nvSpPr>
            <p:cNvPr id="8" name="object 8"/>
            <p:cNvSpPr/>
            <p:nvPr/>
          </p:nvSpPr>
          <p:spPr>
            <a:xfrm>
              <a:off x="9851135" y="3512820"/>
              <a:ext cx="268605" cy="67310"/>
            </a:xfrm>
            <a:custGeom>
              <a:avLst/>
              <a:gdLst/>
              <a:ahLst/>
              <a:cxnLst/>
              <a:rect l="l" t="t" r="r" b="b"/>
              <a:pathLst>
                <a:path w="268604" h="67310">
                  <a:moveTo>
                    <a:pt x="67056" y="67056"/>
                  </a:moveTo>
                  <a:lnTo>
                    <a:pt x="0" y="33528"/>
                  </a:lnTo>
                  <a:lnTo>
                    <a:pt x="67056" y="0"/>
                  </a:lnTo>
                  <a:lnTo>
                    <a:pt x="67056" y="27432"/>
                  </a:lnTo>
                  <a:lnTo>
                    <a:pt x="54864" y="27432"/>
                  </a:lnTo>
                  <a:lnTo>
                    <a:pt x="54864" y="39624"/>
                  </a:lnTo>
                  <a:lnTo>
                    <a:pt x="67056" y="39624"/>
                  </a:lnTo>
                  <a:lnTo>
                    <a:pt x="67056" y="67056"/>
                  </a:lnTo>
                  <a:close/>
                </a:path>
                <a:path w="268604" h="67310">
                  <a:moveTo>
                    <a:pt x="201168" y="67056"/>
                  </a:moveTo>
                  <a:lnTo>
                    <a:pt x="201168" y="0"/>
                  </a:lnTo>
                  <a:lnTo>
                    <a:pt x="256032" y="27432"/>
                  </a:lnTo>
                  <a:lnTo>
                    <a:pt x="211836" y="27432"/>
                  </a:lnTo>
                  <a:lnTo>
                    <a:pt x="211836" y="39624"/>
                  </a:lnTo>
                  <a:lnTo>
                    <a:pt x="256032" y="39624"/>
                  </a:lnTo>
                  <a:lnTo>
                    <a:pt x="201168" y="67056"/>
                  </a:lnTo>
                  <a:close/>
                </a:path>
                <a:path w="268604" h="67310">
                  <a:moveTo>
                    <a:pt x="67056" y="39624"/>
                  </a:moveTo>
                  <a:lnTo>
                    <a:pt x="54864" y="39624"/>
                  </a:lnTo>
                  <a:lnTo>
                    <a:pt x="54864" y="27432"/>
                  </a:lnTo>
                  <a:lnTo>
                    <a:pt x="67056" y="27432"/>
                  </a:lnTo>
                  <a:lnTo>
                    <a:pt x="67056" y="39624"/>
                  </a:lnTo>
                  <a:close/>
                </a:path>
                <a:path w="268604" h="67310">
                  <a:moveTo>
                    <a:pt x="201168" y="39624"/>
                  </a:moveTo>
                  <a:lnTo>
                    <a:pt x="67056" y="39624"/>
                  </a:lnTo>
                  <a:lnTo>
                    <a:pt x="67056" y="27432"/>
                  </a:lnTo>
                  <a:lnTo>
                    <a:pt x="201168" y="27432"/>
                  </a:lnTo>
                  <a:lnTo>
                    <a:pt x="201168" y="39624"/>
                  </a:lnTo>
                  <a:close/>
                </a:path>
                <a:path w="268604" h="67310">
                  <a:moveTo>
                    <a:pt x="256032" y="39624"/>
                  </a:moveTo>
                  <a:lnTo>
                    <a:pt x="211836" y="39624"/>
                  </a:lnTo>
                  <a:lnTo>
                    <a:pt x="211836" y="27432"/>
                  </a:lnTo>
                  <a:lnTo>
                    <a:pt x="256032" y="27432"/>
                  </a:lnTo>
                  <a:lnTo>
                    <a:pt x="268224" y="33528"/>
                  </a:lnTo>
                  <a:lnTo>
                    <a:pt x="256032" y="39624"/>
                  </a:lnTo>
                  <a:close/>
                </a:path>
              </a:pathLst>
            </a:custGeom>
            <a:solidFill>
              <a:srgbClr val="5B9AD4"/>
            </a:solidFill>
          </p:spPr>
          <p:txBody>
            <a:bodyPr wrap="square" lIns="0" tIns="0" rIns="0" bIns="0" rtlCol="0"/>
            <a:lstStyle/>
            <a:p>
              <a:endParaRPr sz="1632"/>
            </a:p>
          </p:txBody>
        </p:sp>
      </p:grpSp>
      <p:sp>
        <p:nvSpPr>
          <p:cNvPr id="9" name="object 9"/>
          <p:cNvSpPr txBox="1"/>
          <p:nvPr/>
        </p:nvSpPr>
        <p:spPr>
          <a:xfrm>
            <a:off x="8977876" y="2791127"/>
            <a:ext cx="736472" cy="231458"/>
          </a:xfrm>
          <a:prstGeom prst="rect">
            <a:avLst/>
          </a:prstGeom>
        </p:spPr>
        <p:txBody>
          <a:bodyPr vert="horz" wrap="square" lIns="0" tIns="14971" rIns="0" bIns="0" rtlCol="0">
            <a:spAutoFit/>
          </a:bodyPr>
          <a:lstStyle/>
          <a:p>
            <a:pPr marL="11516">
              <a:spcBef>
                <a:spcPts val="118"/>
              </a:spcBef>
            </a:pPr>
            <a:r>
              <a:rPr sz="1406" spc="-9" dirty="0">
                <a:solidFill>
                  <a:srgbClr val="FF0000"/>
                </a:solidFill>
                <a:latin typeface="Times New Roman"/>
                <a:cs typeface="Times New Roman"/>
              </a:rPr>
              <a:t>Widening</a:t>
            </a:r>
            <a:endParaRPr sz="1406">
              <a:latin typeface="Times New Roman"/>
              <a:cs typeface="Times New Roman"/>
            </a:endParaRPr>
          </a:p>
        </p:txBody>
      </p:sp>
      <p:grpSp>
        <p:nvGrpSpPr>
          <p:cNvPr id="10" name="object 10"/>
          <p:cNvGrpSpPr/>
          <p:nvPr/>
        </p:nvGrpSpPr>
        <p:grpSpPr>
          <a:xfrm>
            <a:off x="8022851" y="2882778"/>
            <a:ext cx="2386192" cy="1324383"/>
            <a:chOff x="7471588" y="3179064"/>
            <a:chExt cx="2631440" cy="1460500"/>
          </a:xfrm>
        </p:grpSpPr>
        <p:sp>
          <p:nvSpPr>
            <p:cNvPr id="11" name="object 11"/>
            <p:cNvSpPr/>
            <p:nvPr/>
          </p:nvSpPr>
          <p:spPr>
            <a:xfrm>
              <a:off x="9352788" y="3179064"/>
              <a:ext cx="749935" cy="277495"/>
            </a:xfrm>
            <a:custGeom>
              <a:avLst/>
              <a:gdLst/>
              <a:ahLst/>
              <a:cxnLst/>
              <a:rect l="l" t="t" r="r" b="b"/>
              <a:pathLst>
                <a:path w="749934" h="277495">
                  <a:moveTo>
                    <a:pt x="688848" y="109728"/>
                  </a:moveTo>
                  <a:lnTo>
                    <a:pt x="647700" y="91440"/>
                  </a:lnTo>
                  <a:lnTo>
                    <a:pt x="591312" y="74676"/>
                  </a:lnTo>
                  <a:lnTo>
                    <a:pt x="592836" y="74676"/>
                  </a:lnTo>
                  <a:lnTo>
                    <a:pt x="571500" y="68580"/>
                  </a:lnTo>
                  <a:lnTo>
                    <a:pt x="548640" y="64008"/>
                  </a:lnTo>
                  <a:lnTo>
                    <a:pt x="524256" y="59436"/>
                  </a:lnTo>
                  <a:lnTo>
                    <a:pt x="499872" y="53340"/>
                  </a:lnTo>
                  <a:lnTo>
                    <a:pt x="473964" y="48768"/>
                  </a:lnTo>
                  <a:lnTo>
                    <a:pt x="446532" y="45720"/>
                  </a:lnTo>
                  <a:lnTo>
                    <a:pt x="390144" y="36576"/>
                  </a:lnTo>
                  <a:lnTo>
                    <a:pt x="359664" y="33528"/>
                  </a:lnTo>
                  <a:lnTo>
                    <a:pt x="329184" y="28956"/>
                  </a:lnTo>
                  <a:lnTo>
                    <a:pt x="266700" y="22860"/>
                  </a:lnTo>
                  <a:lnTo>
                    <a:pt x="202692" y="18288"/>
                  </a:lnTo>
                  <a:lnTo>
                    <a:pt x="68580" y="12192"/>
                  </a:lnTo>
                  <a:lnTo>
                    <a:pt x="0" y="12192"/>
                  </a:lnTo>
                  <a:lnTo>
                    <a:pt x="0" y="0"/>
                  </a:lnTo>
                  <a:lnTo>
                    <a:pt x="135636" y="3048"/>
                  </a:lnTo>
                  <a:lnTo>
                    <a:pt x="268224" y="12192"/>
                  </a:lnTo>
                  <a:lnTo>
                    <a:pt x="361188" y="21336"/>
                  </a:lnTo>
                  <a:lnTo>
                    <a:pt x="391668" y="25908"/>
                  </a:lnTo>
                  <a:lnTo>
                    <a:pt x="420624" y="28956"/>
                  </a:lnTo>
                  <a:lnTo>
                    <a:pt x="527304" y="47244"/>
                  </a:lnTo>
                  <a:lnTo>
                    <a:pt x="550164" y="53340"/>
                  </a:lnTo>
                  <a:lnTo>
                    <a:pt x="573024" y="57912"/>
                  </a:lnTo>
                  <a:lnTo>
                    <a:pt x="594360" y="64008"/>
                  </a:lnTo>
                  <a:lnTo>
                    <a:pt x="615696" y="68580"/>
                  </a:lnTo>
                  <a:lnTo>
                    <a:pt x="652272" y="80772"/>
                  </a:lnTo>
                  <a:lnTo>
                    <a:pt x="667512" y="86868"/>
                  </a:lnTo>
                  <a:lnTo>
                    <a:pt x="694944" y="99060"/>
                  </a:lnTo>
                  <a:lnTo>
                    <a:pt x="705612" y="105156"/>
                  </a:lnTo>
                  <a:lnTo>
                    <a:pt x="709269" y="108204"/>
                  </a:lnTo>
                  <a:lnTo>
                    <a:pt x="688848" y="108204"/>
                  </a:lnTo>
                  <a:lnTo>
                    <a:pt x="688848" y="109728"/>
                  </a:lnTo>
                  <a:close/>
                </a:path>
                <a:path w="749934" h="277495">
                  <a:moveTo>
                    <a:pt x="719328" y="132588"/>
                  </a:moveTo>
                  <a:lnTo>
                    <a:pt x="714756" y="126492"/>
                  </a:lnTo>
                  <a:lnTo>
                    <a:pt x="707136" y="120396"/>
                  </a:lnTo>
                  <a:lnTo>
                    <a:pt x="708660" y="120396"/>
                  </a:lnTo>
                  <a:lnTo>
                    <a:pt x="699516" y="114300"/>
                  </a:lnTo>
                  <a:lnTo>
                    <a:pt x="688848" y="108204"/>
                  </a:lnTo>
                  <a:lnTo>
                    <a:pt x="709269" y="108204"/>
                  </a:lnTo>
                  <a:lnTo>
                    <a:pt x="714756" y="112776"/>
                  </a:lnTo>
                  <a:lnTo>
                    <a:pt x="722376" y="118872"/>
                  </a:lnTo>
                  <a:lnTo>
                    <a:pt x="728472" y="126492"/>
                  </a:lnTo>
                  <a:lnTo>
                    <a:pt x="730300" y="131064"/>
                  </a:lnTo>
                  <a:lnTo>
                    <a:pt x="719328" y="131064"/>
                  </a:lnTo>
                  <a:lnTo>
                    <a:pt x="719328" y="132588"/>
                  </a:lnTo>
                  <a:close/>
                </a:path>
                <a:path w="749934" h="277495">
                  <a:moveTo>
                    <a:pt x="732129" y="137160"/>
                  </a:moveTo>
                  <a:lnTo>
                    <a:pt x="722376" y="137160"/>
                  </a:lnTo>
                  <a:lnTo>
                    <a:pt x="719328" y="131064"/>
                  </a:lnTo>
                  <a:lnTo>
                    <a:pt x="730300" y="131064"/>
                  </a:lnTo>
                  <a:lnTo>
                    <a:pt x="731520" y="134112"/>
                  </a:lnTo>
                  <a:lnTo>
                    <a:pt x="732129" y="137160"/>
                  </a:lnTo>
                  <a:close/>
                </a:path>
                <a:path w="749934" h="277495">
                  <a:moveTo>
                    <a:pt x="722303" y="142893"/>
                  </a:moveTo>
                  <a:lnTo>
                    <a:pt x="720852" y="135636"/>
                  </a:lnTo>
                  <a:lnTo>
                    <a:pt x="722376" y="137160"/>
                  </a:lnTo>
                  <a:lnTo>
                    <a:pt x="732129" y="137160"/>
                  </a:lnTo>
                  <a:lnTo>
                    <a:pt x="733044" y="141732"/>
                  </a:lnTo>
                  <a:lnTo>
                    <a:pt x="722376" y="141732"/>
                  </a:lnTo>
                  <a:lnTo>
                    <a:pt x="722303" y="142893"/>
                  </a:lnTo>
                  <a:close/>
                </a:path>
                <a:path w="749934" h="277495">
                  <a:moveTo>
                    <a:pt x="733044" y="143256"/>
                  </a:moveTo>
                  <a:lnTo>
                    <a:pt x="722376" y="143256"/>
                  </a:lnTo>
                  <a:lnTo>
                    <a:pt x="722376" y="141732"/>
                  </a:lnTo>
                  <a:lnTo>
                    <a:pt x="733044" y="141732"/>
                  </a:lnTo>
                  <a:lnTo>
                    <a:pt x="733044" y="143256"/>
                  </a:lnTo>
                  <a:close/>
                </a:path>
                <a:path w="749934" h="277495">
                  <a:moveTo>
                    <a:pt x="714756" y="213360"/>
                  </a:moveTo>
                  <a:lnTo>
                    <a:pt x="717804" y="202692"/>
                  </a:lnTo>
                  <a:lnTo>
                    <a:pt x="719328" y="190500"/>
                  </a:lnTo>
                  <a:lnTo>
                    <a:pt x="722303" y="142893"/>
                  </a:lnTo>
                  <a:lnTo>
                    <a:pt x="722376" y="143256"/>
                  </a:lnTo>
                  <a:lnTo>
                    <a:pt x="733044" y="143256"/>
                  </a:lnTo>
                  <a:lnTo>
                    <a:pt x="733044" y="167640"/>
                  </a:lnTo>
                  <a:lnTo>
                    <a:pt x="728472" y="204216"/>
                  </a:lnTo>
                  <a:lnTo>
                    <a:pt x="726567" y="211836"/>
                  </a:lnTo>
                  <a:lnTo>
                    <a:pt x="716280" y="211836"/>
                  </a:lnTo>
                  <a:lnTo>
                    <a:pt x="714756" y="213360"/>
                  </a:lnTo>
                  <a:close/>
                </a:path>
                <a:path w="749934" h="277495">
                  <a:moveTo>
                    <a:pt x="688848" y="277368"/>
                  </a:moveTo>
                  <a:lnTo>
                    <a:pt x="690372" y="202692"/>
                  </a:lnTo>
                  <a:lnTo>
                    <a:pt x="714780" y="215209"/>
                  </a:lnTo>
                  <a:lnTo>
                    <a:pt x="710184" y="225552"/>
                  </a:lnTo>
                  <a:lnTo>
                    <a:pt x="719328" y="230124"/>
                  </a:lnTo>
                  <a:lnTo>
                    <a:pt x="743864" y="230124"/>
                  </a:lnTo>
                  <a:lnTo>
                    <a:pt x="749808" y="233172"/>
                  </a:lnTo>
                  <a:lnTo>
                    <a:pt x="688848" y="277368"/>
                  </a:lnTo>
                  <a:close/>
                </a:path>
                <a:path w="749934" h="277495">
                  <a:moveTo>
                    <a:pt x="723882" y="219876"/>
                  </a:moveTo>
                  <a:lnTo>
                    <a:pt x="714780" y="215209"/>
                  </a:lnTo>
                  <a:lnTo>
                    <a:pt x="716280" y="211836"/>
                  </a:lnTo>
                  <a:lnTo>
                    <a:pt x="726567" y="211836"/>
                  </a:lnTo>
                  <a:lnTo>
                    <a:pt x="725424" y="216408"/>
                  </a:lnTo>
                  <a:lnTo>
                    <a:pt x="723882" y="219876"/>
                  </a:lnTo>
                  <a:close/>
                </a:path>
                <a:path w="749934" h="277495">
                  <a:moveTo>
                    <a:pt x="719328" y="230124"/>
                  </a:moveTo>
                  <a:lnTo>
                    <a:pt x="710184" y="225552"/>
                  </a:lnTo>
                  <a:lnTo>
                    <a:pt x="714780" y="215209"/>
                  </a:lnTo>
                  <a:lnTo>
                    <a:pt x="723882" y="219876"/>
                  </a:lnTo>
                  <a:lnTo>
                    <a:pt x="719328" y="230124"/>
                  </a:lnTo>
                  <a:close/>
                </a:path>
                <a:path w="749934" h="277495">
                  <a:moveTo>
                    <a:pt x="743864" y="230124"/>
                  </a:moveTo>
                  <a:lnTo>
                    <a:pt x="719328" y="230124"/>
                  </a:lnTo>
                  <a:lnTo>
                    <a:pt x="723882" y="219876"/>
                  </a:lnTo>
                  <a:lnTo>
                    <a:pt x="743864" y="230124"/>
                  </a:lnTo>
                  <a:close/>
                </a:path>
              </a:pathLst>
            </a:custGeom>
            <a:solidFill>
              <a:srgbClr val="5B9AD4"/>
            </a:solidFill>
          </p:spPr>
          <p:txBody>
            <a:bodyPr wrap="square" lIns="0" tIns="0" rIns="0" bIns="0" rtlCol="0"/>
            <a:lstStyle/>
            <a:p>
              <a:endParaRPr sz="1632"/>
            </a:p>
          </p:txBody>
        </p:sp>
        <p:sp>
          <p:nvSpPr>
            <p:cNvPr id="12" name="object 12"/>
            <p:cNvSpPr/>
            <p:nvPr/>
          </p:nvSpPr>
          <p:spPr>
            <a:xfrm>
              <a:off x="7471588" y="3779519"/>
              <a:ext cx="2531110" cy="859790"/>
            </a:xfrm>
            <a:custGeom>
              <a:avLst/>
              <a:gdLst/>
              <a:ahLst/>
              <a:cxnLst/>
              <a:rect l="l" t="t" r="r" b="b"/>
              <a:pathLst>
                <a:path w="2531109" h="859789">
                  <a:moveTo>
                    <a:pt x="2530970" y="0"/>
                  </a:moveTo>
                  <a:lnTo>
                    <a:pt x="2513266" y="0"/>
                  </a:lnTo>
                  <a:lnTo>
                    <a:pt x="2181720" y="819988"/>
                  </a:lnTo>
                  <a:lnTo>
                    <a:pt x="392557" y="842721"/>
                  </a:lnTo>
                  <a:lnTo>
                    <a:pt x="284213" y="599008"/>
                  </a:lnTo>
                  <a:lnTo>
                    <a:pt x="2035124" y="609600"/>
                  </a:lnTo>
                  <a:lnTo>
                    <a:pt x="2035124" y="601980"/>
                  </a:lnTo>
                  <a:lnTo>
                    <a:pt x="2042744" y="605028"/>
                  </a:lnTo>
                  <a:lnTo>
                    <a:pt x="2292261" y="0"/>
                  </a:lnTo>
                  <a:lnTo>
                    <a:pt x="2274506" y="0"/>
                  </a:lnTo>
                  <a:lnTo>
                    <a:pt x="2030018" y="592810"/>
                  </a:lnTo>
                  <a:lnTo>
                    <a:pt x="276733" y="582193"/>
                  </a:lnTo>
                  <a:lnTo>
                    <a:pt x="17945" y="0"/>
                  </a:lnTo>
                  <a:lnTo>
                    <a:pt x="0" y="0"/>
                  </a:lnTo>
                  <a:lnTo>
                    <a:pt x="380060" y="854964"/>
                  </a:lnTo>
                  <a:lnTo>
                    <a:pt x="387680" y="851916"/>
                  </a:lnTo>
                  <a:lnTo>
                    <a:pt x="387680" y="859536"/>
                  </a:lnTo>
                  <a:lnTo>
                    <a:pt x="2187524" y="836676"/>
                  </a:lnTo>
                  <a:lnTo>
                    <a:pt x="2187524" y="827532"/>
                  </a:lnTo>
                  <a:lnTo>
                    <a:pt x="2195144" y="830580"/>
                  </a:lnTo>
                  <a:lnTo>
                    <a:pt x="2530970" y="0"/>
                  </a:lnTo>
                  <a:close/>
                </a:path>
              </a:pathLst>
            </a:custGeom>
            <a:solidFill>
              <a:srgbClr val="ED7C31"/>
            </a:solidFill>
          </p:spPr>
          <p:txBody>
            <a:bodyPr wrap="square" lIns="0" tIns="0" rIns="0" bIns="0" rtlCol="0"/>
            <a:lstStyle/>
            <a:p>
              <a:endParaRPr sz="1632"/>
            </a:p>
          </p:txBody>
        </p:sp>
        <p:pic>
          <p:nvPicPr>
            <p:cNvPr id="13" name="object 13"/>
            <p:cNvPicPr/>
            <p:nvPr/>
          </p:nvPicPr>
          <p:blipFill>
            <a:blip r:embed="rId2" cstate="print"/>
            <a:stretch>
              <a:fillRect/>
            </a:stretch>
          </p:blipFill>
          <p:spPr>
            <a:xfrm>
              <a:off x="8860536" y="4381500"/>
              <a:ext cx="67056" cy="225552"/>
            </a:xfrm>
            <a:prstGeom prst="rect">
              <a:avLst/>
            </a:prstGeom>
          </p:spPr>
        </p:pic>
      </p:grpSp>
      <p:sp>
        <p:nvSpPr>
          <p:cNvPr id="14" name="object 14"/>
          <p:cNvSpPr txBox="1"/>
          <p:nvPr/>
        </p:nvSpPr>
        <p:spPr>
          <a:xfrm>
            <a:off x="8903223" y="4300181"/>
            <a:ext cx="814783" cy="231458"/>
          </a:xfrm>
          <a:prstGeom prst="rect">
            <a:avLst/>
          </a:prstGeom>
        </p:spPr>
        <p:txBody>
          <a:bodyPr vert="horz" wrap="square" lIns="0" tIns="14971" rIns="0" bIns="0" rtlCol="0">
            <a:spAutoFit/>
          </a:bodyPr>
          <a:lstStyle/>
          <a:p>
            <a:pPr marL="11516">
              <a:spcBef>
                <a:spcPts val="118"/>
              </a:spcBef>
            </a:pPr>
            <a:r>
              <a:rPr sz="1406" spc="-9" dirty="0">
                <a:solidFill>
                  <a:srgbClr val="FF0000"/>
                </a:solidFill>
                <a:latin typeface="Times New Roman"/>
                <a:cs typeface="Times New Roman"/>
              </a:rPr>
              <a:t>Deepening</a:t>
            </a:r>
            <a:endParaRPr sz="1406">
              <a:latin typeface="Times New Roman"/>
              <a:cs typeface="Times New Roman"/>
            </a:endParaRPr>
          </a:p>
        </p:txBody>
      </p:sp>
      <p:pic>
        <p:nvPicPr>
          <p:cNvPr id="15" name="object 15"/>
          <p:cNvPicPr/>
          <p:nvPr/>
        </p:nvPicPr>
        <p:blipFill>
          <a:blip r:embed="rId3" cstate="print"/>
          <a:stretch>
            <a:fillRect/>
          </a:stretch>
        </p:blipFill>
        <p:spPr>
          <a:xfrm>
            <a:off x="1490833" y="2277479"/>
            <a:ext cx="5902371" cy="2338283"/>
          </a:xfrm>
          <a:prstGeom prst="rect">
            <a:avLst/>
          </a:prstGeom>
        </p:spPr>
      </p:pic>
      <p:sp>
        <p:nvSpPr>
          <p:cNvPr id="16" name="object 16"/>
          <p:cNvSpPr/>
          <p:nvPr/>
        </p:nvSpPr>
        <p:spPr>
          <a:xfrm>
            <a:off x="8473900" y="4025662"/>
            <a:ext cx="768718" cy="407680"/>
          </a:xfrm>
          <a:custGeom>
            <a:avLst/>
            <a:gdLst/>
            <a:ahLst/>
            <a:cxnLst/>
            <a:rect l="l" t="t" r="r" b="b"/>
            <a:pathLst>
              <a:path w="847725" h="449579">
                <a:moveTo>
                  <a:pt x="781169" y="38806"/>
                </a:moveTo>
                <a:lnTo>
                  <a:pt x="780288" y="0"/>
                </a:lnTo>
                <a:lnTo>
                  <a:pt x="837764" y="27432"/>
                </a:lnTo>
                <a:lnTo>
                  <a:pt x="790956" y="27432"/>
                </a:lnTo>
                <a:lnTo>
                  <a:pt x="792480" y="38100"/>
                </a:lnTo>
                <a:lnTo>
                  <a:pt x="781169" y="38806"/>
                </a:lnTo>
                <a:close/>
              </a:path>
              <a:path w="847725" h="449579">
                <a:moveTo>
                  <a:pt x="234696" y="449580"/>
                </a:moveTo>
                <a:lnTo>
                  <a:pt x="224028" y="449580"/>
                </a:lnTo>
                <a:lnTo>
                  <a:pt x="192024" y="445008"/>
                </a:lnTo>
                <a:lnTo>
                  <a:pt x="149352" y="431292"/>
                </a:lnTo>
                <a:lnTo>
                  <a:pt x="91440" y="397764"/>
                </a:lnTo>
                <a:lnTo>
                  <a:pt x="57912" y="368808"/>
                </a:lnTo>
                <a:lnTo>
                  <a:pt x="30480" y="333756"/>
                </a:lnTo>
                <a:lnTo>
                  <a:pt x="12192" y="297180"/>
                </a:lnTo>
                <a:lnTo>
                  <a:pt x="7620" y="288036"/>
                </a:lnTo>
                <a:lnTo>
                  <a:pt x="4572" y="277368"/>
                </a:lnTo>
                <a:lnTo>
                  <a:pt x="3048" y="268224"/>
                </a:lnTo>
                <a:lnTo>
                  <a:pt x="1524" y="257556"/>
                </a:lnTo>
                <a:lnTo>
                  <a:pt x="0" y="248412"/>
                </a:lnTo>
                <a:lnTo>
                  <a:pt x="0" y="233172"/>
                </a:lnTo>
                <a:lnTo>
                  <a:pt x="3048" y="220980"/>
                </a:lnTo>
                <a:lnTo>
                  <a:pt x="6096" y="216408"/>
                </a:lnTo>
                <a:lnTo>
                  <a:pt x="7620" y="211836"/>
                </a:lnTo>
                <a:lnTo>
                  <a:pt x="44196" y="176784"/>
                </a:lnTo>
                <a:lnTo>
                  <a:pt x="59436" y="167640"/>
                </a:lnTo>
                <a:lnTo>
                  <a:pt x="74676" y="156972"/>
                </a:lnTo>
                <a:lnTo>
                  <a:pt x="94488" y="149352"/>
                </a:lnTo>
                <a:lnTo>
                  <a:pt x="114300" y="140208"/>
                </a:lnTo>
                <a:lnTo>
                  <a:pt x="135636" y="131064"/>
                </a:lnTo>
                <a:lnTo>
                  <a:pt x="158496" y="123444"/>
                </a:lnTo>
                <a:lnTo>
                  <a:pt x="184404" y="114300"/>
                </a:lnTo>
                <a:lnTo>
                  <a:pt x="210312" y="106680"/>
                </a:lnTo>
                <a:lnTo>
                  <a:pt x="266700" y="91440"/>
                </a:lnTo>
                <a:lnTo>
                  <a:pt x="361188" y="71628"/>
                </a:lnTo>
                <a:lnTo>
                  <a:pt x="464820" y="53340"/>
                </a:lnTo>
                <a:lnTo>
                  <a:pt x="537972" y="44196"/>
                </a:lnTo>
                <a:lnTo>
                  <a:pt x="574548" y="41148"/>
                </a:lnTo>
                <a:lnTo>
                  <a:pt x="612648" y="36576"/>
                </a:lnTo>
                <a:lnTo>
                  <a:pt x="768096" y="27432"/>
                </a:lnTo>
                <a:lnTo>
                  <a:pt x="780911" y="27432"/>
                </a:lnTo>
                <a:lnTo>
                  <a:pt x="781169" y="38806"/>
                </a:lnTo>
                <a:lnTo>
                  <a:pt x="768096" y="39624"/>
                </a:lnTo>
                <a:lnTo>
                  <a:pt x="769620" y="39624"/>
                </a:lnTo>
                <a:lnTo>
                  <a:pt x="690372" y="42672"/>
                </a:lnTo>
                <a:lnTo>
                  <a:pt x="539496" y="54864"/>
                </a:lnTo>
                <a:lnTo>
                  <a:pt x="502920" y="59436"/>
                </a:lnTo>
                <a:lnTo>
                  <a:pt x="466344" y="65532"/>
                </a:lnTo>
                <a:lnTo>
                  <a:pt x="431292" y="70104"/>
                </a:lnTo>
                <a:lnTo>
                  <a:pt x="330708" y="88392"/>
                </a:lnTo>
                <a:lnTo>
                  <a:pt x="332232" y="88392"/>
                </a:lnTo>
                <a:lnTo>
                  <a:pt x="300228" y="94488"/>
                </a:lnTo>
                <a:lnTo>
                  <a:pt x="240792" y="109728"/>
                </a:lnTo>
                <a:lnTo>
                  <a:pt x="187452" y="124968"/>
                </a:lnTo>
                <a:lnTo>
                  <a:pt x="140208" y="141732"/>
                </a:lnTo>
                <a:lnTo>
                  <a:pt x="117348" y="149352"/>
                </a:lnTo>
                <a:lnTo>
                  <a:pt x="118872" y="149352"/>
                </a:lnTo>
                <a:lnTo>
                  <a:pt x="99060" y="158496"/>
                </a:lnTo>
                <a:lnTo>
                  <a:pt x="80772" y="167640"/>
                </a:lnTo>
                <a:lnTo>
                  <a:pt x="64008" y="176784"/>
                </a:lnTo>
                <a:lnTo>
                  <a:pt x="50292" y="185928"/>
                </a:lnTo>
                <a:lnTo>
                  <a:pt x="38100" y="195072"/>
                </a:lnTo>
                <a:lnTo>
                  <a:pt x="30480" y="202692"/>
                </a:lnTo>
                <a:lnTo>
                  <a:pt x="28956" y="202692"/>
                </a:lnTo>
                <a:lnTo>
                  <a:pt x="19812" y="213360"/>
                </a:lnTo>
                <a:lnTo>
                  <a:pt x="20574" y="213360"/>
                </a:lnTo>
                <a:lnTo>
                  <a:pt x="19050" y="216408"/>
                </a:lnTo>
                <a:lnTo>
                  <a:pt x="18288" y="216408"/>
                </a:lnTo>
                <a:lnTo>
                  <a:pt x="15240" y="220980"/>
                </a:lnTo>
                <a:lnTo>
                  <a:pt x="11176" y="233172"/>
                </a:lnTo>
                <a:lnTo>
                  <a:pt x="10668" y="233172"/>
                </a:lnTo>
                <a:lnTo>
                  <a:pt x="10668" y="246888"/>
                </a:lnTo>
                <a:lnTo>
                  <a:pt x="12192" y="257556"/>
                </a:lnTo>
                <a:lnTo>
                  <a:pt x="12409" y="257556"/>
                </a:lnTo>
                <a:lnTo>
                  <a:pt x="13716" y="266700"/>
                </a:lnTo>
                <a:lnTo>
                  <a:pt x="14151" y="266700"/>
                </a:lnTo>
                <a:lnTo>
                  <a:pt x="16764" y="275844"/>
                </a:lnTo>
                <a:lnTo>
                  <a:pt x="16981" y="275844"/>
                </a:lnTo>
                <a:lnTo>
                  <a:pt x="18288" y="284988"/>
                </a:lnTo>
                <a:lnTo>
                  <a:pt x="18941" y="284988"/>
                </a:lnTo>
                <a:lnTo>
                  <a:pt x="22206" y="292608"/>
                </a:lnTo>
                <a:lnTo>
                  <a:pt x="21336" y="292608"/>
                </a:lnTo>
                <a:lnTo>
                  <a:pt x="30480" y="310896"/>
                </a:lnTo>
                <a:lnTo>
                  <a:pt x="40259" y="327660"/>
                </a:lnTo>
                <a:lnTo>
                  <a:pt x="39624" y="327660"/>
                </a:lnTo>
                <a:lnTo>
                  <a:pt x="51816" y="345948"/>
                </a:lnTo>
                <a:lnTo>
                  <a:pt x="53062" y="345948"/>
                </a:lnTo>
                <a:lnTo>
                  <a:pt x="65532" y="361188"/>
                </a:lnTo>
                <a:lnTo>
                  <a:pt x="80772" y="374904"/>
                </a:lnTo>
                <a:lnTo>
                  <a:pt x="97536" y="388620"/>
                </a:lnTo>
                <a:lnTo>
                  <a:pt x="115824" y="400812"/>
                </a:lnTo>
                <a:lnTo>
                  <a:pt x="114300" y="400812"/>
                </a:lnTo>
                <a:lnTo>
                  <a:pt x="134112" y="411480"/>
                </a:lnTo>
                <a:lnTo>
                  <a:pt x="153924" y="420624"/>
                </a:lnTo>
                <a:lnTo>
                  <a:pt x="152400" y="420624"/>
                </a:lnTo>
                <a:lnTo>
                  <a:pt x="173736" y="428244"/>
                </a:lnTo>
                <a:lnTo>
                  <a:pt x="172212" y="428244"/>
                </a:lnTo>
                <a:lnTo>
                  <a:pt x="193548" y="434340"/>
                </a:lnTo>
                <a:lnTo>
                  <a:pt x="214884" y="437388"/>
                </a:lnTo>
                <a:lnTo>
                  <a:pt x="224028" y="437388"/>
                </a:lnTo>
                <a:lnTo>
                  <a:pt x="236220" y="438912"/>
                </a:lnTo>
                <a:lnTo>
                  <a:pt x="234696" y="449580"/>
                </a:lnTo>
                <a:close/>
              </a:path>
              <a:path w="847725" h="449579">
                <a:moveTo>
                  <a:pt x="781812" y="67056"/>
                </a:moveTo>
                <a:lnTo>
                  <a:pt x="781169" y="38806"/>
                </a:lnTo>
                <a:lnTo>
                  <a:pt x="792480" y="38100"/>
                </a:lnTo>
                <a:lnTo>
                  <a:pt x="790956" y="27432"/>
                </a:lnTo>
                <a:lnTo>
                  <a:pt x="837764" y="27432"/>
                </a:lnTo>
                <a:lnTo>
                  <a:pt x="847344" y="32004"/>
                </a:lnTo>
                <a:lnTo>
                  <a:pt x="781812" y="67056"/>
                </a:lnTo>
                <a:close/>
              </a:path>
              <a:path w="847725" h="449579">
                <a:moveTo>
                  <a:pt x="28956" y="204216"/>
                </a:moveTo>
                <a:lnTo>
                  <a:pt x="28956" y="202692"/>
                </a:lnTo>
                <a:lnTo>
                  <a:pt x="30480" y="202692"/>
                </a:lnTo>
                <a:lnTo>
                  <a:pt x="28956" y="204216"/>
                </a:lnTo>
                <a:close/>
              </a:path>
              <a:path w="847725" h="449579">
                <a:moveTo>
                  <a:pt x="20574" y="213360"/>
                </a:moveTo>
                <a:lnTo>
                  <a:pt x="19812" y="213360"/>
                </a:lnTo>
                <a:lnTo>
                  <a:pt x="21336" y="211836"/>
                </a:lnTo>
                <a:lnTo>
                  <a:pt x="20574" y="213360"/>
                </a:lnTo>
                <a:close/>
              </a:path>
              <a:path w="847725" h="449579">
                <a:moveTo>
                  <a:pt x="18288" y="217932"/>
                </a:moveTo>
                <a:lnTo>
                  <a:pt x="18288" y="216408"/>
                </a:lnTo>
                <a:lnTo>
                  <a:pt x="19050" y="216408"/>
                </a:lnTo>
                <a:lnTo>
                  <a:pt x="18288" y="217932"/>
                </a:lnTo>
                <a:close/>
              </a:path>
              <a:path w="847725" h="449579">
                <a:moveTo>
                  <a:pt x="10668" y="234696"/>
                </a:moveTo>
                <a:lnTo>
                  <a:pt x="10668" y="233172"/>
                </a:lnTo>
                <a:lnTo>
                  <a:pt x="11176" y="233172"/>
                </a:lnTo>
                <a:lnTo>
                  <a:pt x="10668" y="234696"/>
                </a:lnTo>
                <a:close/>
              </a:path>
              <a:path w="847725" h="449579">
                <a:moveTo>
                  <a:pt x="12409" y="257556"/>
                </a:moveTo>
                <a:lnTo>
                  <a:pt x="12192" y="257556"/>
                </a:lnTo>
                <a:lnTo>
                  <a:pt x="12192" y="256032"/>
                </a:lnTo>
                <a:lnTo>
                  <a:pt x="12409" y="257556"/>
                </a:lnTo>
                <a:close/>
              </a:path>
              <a:path w="847725" h="449579">
                <a:moveTo>
                  <a:pt x="14151" y="266700"/>
                </a:moveTo>
                <a:lnTo>
                  <a:pt x="13716" y="266700"/>
                </a:lnTo>
                <a:lnTo>
                  <a:pt x="13716" y="265176"/>
                </a:lnTo>
                <a:lnTo>
                  <a:pt x="14151" y="266700"/>
                </a:lnTo>
                <a:close/>
              </a:path>
              <a:path w="847725" h="449579">
                <a:moveTo>
                  <a:pt x="16981" y="275844"/>
                </a:moveTo>
                <a:lnTo>
                  <a:pt x="16764" y="275844"/>
                </a:lnTo>
                <a:lnTo>
                  <a:pt x="16764" y="274320"/>
                </a:lnTo>
                <a:lnTo>
                  <a:pt x="16981" y="275844"/>
                </a:lnTo>
                <a:close/>
              </a:path>
              <a:path w="847725" h="449579">
                <a:moveTo>
                  <a:pt x="18941" y="284988"/>
                </a:moveTo>
                <a:lnTo>
                  <a:pt x="18288" y="284988"/>
                </a:lnTo>
                <a:lnTo>
                  <a:pt x="18288" y="283464"/>
                </a:lnTo>
                <a:lnTo>
                  <a:pt x="18941" y="284988"/>
                </a:lnTo>
                <a:close/>
              </a:path>
              <a:path w="847725" h="449579">
                <a:moveTo>
                  <a:pt x="22860" y="294132"/>
                </a:moveTo>
                <a:lnTo>
                  <a:pt x="21336" y="292608"/>
                </a:lnTo>
                <a:lnTo>
                  <a:pt x="22206" y="292608"/>
                </a:lnTo>
                <a:lnTo>
                  <a:pt x="22860" y="294132"/>
                </a:lnTo>
                <a:close/>
              </a:path>
              <a:path w="847725" h="449579">
                <a:moveTo>
                  <a:pt x="41148" y="329184"/>
                </a:moveTo>
                <a:lnTo>
                  <a:pt x="39624" y="327660"/>
                </a:lnTo>
                <a:lnTo>
                  <a:pt x="40259" y="327660"/>
                </a:lnTo>
                <a:lnTo>
                  <a:pt x="41148" y="329184"/>
                </a:lnTo>
                <a:close/>
              </a:path>
              <a:path w="847725" h="449579">
                <a:moveTo>
                  <a:pt x="53062" y="345948"/>
                </a:moveTo>
                <a:lnTo>
                  <a:pt x="51816" y="345948"/>
                </a:lnTo>
                <a:lnTo>
                  <a:pt x="51816" y="344424"/>
                </a:lnTo>
                <a:lnTo>
                  <a:pt x="53062" y="345948"/>
                </a:lnTo>
                <a:close/>
              </a:path>
            </a:pathLst>
          </a:custGeom>
          <a:solidFill>
            <a:srgbClr val="5B9AD4"/>
          </a:solidFill>
        </p:spPr>
        <p:txBody>
          <a:bodyPr wrap="square" lIns="0" tIns="0" rIns="0" bIns="0" rtlCol="0"/>
          <a:lstStyle/>
          <a:p>
            <a:endParaRPr sz="1632"/>
          </a:p>
        </p:txBody>
      </p:sp>
      <p:sp>
        <p:nvSpPr>
          <p:cNvPr id="17" name="object 17"/>
          <p:cNvSpPr txBox="1">
            <a:spLocks noGrp="1"/>
          </p:cNvSpPr>
          <p:nvPr>
            <p:ph type="sldNum" sz="quarter" idx="7"/>
          </p:nvPr>
        </p:nvSpPr>
        <p:spPr>
          <a:xfrm>
            <a:off x="9655592" y="6438383"/>
            <a:ext cx="269270" cy="161616"/>
          </a:xfrm>
          <a:prstGeom prst="rect">
            <a:avLst/>
          </a:prstGeom>
        </p:spPr>
        <p:txBody>
          <a:bodyPr vert="horz" wrap="square" lIns="0" tIns="0" rIns="0" bIns="0" rtlCol="0">
            <a:spAutoFit/>
          </a:bodyPr>
          <a:lstStyle>
            <a:defPPr>
              <a:defRPr kern="0"/>
            </a:defPPr>
            <a:lvl1pPr>
              <a:defRPr sz="1050" b="0" i="0">
                <a:solidFill>
                  <a:srgbClr val="898989"/>
                </a:solidFill>
                <a:latin typeface="Carlito"/>
                <a:cs typeface="Carlito"/>
              </a:defRPr>
            </a:lvl1pPr>
          </a:lstStyle>
          <a:p>
            <a:pPr marL="149860">
              <a:lnSpc>
                <a:spcPts val="1115"/>
              </a:lnSpc>
            </a:pPr>
            <a:fld id="{81D60167-4931-47E6-BA6A-407CBD079E47}" type="slidenum">
              <a:rPr lang="en-US" spc="-50" smtClean="0"/>
              <a:pPr marL="149860">
                <a:lnSpc>
                  <a:spcPts val="1115"/>
                </a:lnSpc>
              </a:pPr>
              <a:t>148</a:t>
            </a:fld>
            <a:endParaRPr spc="-23" dirty="0"/>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975475" y="1067267"/>
            <a:ext cx="4567393" cy="901881"/>
          </a:xfrm>
          <a:prstGeom prst="rect">
            <a:avLst/>
          </a:prstGeom>
        </p:spPr>
        <p:txBody>
          <a:bodyPr vert="horz" wrap="square" lIns="0" tIns="12668" rIns="0" bIns="0" rtlCol="0" anchor="ctr">
            <a:spAutoFit/>
          </a:bodyPr>
          <a:lstStyle/>
          <a:p>
            <a:pPr marL="11516">
              <a:lnSpc>
                <a:spcPct val="100000"/>
              </a:lnSpc>
              <a:spcBef>
                <a:spcPts val="100"/>
              </a:spcBef>
            </a:pPr>
            <a:r>
              <a:rPr sz="2222" dirty="0">
                <a:solidFill>
                  <a:srgbClr val="000000"/>
                </a:solidFill>
                <a:latin typeface="Times New Roman"/>
                <a:cs typeface="Times New Roman"/>
              </a:rPr>
              <a:t>(</a:t>
            </a:r>
            <a:r>
              <a:rPr sz="2222" dirty="0">
                <a:solidFill>
                  <a:srgbClr val="0070BF"/>
                </a:solidFill>
                <a:latin typeface="Times New Roman"/>
                <a:cs typeface="Times New Roman"/>
              </a:rPr>
              <a:t>ii)</a:t>
            </a:r>
            <a:r>
              <a:rPr sz="2222" spc="-14" dirty="0">
                <a:solidFill>
                  <a:srgbClr val="0070BF"/>
                </a:solidFill>
                <a:latin typeface="Times New Roman"/>
                <a:cs typeface="Times New Roman"/>
              </a:rPr>
              <a:t> </a:t>
            </a:r>
            <a:r>
              <a:rPr sz="2222" u="sng" dirty="0">
                <a:solidFill>
                  <a:srgbClr val="0070BF"/>
                </a:solidFill>
                <a:uFill>
                  <a:solidFill>
                    <a:srgbClr val="0070BF"/>
                  </a:solidFill>
                </a:uFill>
                <a:latin typeface="Times New Roman"/>
                <a:cs typeface="Times New Roman"/>
              </a:rPr>
              <a:t>Reduction</a:t>
            </a:r>
            <a:r>
              <a:rPr sz="2222" u="sng" spc="-32" dirty="0">
                <a:solidFill>
                  <a:srgbClr val="0070BF"/>
                </a:solidFill>
                <a:uFill>
                  <a:solidFill>
                    <a:srgbClr val="0070BF"/>
                  </a:solidFill>
                </a:uFill>
                <a:latin typeface="Times New Roman"/>
                <a:cs typeface="Times New Roman"/>
              </a:rPr>
              <a:t> </a:t>
            </a:r>
            <a:r>
              <a:rPr sz="2222" u="sng" dirty="0">
                <a:solidFill>
                  <a:srgbClr val="0070BF"/>
                </a:solidFill>
                <a:uFill>
                  <a:solidFill>
                    <a:srgbClr val="0070BF"/>
                  </a:solidFill>
                </a:uFill>
                <a:latin typeface="Times New Roman"/>
                <a:cs typeface="Times New Roman"/>
              </a:rPr>
              <a:t>of</a:t>
            </a:r>
            <a:r>
              <a:rPr sz="2222" u="sng" spc="14" dirty="0">
                <a:solidFill>
                  <a:srgbClr val="0070BF"/>
                </a:solidFill>
                <a:uFill>
                  <a:solidFill>
                    <a:srgbClr val="0070BF"/>
                  </a:solidFill>
                </a:uFill>
                <a:latin typeface="Times New Roman"/>
                <a:cs typeface="Times New Roman"/>
              </a:rPr>
              <a:t> </a:t>
            </a:r>
            <a:r>
              <a:rPr sz="2222" u="sng" dirty="0">
                <a:solidFill>
                  <a:srgbClr val="0070BF"/>
                </a:solidFill>
                <a:uFill>
                  <a:solidFill>
                    <a:srgbClr val="0070BF"/>
                  </a:solidFill>
                </a:uFill>
                <a:latin typeface="Times New Roman"/>
                <a:cs typeface="Times New Roman"/>
              </a:rPr>
              <a:t>the</a:t>
            </a:r>
            <a:r>
              <a:rPr sz="2222" u="sng" spc="-23" dirty="0">
                <a:solidFill>
                  <a:srgbClr val="0070BF"/>
                </a:solidFill>
                <a:uFill>
                  <a:solidFill>
                    <a:srgbClr val="0070BF"/>
                  </a:solidFill>
                </a:uFill>
                <a:latin typeface="Times New Roman"/>
                <a:cs typeface="Times New Roman"/>
              </a:rPr>
              <a:t> </a:t>
            </a:r>
            <a:r>
              <a:rPr sz="2222" u="sng" dirty="0">
                <a:solidFill>
                  <a:srgbClr val="0070BF"/>
                </a:solidFill>
                <a:uFill>
                  <a:solidFill>
                    <a:srgbClr val="0070BF"/>
                  </a:solidFill>
                </a:uFill>
                <a:latin typeface="Times New Roman"/>
                <a:cs typeface="Times New Roman"/>
              </a:rPr>
              <a:t>channel</a:t>
            </a:r>
            <a:r>
              <a:rPr sz="2222" u="sng" spc="-23" dirty="0">
                <a:solidFill>
                  <a:srgbClr val="0070BF"/>
                </a:solidFill>
                <a:uFill>
                  <a:solidFill>
                    <a:srgbClr val="0070BF"/>
                  </a:solidFill>
                </a:uFill>
                <a:latin typeface="Times New Roman"/>
                <a:cs typeface="Times New Roman"/>
              </a:rPr>
              <a:t> </a:t>
            </a:r>
            <a:r>
              <a:rPr sz="2222" u="sng" spc="-9" dirty="0">
                <a:solidFill>
                  <a:srgbClr val="0070BF"/>
                </a:solidFill>
                <a:uFill>
                  <a:solidFill>
                    <a:srgbClr val="0070BF"/>
                  </a:solidFill>
                </a:uFill>
                <a:latin typeface="Times New Roman"/>
                <a:cs typeface="Times New Roman"/>
              </a:rPr>
              <a:t>roughness:</a:t>
            </a:r>
            <a:endParaRPr sz="2222">
              <a:latin typeface="Times New Roman"/>
              <a:cs typeface="Times New Roman"/>
            </a:endParaRPr>
          </a:p>
          <a:p>
            <a:pPr marL="11516">
              <a:lnSpc>
                <a:spcPct val="100000"/>
              </a:lnSpc>
              <a:spcBef>
                <a:spcPts val="1632"/>
              </a:spcBef>
            </a:pPr>
            <a:r>
              <a:rPr sz="2222" u="sng" spc="-9" dirty="0">
                <a:solidFill>
                  <a:srgbClr val="000000"/>
                </a:solidFill>
                <a:uFill>
                  <a:solidFill>
                    <a:srgbClr val="000000"/>
                  </a:solidFill>
                </a:uFill>
                <a:latin typeface="Times New Roman"/>
                <a:cs typeface="Times New Roman"/>
              </a:rPr>
              <a:t>Function:</a:t>
            </a:r>
            <a:endParaRPr sz="2222">
              <a:latin typeface="Times New Roman"/>
              <a:cs typeface="Times New Roman"/>
            </a:endParaRPr>
          </a:p>
        </p:txBody>
      </p:sp>
      <p:sp>
        <p:nvSpPr>
          <p:cNvPr id="3" name="object 3"/>
          <p:cNvSpPr txBox="1"/>
          <p:nvPr/>
        </p:nvSpPr>
        <p:spPr>
          <a:xfrm>
            <a:off x="2680276" y="2154070"/>
            <a:ext cx="5850893" cy="1449019"/>
          </a:xfrm>
          <a:prstGeom prst="rect">
            <a:avLst/>
          </a:prstGeom>
        </p:spPr>
        <p:txBody>
          <a:bodyPr vert="horz" wrap="square" lIns="0" tIns="12668" rIns="0" bIns="0" rtlCol="0">
            <a:spAutoFit/>
          </a:bodyPr>
          <a:lstStyle/>
          <a:p>
            <a:pPr marL="396163" indent="-384646">
              <a:spcBef>
                <a:spcPts val="100"/>
              </a:spcBef>
              <a:buAutoNum type="alphaLcParenBoth"/>
              <a:tabLst>
                <a:tab pos="396163" algn="l"/>
              </a:tabLst>
            </a:pPr>
            <a:r>
              <a:rPr sz="2222" dirty="0">
                <a:latin typeface="Times New Roman"/>
                <a:cs typeface="Times New Roman"/>
              </a:rPr>
              <a:t>removing</a:t>
            </a:r>
            <a:r>
              <a:rPr sz="2222" spc="14" dirty="0">
                <a:latin typeface="Times New Roman"/>
                <a:cs typeface="Times New Roman"/>
              </a:rPr>
              <a:t> </a:t>
            </a:r>
            <a:r>
              <a:rPr sz="2222" dirty="0">
                <a:latin typeface="Times New Roman"/>
                <a:cs typeface="Times New Roman"/>
              </a:rPr>
              <a:t>of</a:t>
            </a:r>
            <a:r>
              <a:rPr sz="2222" spc="-45" dirty="0">
                <a:latin typeface="Times New Roman"/>
                <a:cs typeface="Times New Roman"/>
              </a:rPr>
              <a:t> </a:t>
            </a:r>
            <a:r>
              <a:rPr sz="2222" dirty="0">
                <a:latin typeface="Times New Roman"/>
                <a:cs typeface="Times New Roman"/>
              </a:rPr>
              <a:t>sand</a:t>
            </a:r>
            <a:r>
              <a:rPr sz="2222" spc="-9" dirty="0">
                <a:latin typeface="Times New Roman"/>
                <a:cs typeface="Times New Roman"/>
              </a:rPr>
              <a:t> </a:t>
            </a:r>
            <a:r>
              <a:rPr sz="2222" spc="-18" dirty="0">
                <a:latin typeface="Times New Roman"/>
                <a:cs typeface="Times New Roman"/>
              </a:rPr>
              <a:t>bars.</a:t>
            </a:r>
            <a:endParaRPr sz="2222">
              <a:latin typeface="Times New Roman"/>
              <a:cs typeface="Times New Roman"/>
            </a:endParaRPr>
          </a:p>
          <a:p>
            <a:pPr marL="412862" indent="-401345">
              <a:spcBef>
                <a:spcPts val="1632"/>
              </a:spcBef>
              <a:buAutoNum type="alphaLcParenBoth"/>
              <a:tabLst>
                <a:tab pos="412862" algn="l"/>
              </a:tabLst>
            </a:pPr>
            <a:r>
              <a:rPr sz="2222" dirty="0">
                <a:latin typeface="Times New Roman"/>
                <a:cs typeface="Times New Roman"/>
              </a:rPr>
              <a:t>prevention</a:t>
            </a:r>
            <a:r>
              <a:rPr sz="2222" spc="-36" dirty="0">
                <a:latin typeface="Times New Roman"/>
                <a:cs typeface="Times New Roman"/>
              </a:rPr>
              <a:t> </a:t>
            </a:r>
            <a:r>
              <a:rPr sz="2222" dirty="0">
                <a:latin typeface="Times New Roman"/>
                <a:cs typeface="Times New Roman"/>
              </a:rPr>
              <a:t>of</a:t>
            </a:r>
            <a:r>
              <a:rPr sz="2222" spc="5" dirty="0">
                <a:latin typeface="Times New Roman"/>
                <a:cs typeface="Times New Roman"/>
              </a:rPr>
              <a:t> </a:t>
            </a:r>
            <a:r>
              <a:rPr sz="2222" dirty="0">
                <a:latin typeface="Times New Roman"/>
                <a:cs typeface="Times New Roman"/>
              </a:rPr>
              <a:t>cropping</a:t>
            </a:r>
            <a:r>
              <a:rPr sz="2222" spc="-36" dirty="0">
                <a:latin typeface="Times New Roman"/>
                <a:cs typeface="Times New Roman"/>
              </a:rPr>
              <a:t> </a:t>
            </a:r>
            <a:r>
              <a:rPr sz="2222" dirty="0">
                <a:latin typeface="Times New Roman"/>
                <a:cs typeface="Times New Roman"/>
              </a:rPr>
              <a:t>on</a:t>
            </a:r>
            <a:r>
              <a:rPr sz="2222" spc="-14" dirty="0">
                <a:latin typeface="Times New Roman"/>
                <a:cs typeface="Times New Roman"/>
              </a:rPr>
              <a:t> </a:t>
            </a:r>
            <a:r>
              <a:rPr sz="2222" dirty="0">
                <a:latin typeface="Times New Roman"/>
                <a:cs typeface="Times New Roman"/>
              </a:rPr>
              <a:t>riverbeds</a:t>
            </a:r>
            <a:r>
              <a:rPr sz="2222" spc="-27" dirty="0">
                <a:latin typeface="Times New Roman"/>
                <a:cs typeface="Times New Roman"/>
              </a:rPr>
              <a:t> </a:t>
            </a:r>
            <a:r>
              <a:rPr sz="2222" dirty="0">
                <a:latin typeface="Times New Roman"/>
                <a:cs typeface="Times New Roman"/>
              </a:rPr>
              <a:t>near</a:t>
            </a:r>
            <a:r>
              <a:rPr sz="2222" spc="5" dirty="0">
                <a:latin typeface="Times New Roman"/>
                <a:cs typeface="Times New Roman"/>
              </a:rPr>
              <a:t> </a:t>
            </a:r>
            <a:r>
              <a:rPr sz="2222" spc="-9" dirty="0">
                <a:latin typeface="Times New Roman"/>
                <a:cs typeface="Times New Roman"/>
              </a:rPr>
              <a:t>banks.</a:t>
            </a:r>
            <a:endParaRPr sz="2222">
              <a:latin typeface="Times New Roman"/>
              <a:cs typeface="Times New Roman"/>
            </a:endParaRPr>
          </a:p>
          <a:p>
            <a:pPr marL="396163" indent="-384646">
              <a:spcBef>
                <a:spcPts val="1619"/>
              </a:spcBef>
              <a:buAutoNum type="alphaLcParenBoth"/>
              <a:tabLst>
                <a:tab pos="396163" algn="l"/>
              </a:tabLst>
            </a:pPr>
            <a:r>
              <a:rPr sz="2222" dirty="0">
                <a:latin typeface="Times New Roman"/>
                <a:cs typeface="Times New Roman"/>
              </a:rPr>
              <a:t>removing of</a:t>
            </a:r>
            <a:r>
              <a:rPr sz="2222" spc="-36" dirty="0">
                <a:latin typeface="Times New Roman"/>
                <a:cs typeface="Times New Roman"/>
              </a:rPr>
              <a:t> </a:t>
            </a:r>
            <a:r>
              <a:rPr sz="2222" dirty="0">
                <a:latin typeface="Times New Roman"/>
                <a:cs typeface="Times New Roman"/>
              </a:rPr>
              <a:t>broken/falling</a:t>
            </a:r>
            <a:r>
              <a:rPr sz="2222" spc="14" dirty="0">
                <a:latin typeface="Times New Roman"/>
                <a:cs typeface="Times New Roman"/>
              </a:rPr>
              <a:t> </a:t>
            </a:r>
            <a:r>
              <a:rPr sz="2222" spc="-9" dirty="0">
                <a:latin typeface="Times New Roman"/>
                <a:cs typeface="Times New Roman"/>
              </a:rPr>
              <a:t>tree.</a:t>
            </a:r>
            <a:endParaRPr sz="2222">
              <a:latin typeface="Times New Roman"/>
              <a:cs typeface="Times New Roman"/>
            </a:endParaRPr>
          </a:p>
        </p:txBody>
      </p:sp>
      <p:grpSp>
        <p:nvGrpSpPr>
          <p:cNvPr id="4" name="object 4"/>
          <p:cNvGrpSpPr/>
          <p:nvPr/>
        </p:nvGrpSpPr>
        <p:grpSpPr>
          <a:xfrm>
            <a:off x="3968695" y="4127928"/>
            <a:ext cx="3945509" cy="1430334"/>
            <a:chOff x="3000755" y="4552188"/>
            <a:chExt cx="4351020" cy="1577340"/>
          </a:xfrm>
        </p:grpSpPr>
        <p:sp>
          <p:nvSpPr>
            <p:cNvPr id="5" name="object 5"/>
            <p:cNvSpPr/>
            <p:nvPr/>
          </p:nvSpPr>
          <p:spPr>
            <a:xfrm>
              <a:off x="3000756" y="4552187"/>
              <a:ext cx="2910840" cy="1541145"/>
            </a:xfrm>
            <a:custGeom>
              <a:avLst/>
              <a:gdLst/>
              <a:ahLst/>
              <a:cxnLst/>
              <a:rect l="l" t="t" r="r" b="b"/>
              <a:pathLst>
                <a:path w="2910840" h="1541145">
                  <a:moveTo>
                    <a:pt x="2910840" y="67056"/>
                  </a:moveTo>
                  <a:lnTo>
                    <a:pt x="2895600" y="59436"/>
                  </a:lnTo>
                  <a:lnTo>
                    <a:pt x="2131390" y="1524000"/>
                  </a:lnTo>
                  <a:lnTo>
                    <a:pt x="694423" y="1524000"/>
                  </a:lnTo>
                  <a:lnTo>
                    <a:pt x="15240" y="0"/>
                  </a:lnTo>
                  <a:lnTo>
                    <a:pt x="0" y="7620"/>
                  </a:lnTo>
                  <a:lnTo>
                    <a:pt x="681228" y="1536204"/>
                  </a:lnTo>
                  <a:lnTo>
                    <a:pt x="688848" y="1532394"/>
                  </a:lnTo>
                  <a:lnTo>
                    <a:pt x="688848" y="1540764"/>
                  </a:lnTo>
                  <a:lnTo>
                    <a:pt x="2136648" y="1540764"/>
                  </a:lnTo>
                  <a:lnTo>
                    <a:pt x="2136648" y="1532394"/>
                  </a:lnTo>
                  <a:lnTo>
                    <a:pt x="2144268" y="1536204"/>
                  </a:lnTo>
                  <a:lnTo>
                    <a:pt x="2910840" y="67056"/>
                  </a:lnTo>
                  <a:close/>
                </a:path>
              </a:pathLst>
            </a:custGeom>
            <a:solidFill>
              <a:srgbClr val="5B9AD4"/>
            </a:solidFill>
          </p:spPr>
          <p:txBody>
            <a:bodyPr wrap="square" lIns="0" tIns="0" rIns="0" bIns="0" rtlCol="0"/>
            <a:lstStyle/>
            <a:p>
              <a:endParaRPr sz="1632"/>
            </a:p>
          </p:txBody>
        </p:sp>
        <p:sp>
          <p:nvSpPr>
            <p:cNvPr id="6" name="object 6"/>
            <p:cNvSpPr/>
            <p:nvPr/>
          </p:nvSpPr>
          <p:spPr>
            <a:xfrm>
              <a:off x="4277868" y="4608575"/>
              <a:ext cx="990600" cy="601980"/>
            </a:xfrm>
            <a:custGeom>
              <a:avLst/>
              <a:gdLst/>
              <a:ahLst/>
              <a:cxnLst/>
              <a:rect l="l" t="t" r="r" b="b"/>
              <a:pathLst>
                <a:path w="990600" h="601979">
                  <a:moveTo>
                    <a:pt x="990600" y="477012"/>
                  </a:moveTo>
                  <a:lnTo>
                    <a:pt x="971448" y="466801"/>
                  </a:lnTo>
                  <a:lnTo>
                    <a:pt x="971448" y="486092"/>
                  </a:lnTo>
                  <a:lnTo>
                    <a:pt x="857973" y="584339"/>
                  </a:lnTo>
                  <a:lnTo>
                    <a:pt x="23609" y="143992"/>
                  </a:lnTo>
                  <a:lnTo>
                    <a:pt x="96354" y="17983"/>
                  </a:lnTo>
                  <a:lnTo>
                    <a:pt x="971448" y="486092"/>
                  </a:lnTo>
                  <a:lnTo>
                    <a:pt x="971448" y="466801"/>
                  </a:lnTo>
                  <a:lnTo>
                    <a:pt x="96012" y="0"/>
                  </a:lnTo>
                  <a:lnTo>
                    <a:pt x="92367" y="6565"/>
                  </a:lnTo>
                  <a:lnTo>
                    <a:pt x="85344" y="3048"/>
                  </a:lnTo>
                  <a:lnTo>
                    <a:pt x="0" y="149352"/>
                  </a:lnTo>
                  <a:lnTo>
                    <a:pt x="3505" y="151472"/>
                  </a:lnTo>
                  <a:lnTo>
                    <a:pt x="3048" y="152400"/>
                  </a:lnTo>
                  <a:lnTo>
                    <a:pt x="854964" y="601980"/>
                  </a:lnTo>
                  <a:lnTo>
                    <a:pt x="858761" y="594360"/>
                  </a:lnTo>
                  <a:lnTo>
                    <a:pt x="864108" y="600456"/>
                  </a:lnTo>
                  <a:lnTo>
                    <a:pt x="990600" y="492252"/>
                  </a:lnTo>
                  <a:lnTo>
                    <a:pt x="985520" y="487172"/>
                  </a:lnTo>
                  <a:lnTo>
                    <a:pt x="990600" y="477012"/>
                  </a:lnTo>
                  <a:close/>
                </a:path>
              </a:pathLst>
            </a:custGeom>
            <a:solidFill>
              <a:srgbClr val="ED7C31"/>
            </a:solidFill>
          </p:spPr>
          <p:txBody>
            <a:bodyPr wrap="square" lIns="0" tIns="0" rIns="0" bIns="0" rtlCol="0"/>
            <a:lstStyle/>
            <a:p>
              <a:endParaRPr sz="1632"/>
            </a:p>
          </p:txBody>
        </p:sp>
        <p:sp>
          <p:nvSpPr>
            <p:cNvPr id="7" name="object 7"/>
            <p:cNvSpPr/>
            <p:nvPr/>
          </p:nvSpPr>
          <p:spPr>
            <a:xfrm>
              <a:off x="3720083" y="5847588"/>
              <a:ext cx="349250" cy="227329"/>
            </a:xfrm>
            <a:custGeom>
              <a:avLst/>
              <a:gdLst/>
              <a:ahLst/>
              <a:cxnLst/>
              <a:rect l="l" t="t" r="r" b="b"/>
              <a:pathLst>
                <a:path w="349250" h="227329">
                  <a:moveTo>
                    <a:pt x="348995" y="227076"/>
                  </a:moveTo>
                  <a:lnTo>
                    <a:pt x="0" y="217932"/>
                  </a:lnTo>
                  <a:lnTo>
                    <a:pt x="12989" y="163583"/>
                  </a:lnTo>
                  <a:lnTo>
                    <a:pt x="26698" y="112324"/>
                  </a:lnTo>
                  <a:lnTo>
                    <a:pt x="42100" y="67246"/>
                  </a:lnTo>
                  <a:lnTo>
                    <a:pt x="60169" y="31439"/>
                  </a:lnTo>
                  <a:lnTo>
                    <a:pt x="81879" y="7993"/>
                  </a:lnTo>
                  <a:lnTo>
                    <a:pt x="108203" y="0"/>
                  </a:lnTo>
                  <a:lnTo>
                    <a:pt x="137137" y="13298"/>
                  </a:lnTo>
                  <a:lnTo>
                    <a:pt x="172469" y="46484"/>
                  </a:lnTo>
                  <a:lnTo>
                    <a:pt x="211453" y="91453"/>
                  </a:lnTo>
                  <a:lnTo>
                    <a:pt x="251344" y="140101"/>
                  </a:lnTo>
                  <a:lnTo>
                    <a:pt x="289395" y="184324"/>
                  </a:lnTo>
                  <a:lnTo>
                    <a:pt x="322861" y="216017"/>
                  </a:lnTo>
                  <a:lnTo>
                    <a:pt x="348995" y="227076"/>
                  </a:lnTo>
                  <a:close/>
                </a:path>
              </a:pathLst>
            </a:custGeom>
            <a:solidFill>
              <a:srgbClr val="BF0000"/>
            </a:solidFill>
          </p:spPr>
          <p:txBody>
            <a:bodyPr wrap="square" lIns="0" tIns="0" rIns="0" bIns="0" rtlCol="0"/>
            <a:lstStyle/>
            <a:p>
              <a:endParaRPr sz="1632"/>
            </a:p>
          </p:txBody>
        </p:sp>
        <p:sp>
          <p:nvSpPr>
            <p:cNvPr id="8" name="object 8"/>
            <p:cNvSpPr/>
            <p:nvPr/>
          </p:nvSpPr>
          <p:spPr>
            <a:xfrm>
              <a:off x="3712463" y="5838444"/>
              <a:ext cx="356870" cy="245745"/>
            </a:xfrm>
            <a:custGeom>
              <a:avLst/>
              <a:gdLst/>
              <a:ahLst/>
              <a:cxnLst/>
              <a:rect l="l" t="t" r="r" b="b"/>
              <a:pathLst>
                <a:path w="356870" h="245745">
                  <a:moveTo>
                    <a:pt x="15240" y="228600"/>
                  </a:moveTo>
                  <a:lnTo>
                    <a:pt x="0" y="224028"/>
                  </a:lnTo>
                  <a:lnTo>
                    <a:pt x="9144" y="184404"/>
                  </a:lnTo>
                  <a:lnTo>
                    <a:pt x="13716" y="163068"/>
                  </a:lnTo>
                  <a:lnTo>
                    <a:pt x="18288" y="143256"/>
                  </a:lnTo>
                  <a:lnTo>
                    <a:pt x="24384" y="124968"/>
                  </a:lnTo>
                  <a:lnTo>
                    <a:pt x="28956" y="106680"/>
                  </a:lnTo>
                  <a:lnTo>
                    <a:pt x="35052" y="88392"/>
                  </a:lnTo>
                  <a:lnTo>
                    <a:pt x="41148" y="73152"/>
                  </a:lnTo>
                  <a:lnTo>
                    <a:pt x="48768" y="57912"/>
                  </a:lnTo>
                  <a:lnTo>
                    <a:pt x="54864" y="44196"/>
                  </a:lnTo>
                  <a:lnTo>
                    <a:pt x="64008" y="32004"/>
                  </a:lnTo>
                  <a:lnTo>
                    <a:pt x="71628" y="21336"/>
                  </a:lnTo>
                  <a:lnTo>
                    <a:pt x="80772" y="12192"/>
                  </a:lnTo>
                  <a:lnTo>
                    <a:pt x="91440" y="6096"/>
                  </a:lnTo>
                  <a:lnTo>
                    <a:pt x="97536" y="3048"/>
                  </a:lnTo>
                  <a:lnTo>
                    <a:pt x="109728" y="0"/>
                  </a:lnTo>
                  <a:lnTo>
                    <a:pt x="115824" y="0"/>
                  </a:lnTo>
                  <a:lnTo>
                    <a:pt x="123444" y="1524"/>
                  </a:lnTo>
                  <a:lnTo>
                    <a:pt x="138684" y="7620"/>
                  </a:lnTo>
                  <a:lnTo>
                    <a:pt x="146304" y="12192"/>
                  </a:lnTo>
                  <a:lnTo>
                    <a:pt x="152019" y="16764"/>
                  </a:lnTo>
                  <a:lnTo>
                    <a:pt x="111252" y="16764"/>
                  </a:lnTo>
                  <a:lnTo>
                    <a:pt x="106680" y="18288"/>
                  </a:lnTo>
                  <a:lnTo>
                    <a:pt x="103632" y="18288"/>
                  </a:lnTo>
                  <a:lnTo>
                    <a:pt x="101346" y="19812"/>
                  </a:lnTo>
                  <a:lnTo>
                    <a:pt x="100584" y="19812"/>
                  </a:lnTo>
                  <a:lnTo>
                    <a:pt x="93726" y="24384"/>
                  </a:lnTo>
                  <a:lnTo>
                    <a:pt x="91440" y="24384"/>
                  </a:lnTo>
                  <a:lnTo>
                    <a:pt x="85090" y="32004"/>
                  </a:lnTo>
                  <a:lnTo>
                    <a:pt x="83820" y="32004"/>
                  </a:lnTo>
                  <a:lnTo>
                    <a:pt x="76200" y="41148"/>
                  </a:lnTo>
                  <a:lnTo>
                    <a:pt x="77724" y="41148"/>
                  </a:lnTo>
                  <a:lnTo>
                    <a:pt x="70104" y="51816"/>
                  </a:lnTo>
                  <a:lnTo>
                    <a:pt x="64685" y="64008"/>
                  </a:lnTo>
                  <a:lnTo>
                    <a:pt x="64008" y="64008"/>
                  </a:lnTo>
                  <a:lnTo>
                    <a:pt x="56388" y="79248"/>
                  </a:lnTo>
                  <a:lnTo>
                    <a:pt x="57912" y="79248"/>
                  </a:lnTo>
                  <a:lnTo>
                    <a:pt x="51816" y="94488"/>
                  </a:lnTo>
                  <a:lnTo>
                    <a:pt x="45720" y="111252"/>
                  </a:lnTo>
                  <a:lnTo>
                    <a:pt x="39624" y="129540"/>
                  </a:lnTo>
                  <a:lnTo>
                    <a:pt x="35052" y="147828"/>
                  </a:lnTo>
                  <a:lnTo>
                    <a:pt x="25908" y="187452"/>
                  </a:lnTo>
                  <a:lnTo>
                    <a:pt x="15240" y="228600"/>
                  </a:lnTo>
                  <a:close/>
                </a:path>
                <a:path w="356870" h="245745">
                  <a:moveTo>
                    <a:pt x="131064" y="22860"/>
                  </a:moveTo>
                  <a:lnTo>
                    <a:pt x="123444" y="19812"/>
                  </a:lnTo>
                  <a:lnTo>
                    <a:pt x="124968" y="19812"/>
                  </a:lnTo>
                  <a:lnTo>
                    <a:pt x="118872" y="18288"/>
                  </a:lnTo>
                  <a:lnTo>
                    <a:pt x="120396" y="18288"/>
                  </a:lnTo>
                  <a:lnTo>
                    <a:pt x="114300" y="16764"/>
                  </a:lnTo>
                  <a:lnTo>
                    <a:pt x="152019" y="16764"/>
                  </a:lnTo>
                  <a:lnTo>
                    <a:pt x="157734" y="21336"/>
                  </a:lnTo>
                  <a:lnTo>
                    <a:pt x="129540" y="21336"/>
                  </a:lnTo>
                  <a:lnTo>
                    <a:pt x="131064" y="22860"/>
                  </a:lnTo>
                  <a:close/>
                </a:path>
                <a:path w="356870" h="245745">
                  <a:moveTo>
                    <a:pt x="102108" y="19812"/>
                  </a:moveTo>
                  <a:lnTo>
                    <a:pt x="103632" y="18288"/>
                  </a:lnTo>
                  <a:lnTo>
                    <a:pt x="108204" y="18288"/>
                  </a:lnTo>
                  <a:lnTo>
                    <a:pt x="102108" y="19812"/>
                  </a:lnTo>
                  <a:close/>
                </a:path>
                <a:path w="356870" h="245745">
                  <a:moveTo>
                    <a:pt x="99060" y="21336"/>
                  </a:moveTo>
                  <a:lnTo>
                    <a:pt x="100584" y="19812"/>
                  </a:lnTo>
                  <a:lnTo>
                    <a:pt x="101346" y="19812"/>
                  </a:lnTo>
                  <a:lnTo>
                    <a:pt x="99060" y="21336"/>
                  </a:lnTo>
                  <a:close/>
                </a:path>
                <a:path w="356870" h="245745">
                  <a:moveTo>
                    <a:pt x="143256" y="32004"/>
                  </a:moveTo>
                  <a:lnTo>
                    <a:pt x="135636" y="25908"/>
                  </a:lnTo>
                  <a:lnTo>
                    <a:pt x="129540" y="21336"/>
                  </a:lnTo>
                  <a:lnTo>
                    <a:pt x="157734" y="21336"/>
                  </a:lnTo>
                  <a:lnTo>
                    <a:pt x="161544" y="24384"/>
                  </a:lnTo>
                  <a:lnTo>
                    <a:pt x="167640" y="30480"/>
                  </a:lnTo>
                  <a:lnTo>
                    <a:pt x="143256" y="30480"/>
                  </a:lnTo>
                  <a:lnTo>
                    <a:pt x="143256" y="32004"/>
                  </a:lnTo>
                  <a:close/>
                </a:path>
                <a:path w="356870" h="245745">
                  <a:moveTo>
                    <a:pt x="91440" y="25908"/>
                  </a:moveTo>
                  <a:lnTo>
                    <a:pt x="91440" y="24384"/>
                  </a:lnTo>
                  <a:lnTo>
                    <a:pt x="93726" y="24384"/>
                  </a:lnTo>
                  <a:lnTo>
                    <a:pt x="91440" y="25908"/>
                  </a:lnTo>
                  <a:close/>
                </a:path>
                <a:path w="356870" h="245745">
                  <a:moveTo>
                    <a:pt x="355092" y="245364"/>
                  </a:moveTo>
                  <a:lnTo>
                    <a:pt x="350520" y="245364"/>
                  </a:lnTo>
                  <a:lnTo>
                    <a:pt x="342900" y="242316"/>
                  </a:lnTo>
                  <a:lnTo>
                    <a:pt x="336804" y="239268"/>
                  </a:lnTo>
                  <a:lnTo>
                    <a:pt x="321564" y="230124"/>
                  </a:lnTo>
                  <a:lnTo>
                    <a:pt x="300228" y="208788"/>
                  </a:lnTo>
                  <a:lnTo>
                    <a:pt x="292608" y="199644"/>
                  </a:lnTo>
                  <a:lnTo>
                    <a:pt x="283464" y="192024"/>
                  </a:lnTo>
                  <a:lnTo>
                    <a:pt x="266700" y="172212"/>
                  </a:lnTo>
                  <a:lnTo>
                    <a:pt x="233172" y="129540"/>
                  </a:lnTo>
                  <a:lnTo>
                    <a:pt x="214884" y="108204"/>
                  </a:lnTo>
                  <a:lnTo>
                    <a:pt x="181356" y="68580"/>
                  </a:lnTo>
                  <a:lnTo>
                    <a:pt x="172212" y="59436"/>
                  </a:lnTo>
                  <a:lnTo>
                    <a:pt x="173736" y="59436"/>
                  </a:lnTo>
                  <a:lnTo>
                    <a:pt x="164592" y="51816"/>
                  </a:lnTo>
                  <a:lnTo>
                    <a:pt x="143256" y="30480"/>
                  </a:lnTo>
                  <a:lnTo>
                    <a:pt x="167640" y="30480"/>
                  </a:lnTo>
                  <a:lnTo>
                    <a:pt x="185928" y="48768"/>
                  </a:lnTo>
                  <a:lnTo>
                    <a:pt x="193548" y="57912"/>
                  </a:lnTo>
                  <a:lnTo>
                    <a:pt x="210312" y="77724"/>
                  </a:lnTo>
                  <a:lnTo>
                    <a:pt x="228600" y="97536"/>
                  </a:lnTo>
                  <a:lnTo>
                    <a:pt x="245364" y="118872"/>
                  </a:lnTo>
                  <a:lnTo>
                    <a:pt x="263652" y="140208"/>
                  </a:lnTo>
                  <a:lnTo>
                    <a:pt x="280416" y="161544"/>
                  </a:lnTo>
                  <a:lnTo>
                    <a:pt x="297180" y="179832"/>
                  </a:lnTo>
                  <a:lnTo>
                    <a:pt x="295656" y="179832"/>
                  </a:lnTo>
                  <a:lnTo>
                    <a:pt x="320040" y="204216"/>
                  </a:lnTo>
                  <a:lnTo>
                    <a:pt x="318516" y="204216"/>
                  </a:lnTo>
                  <a:lnTo>
                    <a:pt x="326136" y="211836"/>
                  </a:lnTo>
                  <a:lnTo>
                    <a:pt x="327660" y="211836"/>
                  </a:lnTo>
                  <a:lnTo>
                    <a:pt x="332232" y="216408"/>
                  </a:lnTo>
                  <a:lnTo>
                    <a:pt x="339852" y="220980"/>
                  </a:lnTo>
                  <a:lnTo>
                    <a:pt x="338328" y="220980"/>
                  </a:lnTo>
                  <a:lnTo>
                    <a:pt x="344424" y="225552"/>
                  </a:lnTo>
                  <a:lnTo>
                    <a:pt x="347472" y="225552"/>
                  </a:lnTo>
                  <a:lnTo>
                    <a:pt x="350520" y="227076"/>
                  </a:lnTo>
                  <a:lnTo>
                    <a:pt x="348996" y="227076"/>
                  </a:lnTo>
                  <a:lnTo>
                    <a:pt x="353568" y="228600"/>
                  </a:lnTo>
                  <a:lnTo>
                    <a:pt x="356616" y="228600"/>
                  </a:lnTo>
                  <a:lnTo>
                    <a:pt x="355092" y="245364"/>
                  </a:lnTo>
                  <a:close/>
                </a:path>
                <a:path w="356870" h="245745">
                  <a:moveTo>
                    <a:pt x="83820" y="33528"/>
                  </a:moveTo>
                  <a:lnTo>
                    <a:pt x="83820" y="32004"/>
                  </a:lnTo>
                  <a:lnTo>
                    <a:pt x="85090" y="32004"/>
                  </a:lnTo>
                  <a:lnTo>
                    <a:pt x="83820" y="33528"/>
                  </a:lnTo>
                  <a:close/>
                </a:path>
                <a:path w="356870" h="245745">
                  <a:moveTo>
                    <a:pt x="64008" y="65532"/>
                  </a:moveTo>
                  <a:lnTo>
                    <a:pt x="64008" y="64008"/>
                  </a:lnTo>
                  <a:lnTo>
                    <a:pt x="64685" y="64008"/>
                  </a:lnTo>
                  <a:lnTo>
                    <a:pt x="64008" y="65532"/>
                  </a:lnTo>
                  <a:close/>
                </a:path>
                <a:path w="356870" h="245745">
                  <a:moveTo>
                    <a:pt x="327660" y="211836"/>
                  </a:moveTo>
                  <a:lnTo>
                    <a:pt x="326136" y="211836"/>
                  </a:lnTo>
                  <a:lnTo>
                    <a:pt x="326136" y="210312"/>
                  </a:lnTo>
                  <a:lnTo>
                    <a:pt x="327660" y="211836"/>
                  </a:lnTo>
                  <a:close/>
                </a:path>
                <a:path w="356870" h="245745">
                  <a:moveTo>
                    <a:pt x="347472" y="225552"/>
                  </a:moveTo>
                  <a:lnTo>
                    <a:pt x="344424" y="225552"/>
                  </a:lnTo>
                  <a:lnTo>
                    <a:pt x="344424" y="224028"/>
                  </a:lnTo>
                  <a:lnTo>
                    <a:pt x="347472" y="225552"/>
                  </a:lnTo>
                  <a:close/>
                </a:path>
              </a:pathLst>
            </a:custGeom>
            <a:solidFill>
              <a:srgbClr val="FFBF00"/>
            </a:solidFill>
          </p:spPr>
          <p:txBody>
            <a:bodyPr wrap="square" lIns="0" tIns="0" rIns="0" bIns="0" rtlCol="0"/>
            <a:lstStyle/>
            <a:p>
              <a:endParaRPr sz="1632"/>
            </a:p>
          </p:txBody>
        </p:sp>
        <p:sp>
          <p:nvSpPr>
            <p:cNvPr id="9" name="object 9"/>
            <p:cNvSpPr/>
            <p:nvPr/>
          </p:nvSpPr>
          <p:spPr>
            <a:xfrm>
              <a:off x="4143755" y="5820790"/>
              <a:ext cx="371475" cy="297815"/>
            </a:xfrm>
            <a:custGeom>
              <a:avLst/>
              <a:gdLst/>
              <a:ahLst/>
              <a:cxnLst/>
              <a:rect l="l" t="t" r="r" b="b"/>
              <a:pathLst>
                <a:path w="371475" h="297814">
                  <a:moveTo>
                    <a:pt x="371141" y="297522"/>
                  </a:moveTo>
                  <a:lnTo>
                    <a:pt x="368046" y="295212"/>
                  </a:lnTo>
                  <a:lnTo>
                    <a:pt x="361521" y="281758"/>
                  </a:lnTo>
                  <a:lnTo>
                    <a:pt x="353567" y="263018"/>
                  </a:lnTo>
                  <a:lnTo>
                    <a:pt x="0" y="269114"/>
                  </a:lnTo>
                  <a:lnTo>
                    <a:pt x="8551" y="213840"/>
                  </a:lnTo>
                  <a:lnTo>
                    <a:pt x="18118" y="160684"/>
                  </a:lnTo>
                  <a:lnTo>
                    <a:pt x="29718" y="111761"/>
                  </a:lnTo>
                  <a:lnTo>
                    <a:pt x="44365" y="69187"/>
                  </a:lnTo>
                  <a:lnTo>
                    <a:pt x="63076" y="35081"/>
                  </a:lnTo>
                  <a:lnTo>
                    <a:pt x="125845" y="0"/>
                  </a:lnTo>
                  <a:lnTo>
                    <a:pt x="175576" y="3218"/>
                  </a:lnTo>
                  <a:lnTo>
                    <a:pt x="228526" y="17702"/>
                  </a:lnTo>
                  <a:lnTo>
                    <a:pt x="277160" y="39940"/>
                  </a:lnTo>
                  <a:lnTo>
                    <a:pt x="313944" y="66422"/>
                  </a:lnTo>
                  <a:lnTo>
                    <a:pt x="337206" y="103412"/>
                  </a:lnTo>
                  <a:lnTo>
                    <a:pt x="351909" y="153131"/>
                  </a:lnTo>
                  <a:lnTo>
                    <a:pt x="360468" y="205996"/>
                  </a:lnTo>
                  <a:lnTo>
                    <a:pt x="365296" y="252423"/>
                  </a:lnTo>
                  <a:lnTo>
                    <a:pt x="368808" y="282830"/>
                  </a:lnTo>
                  <a:lnTo>
                    <a:pt x="371141" y="297522"/>
                  </a:lnTo>
                  <a:close/>
                </a:path>
              </a:pathLst>
            </a:custGeom>
            <a:solidFill>
              <a:srgbClr val="BF0000"/>
            </a:solidFill>
          </p:spPr>
          <p:txBody>
            <a:bodyPr wrap="square" lIns="0" tIns="0" rIns="0" bIns="0" rtlCol="0"/>
            <a:lstStyle/>
            <a:p>
              <a:endParaRPr sz="1632"/>
            </a:p>
          </p:txBody>
        </p:sp>
        <p:sp>
          <p:nvSpPr>
            <p:cNvPr id="10" name="object 10"/>
            <p:cNvSpPr/>
            <p:nvPr/>
          </p:nvSpPr>
          <p:spPr>
            <a:xfrm>
              <a:off x="4136136" y="5812536"/>
              <a:ext cx="387350" cy="317500"/>
            </a:xfrm>
            <a:custGeom>
              <a:avLst/>
              <a:gdLst/>
              <a:ahLst/>
              <a:cxnLst/>
              <a:rect l="l" t="t" r="r" b="b"/>
              <a:pathLst>
                <a:path w="387350" h="317500">
                  <a:moveTo>
                    <a:pt x="15240" y="278892"/>
                  </a:moveTo>
                  <a:lnTo>
                    <a:pt x="0" y="277368"/>
                  </a:lnTo>
                  <a:lnTo>
                    <a:pt x="6096" y="234696"/>
                  </a:lnTo>
                  <a:lnTo>
                    <a:pt x="12192" y="193548"/>
                  </a:lnTo>
                  <a:lnTo>
                    <a:pt x="16764" y="173736"/>
                  </a:lnTo>
                  <a:lnTo>
                    <a:pt x="19812" y="153924"/>
                  </a:lnTo>
                  <a:lnTo>
                    <a:pt x="41148" y="83820"/>
                  </a:lnTo>
                  <a:lnTo>
                    <a:pt x="60960" y="42672"/>
                  </a:lnTo>
                  <a:lnTo>
                    <a:pt x="89916" y="13716"/>
                  </a:lnTo>
                  <a:lnTo>
                    <a:pt x="129540" y="0"/>
                  </a:lnTo>
                  <a:lnTo>
                    <a:pt x="161544" y="0"/>
                  </a:lnTo>
                  <a:lnTo>
                    <a:pt x="211836" y="9144"/>
                  </a:lnTo>
                  <a:lnTo>
                    <a:pt x="228600" y="15240"/>
                  </a:lnTo>
                  <a:lnTo>
                    <a:pt x="233172" y="16764"/>
                  </a:lnTo>
                  <a:lnTo>
                    <a:pt x="132588" y="16764"/>
                  </a:lnTo>
                  <a:lnTo>
                    <a:pt x="118872" y="19812"/>
                  </a:lnTo>
                  <a:lnTo>
                    <a:pt x="106680" y="22860"/>
                  </a:lnTo>
                  <a:lnTo>
                    <a:pt x="108204" y="22860"/>
                  </a:lnTo>
                  <a:lnTo>
                    <a:pt x="97536" y="27432"/>
                  </a:lnTo>
                  <a:lnTo>
                    <a:pt x="99060" y="27432"/>
                  </a:lnTo>
                  <a:lnTo>
                    <a:pt x="89916" y="33528"/>
                  </a:lnTo>
                  <a:lnTo>
                    <a:pt x="91440" y="33528"/>
                  </a:lnTo>
                  <a:lnTo>
                    <a:pt x="83820" y="41148"/>
                  </a:lnTo>
                  <a:lnTo>
                    <a:pt x="82296" y="41148"/>
                  </a:lnTo>
                  <a:lnTo>
                    <a:pt x="74676" y="51816"/>
                  </a:lnTo>
                  <a:lnTo>
                    <a:pt x="69342" y="62484"/>
                  </a:lnTo>
                  <a:lnTo>
                    <a:pt x="68580" y="62484"/>
                  </a:lnTo>
                  <a:lnTo>
                    <a:pt x="56388" y="89916"/>
                  </a:lnTo>
                  <a:lnTo>
                    <a:pt x="50292" y="105156"/>
                  </a:lnTo>
                  <a:lnTo>
                    <a:pt x="45720" y="121920"/>
                  </a:lnTo>
                  <a:lnTo>
                    <a:pt x="36576" y="158496"/>
                  </a:lnTo>
                  <a:lnTo>
                    <a:pt x="33528" y="176784"/>
                  </a:lnTo>
                  <a:lnTo>
                    <a:pt x="28956" y="196596"/>
                  </a:lnTo>
                  <a:lnTo>
                    <a:pt x="22860" y="237744"/>
                  </a:lnTo>
                  <a:lnTo>
                    <a:pt x="15240" y="278892"/>
                  </a:lnTo>
                  <a:close/>
                </a:path>
                <a:path w="387350" h="317500">
                  <a:moveTo>
                    <a:pt x="283464" y="57912"/>
                  </a:moveTo>
                  <a:lnTo>
                    <a:pt x="256032" y="42672"/>
                  </a:lnTo>
                  <a:lnTo>
                    <a:pt x="239268" y="36576"/>
                  </a:lnTo>
                  <a:lnTo>
                    <a:pt x="240792" y="36576"/>
                  </a:lnTo>
                  <a:lnTo>
                    <a:pt x="224028" y="30480"/>
                  </a:lnTo>
                  <a:lnTo>
                    <a:pt x="207264" y="25908"/>
                  </a:lnTo>
                  <a:lnTo>
                    <a:pt x="208788" y="25908"/>
                  </a:lnTo>
                  <a:lnTo>
                    <a:pt x="192024" y="21336"/>
                  </a:lnTo>
                  <a:lnTo>
                    <a:pt x="175260" y="18288"/>
                  </a:lnTo>
                  <a:lnTo>
                    <a:pt x="160020" y="16764"/>
                  </a:lnTo>
                  <a:lnTo>
                    <a:pt x="233172" y="16764"/>
                  </a:lnTo>
                  <a:lnTo>
                    <a:pt x="292608" y="42672"/>
                  </a:lnTo>
                  <a:lnTo>
                    <a:pt x="313436" y="56388"/>
                  </a:lnTo>
                  <a:lnTo>
                    <a:pt x="283464" y="56388"/>
                  </a:lnTo>
                  <a:lnTo>
                    <a:pt x="283464" y="57912"/>
                  </a:lnTo>
                  <a:close/>
                </a:path>
                <a:path w="387350" h="317500">
                  <a:moveTo>
                    <a:pt x="82296" y="42672"/>
                  </a:moveTo>
                  <a:lnTo>
                    <a:pt x="82296" y="41148"/>
                  </a:lnTo>
                  <a:lnTo>
                    <a:pt x="83820" y="41148"/>
                  </a:lnTo>
                  <a:lnTo>
                    <a:pt x="82296" y="42672"/>
                  </a:lnTo>
                  <a:close/>
                </a:path>
                <a:path w="387350" h="317500">
                  <a:moveTo>
                    <a:pt x="297180" y="65532"/>
                  </a:moveTo>
                  <a:lnTo>
                    <a:pt x="283464" y="56388"/>
                  </a:lnTo>
                  <a:lnTo>
                    <a:pt x="313436" y="56388"/>
                  </a:lnTo>
                  <a:lnTo>
                    <a:pt x="322326" y="64008"/>
                  </a:lnTo>
                  <a:lnTo>
                    <a:pt x="295656" y="64008"/>
                  </a:lnTo>
                  <a:lnTo>
                    <a:pt x="297180" y="65532"/>
                  </a:lnTo>
                  <a:close/>
                </a:path>
                <a:path w="387350" h="317500">
                  <a:moveTo>
                    <a:pt x="68580" y="64008"/>
                  </a:moveTo>
                  <a:lnTo>
                    <a:pt x="68580" y="62484"/>
                  </a:lnTo>
                  <a:lnTo>
                    <a:pt x="69342" y="62484"/>
                  </a:lnTo>
                  <a:lnTo>
                    <a:pt x="68580" y="64008"/>
                  </a:lnTo>
                  <a:close/>
                </a:path>
                <a:path w="387350" h="317500">
                  <a:moveTo>
                    <a:pt x="343471" y="89916"/>
                  </a:moveTo>
                  <a:lnTo>
                    <a:pt x="324612" y="89916"/>
                  </a:lnTo>
                  <a:lnTo>
                    <a:pt x="315468" y="80772"/>
                  </a:lnTo>
                  <a:lnTo>
                    <a:pt x="316992" y="80772"/>
                  </a:lnTo>
                  <a:lnTo>
                    <a:pt x="306324" y="73152"/>
                  </a:lnTo>
                  <a:lnTo>
                    <a:pt x="307848" y="73152"/>
                  </a:lnTo>
                  <a:lnTo>
                    <a:pt x="295656" y="64008"/>
                  </a:lnTo>
                  <a:lnTo>
                    <a:pt x="322326" y="64008"/>
                  </a:lnTo>
                  <a:lnTo>
                    <a:pt x="327660" y="68580"/>
                  </a:lnTo>
                  <a:lnTo>
                    <a:pt x="336804" y="79248"/>
                  </a:lnTo>
                  <a:lnTo>
                    <a:pt x="343471" y="89916"/>
                  </a:lnTo>
                  <a:close/>
                </a:path>
                <a:path w="387350" h="317500">
                  <a:moveTo>
                    <a:pt x="330708" y="100584"/>
                  </a:moveTo>
                  <a:lnTo>
                    <a:pt x="323088" y="88392"/>
                  </a:lnTo>
                  <a:lnTo>
                    <a:pt x="324612" y="89916"/>
                  </a:lnTo>
                  <a:lnTo>
                    <a:pt x="343471" y="89916"/>
                  </a:lnTo>
                  <a:lnTo>
                    <a:pt x="344424" y="91440"/>
                  </a:lnTo>
                  <a:lnTo>
                    <a:pt x="348657" y="99060"/>
                  </a:lnTo>
                  <a:lnTo>
                    <a:pt x="330708" y="99060"/>
                  </a:lnTo>
                  <a:lnTo>
                    <a:pt x="330708" y="100584"/>
                  </a:lnTo>
                  <a:close/>
                </a:path>
                <a:path w="387350" h="317500">
                  <a:moveTo>
                    <a:pt x="336804" y="112776"/>
                  </a:moveTo>
                  <a:lnTo>
                    <a:pt x="330708" y="99060"/>
                  </a:lnTo>
                  <a:lnTo>
                    <a:pt x="348657" y="99060"/>
                  </a:lnTo>
                  <a:lnTo>
                    <a:pt x="352044" y="105156"/>
                  </a:lnTo>
                  <a:lnTo>
                    <a:pt x="354482" y="111252"/>
                  </a:lnTo>
                  <a:lnTo>
                    <a:pt x="336804" y="111252"/>
                  </a:lnTo>
                  <a:lnTo>
                    <a:pt x="336804" y="112776"/>
                  </a:lnTo>
                  <a:close/>
                </a:path>
                <a:path w="387350" h="317500">
                  <a:moveTo>
                    <a:pt x="341376" y="126492"/>
                  </a:moveTo>
                  <a:lnTo>
                    <a:pt x="336804" y="111252"/>
                  </a:lnTo>
                  <a:lnTo>
                    <a:pt x="354482" y="111252"/>
                  </a:lnTo>
                  <a:lnTo>
                    <a:pt x="358140" y="120396"/>
                  </a:lnTo>
                  <a:lnTo>
                    <a:pt x="359511" y="124968"/>
                  </a:lnTo>
                  <a:lnTo>
                    <a:pt x="341376" y="124968"/>
                  </a:lnTo>
                  <a:lnTo>
                    <a:pt x="341376" y="126492"/>
                  </a:lnTo>
                  <a:close/>
                </a:path>
                <a:path w="387350" h="317500">
                  <a:moveTo>
                    <a:pt x="350520" y="156972"/>
                  </a:moveTo>
                  <a:lnTo>
                    <a:pt x="345948" y="140208"/>
                  </a:lnTo>
                  <a:lnTo>
                    <a:pt x="341376" y="124968"/>
                  </a:lnTo>
                  <a:lnTo>
                    <a:pt x="359511" y="124968"/>
                  </a:lnTo>
                  <a:lnTo>
                    <a:pt x="362712" y="135636"/>
                  </a:lnTo>
                  <a:lnTo>
                    <a:pt x="367284" y="152400"/>
                  </a:lnTo>
                  <a:lnTo>
                    <a:pt x="367838" y="155448"/>
                  </a:lnTo>
                  <a:lnTo>
                    <a:pt x="350520" y="155448"/>
                  </a:lnTo>
                  <a:lnTo>
                    <a:pt x="350520" y="156972"/>
                  </a:lnTo>
                  <a:close/>
                </a:path>
                <a:path w="387350" h="317500">
                  <a:moveTo>
                    <a:pt x="387096" y="301752"/>
                  </a:moveTo>
                  <a:lnTo>
                    <a:pt x="384048" y="301752"/>
                  </a:lnTo>
                  <a:lnTo>
                    <a:pt x="384048" y="300228"/>
                  </a:lnTo>
                  <a:lnTo>
                    <a:pt x="381000" y="294132"/>
                  </a:lnTo>
                  <a:lnTo>
                    <a:pt x="376428" y="286512"/>
                  </a:lnTo>
                  <a:lnTo>
                    <a:pt x="377952" y="286512"/>
                  </a:lnTo>
                  <a:lnTo>
                    <a:pt x="368808" y="268224"/>
                  </a:lnTo>
                  <a:lnTo>
                    <a:pt x="366331" y="268224"/>
                  </a:lnTo>
                  <a:lnTo>
                    <a:pt x="364236" y="251460"/>
                  </a:lnTo>
                  <a:lnTo>
                    <a:pt x="359664" y="205740"/>
                  </a:lnTo>
                  <a:lnTo>
                    <a:pt x="350520" y="155448"/>
                  </a:lnTo>
                  <a:lnTo>
                    <a:pt x="367838" y="155448"/>
                  </a:lnTo>
                  <a:lnTo>
                    <a:pt x="373380" y="185928"/>
                  </a:lnTo>
                  <a:lnTo>
                    <a:pt x="374904" y="202692"/>
                  </a:lnTo>
                  <a:lnTo>
                    <a:pt x="377952" y="219456"/>
                  </a:lnTo>
                  <a:lnTo>
                    <a:pt x="381000" y="249936"/>
                  </a:lnTo>
                  <a:lnTo>
                    <a:pt x="382524" y="262128"/>
                  </a:lnTo>
                  <a:lnTo>
                    <a:pt x="382524" y="268224"/>
                  </a:lnTo>
                  <a:lnTo>
                    <a:pt x="368808" y="268224"/>
                  </a:lnTo>
                  <a:lnTo>
                    <a:pt x="366449" y="269167"/>
                  </a:lnTo>
                  <a:lnTo>
                    <a:pt x="382524" y="269167"/>
                  </a:lnTo>
                  <a:lnTo>
                    <a:pt x="382524" y="274320"/>
                  </a:lnTo>
                  <a:lnTo>
                    <a:pt x="384048" y="283464"/>
                  </a:lnTo>
                  <a:lnTo>
                    <a:pt x="385572" y="286512"/>
                  </a:lnTo>
                  <a:lnTo>
                    <a:pt x="385572" y="289560"/>
                  </a:lnTo>
                  <a:lnTo>
                    <a:pt x="387096" y="295656"/>
                  </a:lnTo>
                  <a:lnTo>
                    <a:pt x="387096" y="301752"/>
                  </a:lnTo>
                  <a:close/>
                </a:path>
                <a:path w="387350" h="317500">
                  <a:moveTo>
                    <a:pt x="370332" y="304800"/>
                  </a:moveTo>
                  <a:lnTo>
                    <a:pt x="370332" y="298704"/>
                  </a:lnTo>
                  <a:lnTo>
                    <a:pt x="368808" y="292608"/>
                  </a:lnTo>
                  <a:lnTo>
                    <a:pt x="368808" y="289560"/>
                  </a:lnTo>
                  <a:lnTo>
                    <a:pt x="367284" y="284988"/>
                  </a:lnTo>
                  <a:lnTo>
                    <a:pt x="367284" y="275844"/>
                  </a:lnTo>
                  <a:lnTo>
                    <a:pt x="366449" y="269167"/>
                  </a:lnTo>
                  <a:lnTo>
                    <a:pt x="368808" y="268224"/>
                  </a:lnTo>
                  <a:lnTo>
                    <a:pt x="377952" y="286512"/>
                  </a:lnTo>
                  <a:lnTo>
                    <a:pt x="376428" y="286512"/>
                  </a:lnTo>
                  <a:lnTo>
                    <a:pt x="381000" y="294132"/>
                  </a:lnTo>
                  <a:lnTo>
                    <a:pt x="383286" y="298704"/>
                  </a:lnTo>
                  <a:lnTo>
                    <a:pt x="381000" y="298704"/>
                  </a:lnTo>
                  <a:lnTo>
                    <a:pt x="374904" y="301752"/>
                  </a:lnTo>
                  <a:lnTo>
                    <a:pt x="371856" y="301752"/>
                  </a:lnTo>
                  <a:lnTo>
                    <a:pt x="370332" y="304800"/>
                  </a:lnTo>
                  <a:close/>
                </a:path>
                <a:path w="387350" h="317500">
                  <a:moveTo>
                    <a:pt x="382524" y="316992"/>
                  </a:moveTo>
                  <a:lnTo>
                    <a:pt x="373380" y="313944"/>
                  </a:lnTo>
                  <a:lnTo>
                    <a:pt x="370332" y="310896"/>
                  </a:lnTo>
                  <a:lnTo>
                    <a:pt x="365760" y="301752"/>
                  </a:lnTo>
                  <a:lnTo>
                    <a:pt x="361188" y="294132"/>
                  </a:lnTo>
                  <a:lnTo>
                    <a:pt x="358140" y="284988"/>
                  </a:lnTo>
                  <a:lnTo>
                    <a:pt x="353568" y="274320"/>
                  </a:lnTo>
                  <a:lnTo>
                    <a:pt x="366449" y="269167"/>
                  </a:lnTo>
                  <a:lnTo>
                    <a:pt x="367284" y="275844"/>
                  </a:lnTo>
                  <a:lnTo>
                    <a:pt x="367284" y="284988"/>
                  </a:lnTo>
                  <a:lnTo>
                    <a:pt x="368808" y="289560"/>
                  </a:lnTo>
                  <a:lnTo>
                    <a:pt x="368808" y="292608"/>
                  </a:lnTo>
                  <a:lnTo>
                    <a:pt x="370332" y="298704"/>
                  </a:lnTo>
                  <a:lnTo>
                    <a:pt x="370332" y="304800"/>
                  </a:lnTo>
                  <a:lnTo>
                    <a:pt x="387096" y="304800"/>
                  </a:lnTo>
                  <a:lnTo>
                    <a:pt x="387096" y="307848"/>
                  </a:lnTo>
                  <a:lnTo>
                    <a:pt x="382524" y="316992"/>
                  </a:lnTo>
                  <a:close/>
                </a:path>
                <a:path w="387350" h="317500">
                  <a:moveTo>
                    <a:pt x="387096" y="303276"/>
                  </a:moveTo>
                  <a:lnTo>
                    <a:pt x="371856" y="303276"/>
                  </a:lnTo>
                  <a:lnTo>
                    <a:pt x="381000" y="298704"/>
                  </a:lnTo>
                  <a:lnTo>
                    <a:pt x="384048" y="301752"/>
                  </a:lnTo>
                  <a:lnTo>
                    <a:pt x="387096" y="301752"/>
                  </a:lnTo>
                  <a:lnTo>
                    <a:pt x="387096" y="303276"/>
                  </a:lnTo>
                  <a:close/>
                </a:path>
                <a:path w="387350" h="317500">
                  <a:moveTo>
                    <a:pt x="384048" y="301752"/>
                  </a:moveTo>
                  <a:lnTo>
                    <a:pt x="381000" y="298704"/>
                  </a:lnTo>
                  <a:lnTo>
                    <a:pt x="382524" y="298704"/>
                  </a:lnTo>
                  <a:lnTo>
                    <a:pt x="384048" y="300228"/>
                  </a:lnTo>
                  <a:lnTo>
                    <a:pt x="384048" y="301752"/>
                  </a:lnTo>
                  <a:close/>
                </a:path>
                <a:path w="387350" h="317500">
                  <a:moveTo>
                    <a:pt x="384048" y="300228"/>
                  </a:moveTo>
                  <a:lnTo>
                    <a:pt x="382524" y="298704"/>
                  </a:lnTo>
                  <a:lnTo>
                    <a:pt x="383286" y="298704"/>
                  </a:lnTo>
                  <a:lnTo>
                    <a:pt x="384048" y="300228"/>
                  </a:lnTo>
                  <a:close/>
                </a:path>
                <a:path w="387350" h="317500">
                  <a:moveTo>
                    <a:pt x="387096" y="304800"/>
                  </a:moveTo>
                  <a:lnTo>
                    <a:pt x="370332" y="304800"/>
                  </a:lnTo>
                  <a:lnTo>
                    <a:pt x="371856" y="301752"/>
                  </a:lnTo>
                  <a:lnTo>
                    <a:pt x="371856" y="303276"/>
                  </a:lnTo>
                  <a:lnTo>
                    <a:pt x="387096" y="303276"/>
                  </a:lnTo>
                  <a:lnTo>
                    <a:pt x="387096" y="304800"/>
                  </a:lnTo>
                  <a:close/>
                </a:path>
                <a:path w="387350" h="317500">
                  <a:moveTo>
                    <a:pt x="371856" y="303276"/>
                  </a:moveTo>
                  <a:lnTo>
                    <a:pt x="371856" y="301752"/>
                  </a:lnTo>
                  <a:lnTo>
                    <a:pt x="374904" y="301752"/>
                  </a:lnTo>
                  <a:lnTo>
                    <a:pt x="371856" y="303276"/>
                  </a:lnTo>
                  <a:close/>
                </a:path>
              </a:pathLst>
            </a:custGeom>
            <a:solidFill>
              <a:srgbClr val="FFBF00"/>
            </a:solidFill>
          </p:spPr>
          <p:txBody>
            <a:bodyPr wrap="square" lIns="0" tIns="0" rIns="0" bIns="0" rtlCol="0"/>
            <a:lstStyle/>
            <a:p>
              <a:endParaRPr sz="1632"/>
            </a:p>
          </p:txBody>
        </p:sp>
        <p:sp>
          <p:nvSpPr>
            <p:cNvPr id="11" name="object 11"/>
            <p:cNvSpPr/>
            <p:nvPr/>
          </p:nvSpPr>
          <p:spPr>
            <a:xfrm>
              <a:off x="4765548" y="5842162"/>
              <a:ext cx="361315" cy="235585"/>
            </a:xfrm>
            <a:custGeom>
              <a:avLst/>
              <a:gdLst/>
              <a:ahLst/>
              <a:cxnLst/>
              <a:rect l="l" t="t" r="r" b="b"/>
              <a:pathLst>
                <a:path w="361314" h="235585">
                  <a:moveTo>
                    <a:pt x="361188" y="235549"/>
                  </a:moveTo>
                  <a:lnTo>
                    <a:pt x="0" y="235549"/>
                  </a:lnTo>
                  <a:lnTo>
                    <a:pt x="4157" y="183099"/>
                  </a:lnTo>
                  <a:lnTo>
                    <a:pt x="10582" y="133429"/>
                  </a:lnTo>
                  <a:lnTo>
                    <a:pt x="21177" y="88952"/>
                  </a:lnTo>
                  <a:lnTo>
                    <a:pt x="37843" y="52084"/>
                  </a:lnTo>
                  <a:lnTo>
                    <a:pt x="100145" y="8412"/>
                  </a:lnTo>
                  <a:lnTo>
                    <a:pt x="149437" y="0"/>
                  </a:lnTo>
                  <a:lnTo>
                    <a:pt x="202606" y="0"/>
                  </a:lnTo>
                  <a:lnTo>
                    <a:pt x="251898" y="8412"/>
                  </a:lnTo>
                  <a:lnTo>
                    <a:pt x="289559" y="25237"/>
                  </a:lnTo>
                  <a:lnTo>
                    <a:pt x="314565" y="57936"/>
                  </a:lnTo>
                  <a:lnTo>
                    <a:pt x="331232" y="106509"/>
                  </a:lnTo>
                  <a:lnTo>
                    <a:pt x="342558" y="159763"/>
                  </a:lnTo>
                  <a:lnTo>
                    <a:pt x="351544" y="206508"/>
                  </a:lnTo>
                  <a:lnTo>
                    <a:pt x="361188" y="235549"/>
                  </a:lnTo>
                  <a:close/>
                </a:path>
              </a:pathLst>
            </a:custGeom>
            <a:solidFill>
              <a:srgbClr val="BF0000"/>
            </a:solidFill>
          </p:spPr>
          <p:txBody>
            <a:bodyPr wrap="square" lIns="0" tIns="0" rIns="0" bIns="0" rtlCol="0"/>
            <a:lstStyle/>
            <a:p>
              <a:endParaRPr sz="1632"/>
            </a:p>
          </p:txBody>
        </p:sp>
        <p:sp>
          <p:nvSpPr>
            <p:cNvPr id="12" name="object 12"/>
            <p:cNvSpPr/>
            <p:nvPr/>
          </p:nvSpPr>
          <p:spPr>
            <a:xfrm>
              <a:off x="4756404" y="5832348"/>
              <a:ext cx="378460" cy="248920"/>
            </a:xfrm>
            <a:custGeom>
              <a:avLst/>
              <a:gdLst/>
              <a:ahLst/>
              <a:cxnLst/>
              <a:rect l="l" t="t" r="r" b="b"/>
              <a:pathLst>
                <a:path w="378460" h="248920">
                  <a:moveTo>
                    <a:pt x="16764" y="245364"/>
                  </a:moveTo>
                  <a:lnTo>
                    <a:pt x="0" y="243840"/>
                  </a:lnTo>
                  <a:lnTo>
                    <a:pt x="3048" y="211836"/>
                  </a:lnTo>
                  <a:lnTo>
                    <a:pt x="6096" y="178308"/>
                  </a:lnTo>
                  <a:lnTo>
                    <a:pt x="16764" y="117348"/>
                  </a:lnTo>
                  <a:lnTo>
                    <a:pt x="28956" y="77724"/>
                  </a:lnTo>
                  <a:lnTo>
                    <a:pt x="48768" y="44196"/>
                  </a:lnTo>
                  <a:lnTo>
                    <a:pt x="89916" y="15240"/>
                  </a:lnTo>
                  <a:lnTo>
                    <a:pt x="134112" y="3048"/>
                  </a:lnTo>
                  <a:lnTo>
                    <a:pt x="167640" y="0"/>
                  </a:lnTo>
                  <a:lnTo>
                    <a:pt x="202692" y="0"/>
                  </a:lnTo>
                  <a:lnTo>
                    <a:pt x="251460" y="6096"/>
                  </a:lnTo>
                  <a:lnTo>
                    <a:pt x="283464" y="16764"/>
                  </a:lnTo>
                  <a:lnTo>
                    <a:pt x="169164" y="16764"/>
                  </a:lnTo>
                  <a:lnTo>
                    <a:pt x="137160" y="19812"/>
                  </a:lnTo>
                  <a:lnTo>
                    <a:pt x="121920" y="22860"/>
                  </a:lnTo>
                  <a:lnTo>
                    <a:pt x="108204" y="25908"/>
                  </a:lnTo>
                  <a:lnTo>
                    <a:pt x="96012" y="30480"/>
                  </a:lnTo>
                  <a:lnTo>
                    <a:pt x="88011" y="35052"/>
                  </a:lnTo>
                  <a:lnTo>
                    <a:pt x="85344" y="35052"/>
                  </a:lnTo>
                  <a:lnTo>
                    <a:pt x="76200" y="41148"/>
                  </a:lnTo>
                  <a:lnTo>
                    <a:pt x="68580" y="47244"/>
                  </a:lnTo>
                  <a:lnTo>
                    <a:pt x="60960" y="54864"/>
                  </a:lnTo>
                  <a:lnTo>
                    <a:pt x="62484" y="54864"/>
                  </a:lnTo>
                  <a:lnTo>
                    <a:pt x="54864" y="64008"/>
                  </a:lnTo>
                  <a:lnTo>
                    <a:pt x="48768" y="74676"/>
                  </a:lnTo>
                  <a:lnTo>
                    <a:pt x="49530" y="74676"/>
                  </a:lnTo>
                  <a:lnTo>
                    <a:pt x="44958" y="83820"/>
                  </a:lnTo>
                  <a:lnTo>
                    <a:pt x="44196" y="83820"/>
                  </a:lnTo>
                  <a:lnTo>
                    <a:pt x="39624" y="96012"/>
                  </a:lnTo>
                  <a:lnTo>
                    <a:pt x="36576" y="108204"/>
                  </a:lnTo>
                  <a:lnTo>
                    <a:pt x="32004" y="121920"/>
                  </a:lnTo>
                  <a:lnTo>
                    <a:pt x="28956" y="135636"/>
                  </a:lnTo>
                  <a:lnTo>
                    <a:pt x="27584" y="149352"/>
                  </a:lnTo>
                  <a:lnTo>
                    <a:pt x="27432" y="149352"/>
                  </a:lnTo>
                  <a:lnTo>
                    <a:pt x="22860" y="181356"/>
                  </a:lnTo>
                  <a:lnTo>
                    <a:pt x="19957" y="211836"/>
                  </a:lnTo>
                  <a:lnTo>
                    <a:pt x="19812" y="211836"/>
                  </a:lnTo>
                  <a:lnTo>
                    <a:pt x="16764" y="245364"/>
                  </a:lnTo>
                  <a:close/>
                </a:path>
                <a:path w="378460" h="248920">
                  <a:moveTo>
                    <a:pt x="286512" y="36576"/>
                  </a:moveTo>
                  <a:lnTo>
                    <a:pt x="274320" y="30480"/>
                  </a:lnTo>
                  <a:lnTo>
                    <a:pt x="260604" y="25908"/>
                  </a:lnTo>
                  <a:lnTo>
                    <a:pt x="262128" y="25908"/>
                  </a:lnTo>
                  <a:lnTo>
                    <a:pt x="246888" y="22860"/>
                  </a:lnTo>
                  <a:lnTo>
                    <a:pt x="248412" y="22860"/>
                  </a:lnTo>
                  <a:lnTo>
                    <a:pt x="233172" y="19812"/>
                  </a:lnTo>
                  <a:lnTo>
                    <a:pt x="216408" y="18288"/>
                  </a:lnTo>
                  <a:lnTo>
                    <a:pt x="217932" y="18288"/>
                  </a:lnTo>
                  <a:lnTo>
                    <a:pt x="201168" y="16764"/>
                  </a:lnTo>
                  <a:lnTo>
                    <a:pt x="283464" y="16764"/>
                  </a:lnTo>
                  <a:lnTo>
                    <a:pt x="304800" y="27432"/>
                  </a:lnTo>
                  <a:lnTo>
                    <a:pt x="312420" y="35052"/>
                  </a:lnTo>
                  <a:lnTo>
                    <a:pt x="284988" y="35052"/>
                  </a:lnTo>
                  <a:lnTo>
                    <a:pt x="286512" y="36576"/>
                  </a:lnTo>
                  <a:close/>
                </a:path>
                <a:path w="378460" h="248920">
                  <a:moveTo>
                    <a:pt x="85344" y="36576"/>
                  </a:moveTo>
                  <a:lnTo>
                    <a:pt x="85344" y="35052"/>
                  </a:lnTo>
                  <a:lnTo>
                    <a:pt x="88011" y="35052"/>
                  </a:lnTo>
                  <a:lnTo>
                    <a:pt x="85344" y="36576"/>
                  </a:lnTo>
                  <a:close/>
                </a:path>
                <a:path w="378460" h="248920">
                  <a:moveTo>
                    <a:pt x="301752" y="48768"/>
                  </a:moveTo>
                  <a:lnTo>
                    <a:pt x="298704" y="44196"/>
                  </a:lnTo>
                  <a:lnTo>
                    <a:pt x="294132" y="41148"/>
                  </a:lnTo>
                  <a:lnTo>
                    <a:pt x="295656" y="41148"/>
                  </a:lnTo>
                  <a:lnTo>
                    <a:pt x="284988" y="35052"/>
                  </a:lnTo>
                  <a:lnTo>
                    <a:pt x="312420" y="35052"/>
                  </a:lnTo>
                  <a:lnTo>
                    <a:pt x="313944" y="36576"/>
                  </a:lnTo>
                  <a:lnTo>
                    <a:pt x="318516" y="42672"/>
                  </a:lnTo>
                  <a:lnTo>
                    <a:pt x="323088" y="47244"/>
                  </a:lnTo>
                  <a:lnTo>
                    <a:pt x="301752" y="47244"/>
                  </a:lnTo>
                  <a:lnTo>
                    <a:pt x="301752" y="48768"/>
                  </a:lnTo>
                  <a:close/>
                </a:path>
                <a:path w="378460" h="248920">
                  <a:moveTo>
                    <a:pt x="309372" y="57912"/>
                  </a:moveTo>
                  <a:lnTo>
                    <a:pt x="304800" y="51816"/>
                  </a:lnTo>
                  <a:lnTo>
                    <a:pt x="306324" y="51816"/>
                  </a:lnTo>
                  <a:lnTo>
                    <a:pt x="301752" y="47244"/>
                  </a:lnTo>
                  <a:lnTo>
                    <a:pt x="323088" y="47244"/>
                  </a:lnTo>
                  <a:lnTo>
                    <a:pt x="328168" y="56388"/>
                  </a:lnTo>
                  <a:lnTo>
                    <a:pt x="309372" y="56388"/>
                  </a:lnTo>
                  <a:lnTo>
                    <a:pt x="309372" y="57912"/>
                  </a:lnTo>
                  <a:close/>
                </a:path>
                <a:path w="378460" h="248920">
                  <a:moveTo>
                    <a:pt x="321564" y="82296"/>
                  </a:moveTo>
                  <a:lnTo>
                    <a:pt x="315468" y="68580"/>
                  </a:lnTo>
                  <a:lnTo>
                    <a:pt x="309372" y="56388"/>
                  </a:lnTo>
                  <a:lnTo>
                    <a:pt x="328168" y="56388"/>
                  </a:lnTo>
                  <a:lnTo>
                    <a:pt x="330708" y="60960"/>
                  </a:lnTo>
                  <a:lnTo>
                    <a:pt x="336804" y="74676"/>
                  </a:lnTo>
                  <a:lnTo>
                    <a:pt x="338466" y="80772"/>
                  </a:lnTo>
                  <a:lnTo>
                    <a:pt x="321564" y="80772"/>
                  </a:lnTo>
                  <a:lnTo>
                    <a:pt x="321564" y="82296"/>
                  </a:lnTo>
                  <a:close/>
                </a:path>
                <a:path w="378460" h="248920">
                  <a:moveTo>
                    <a:pt x="49530" y="74676"/>
                  </a:moveTo>
                  <a:lnTo>
                    <a:pt x="48768" y="74676"/>
                  </a:lnTo>
                  <a:lnTo>
                    <a:pt x="50292" y="73152"/>
                  </a:lnTo>
                  <a:lnTo>
                    <a:pt x="49530" y="74676"/>
                  </a:lnTo>
                  <a:close/>
                </a:path>
                <a:path w="378460" h="248920">
                  <a:moveTo>
                    <a:pt x="341376" y="161544"/>
                  </a:moveTo>
                  <a:lnTo>
                    <a:pt x="335280" y="128016"/>
                  </a:lnTo>
                  <a:lnTo>
                    <a:pt x="330708" y="111252"/>
                  </a:lnTo>
                  <a:lnTo>
                    <a:pt x="321564" y="80772"/>
                  </a:lnTo>
                  <a:lnTo>
                    <a:pt x="338466" y="80772"/>
                  </a:lnTo>
                  <a:lnTo>
                    <a:pt x="341376" y="91440"/>
                  </a:lnTo>
                  <a:lnTo>
                    <a:pt x="347472" y="106680"/>
                  </a:lnTo>
                  <a:lnTo>
                    <a:pt x="350520" y="123444"/>
                  </a:lnTo>
                  <a:lnTo>
                    <a:pt x="355092" y="140208"/>
                  </a:lnTo>
                  <a:lnTo>
                    <a:pt x="358694" y="160020"/>
                  </a:lnTo>
                  <a:lnTo>
                    <a:pt x="341376" y="160020"/>
                  </a:lnTo>
                  <a:lnTo>
                    <a:pt x="341376" y="161544"/>
                  </a:lnTo>
                  <a:close/>
                </a:path>
                <a:path w="378460" h="248920">
                  <a:moveTo>
                    <a:pt x="44196" y="85344"/>
                  </a:moveTo>
                  <a:lnTo>
                    <a:pt x="44196" y="83820"/>
                  </a:lnTo>
                  <a:lnTo>
                    <a:pt x="44958" y="83820"/>
                  </a:lnTo>
                  <a:lnTo>
                    <a:pt x="44196" y="85344"/>
                  </a:lnTo>
                  <a:close/>
                </a:path>
                <a:path w="378460" h="248920">
                  <a:moveTo>
                    <a:pt x="27432" y="150876"/>
                  </a:moveTo>
                  <a:lnTo>
                    <a:pt x="27432" y="149352"/>
                  </a:lnTo>
                  <a:lnTo>
                    <a:pt x="27584" y="149352"/>
                  </a:lnTo>
                  <a:lnTo>
                    <a:pt x="27432" y="150876"/>
                  </a:lnTo>
                  <a:close/>
                </a:path>
                <a:path w="378460" h="248920">
                  <a:moveTo>
                    <a:pt x="362712" y="248412"/>
                  </a:moveTo>
                  <a:lnTo>
                    <a:pt x="361188" y="245364"/>
                  </a:lnTo>
                  <a:lnTo>
                    <a:pt x="358140" y="236220"/>
                  </a:lnTo>
                  <a:lnTo>
                    <a:pt x="355092" y="231648"/>
                  </a:lnTo>
                  <a:lnTo>
                    <a:pt x="353568" y="219456"/>
                  </a:lnTo>
                  <a:lnTo>
                    <a:pt x="350520" y="207264"/>
                  </a:lnTo>
                  <a:lnTo>
                    <a:pt x="344424" y="176784"/>
                  </a:lnTo>
                  <a:lnTo>
                    <a:pt x="341376" y="160020"/>
                  </a:lnTo>
                  <a:lnTo>
                    <a:pt x="358694" y="160020"/>
                  </a:lnTo>
                  <a:lnTo>
                    <a:pt x="361188" y="173736"/>
                  </a:lnTo>
                  <a:lnTo>
                    <a:pt x="364236" y="188976"/>
                  </a:lnTo>
                  <a:lnTo>
                    <a:pt x="371856" y="227076"/>
                  </a:lnTo>
                  <a:lnTo>
                    <a:pt x="376428" y="237744"/>
                  </a:lnTo>
                  <a:lnTo>
                    <a:pt x="374904" y="237744"/>
                  </a:lnTo>
                  <a:lnTo>
                    <a:pt x="377952" y="240792"/>
                  </a:lnTo>
                  <a:lnTo>
                    <a:pt x="362712" y="248412"/>
                  </a:lnTo>
                  <a:close/>
                </a:path>
                <a:path w="378460" h="248920">
                  <a:moveTo>
                    <a:pt x="19812" y="213360"/>
                  </a:moveTo>
                  <a:lnTo>
                    <a:pt x="19812" y="211836"/>
                  </a:lnTo>
                  <a:lnTo>
                    <a:pt x="19957" y="211836"/>
                  </a:lnTo>
                  <a:lnTo>
                    <a:pt x="19812" y="213360"/>
                  </a:lnTo>
                  <a:close/>
                </a:path>
              </a:pathLst>
            </a:custGeom>
            <a:solidFill>
              <a:srgbClr val="FFBF00"/>
            </a:solidFill>
          </p:spPr>
          <p:txBody>
            <a:bodyPr wrap="square" lIns="0" tIns="0" rIns="0" bIns="0" rtlCol="0"/>
            <a:lstStyle/>
            <a:p>
              <a:endParaRPr sz="1632"/>
            </a:p>
          </p:txBody>
        </p:sp>
        <p:sp>
          <p:nvSpPr>
            <p:cNvPr id="13" name="object 13"/>
            <p:cNvSpPr/>
            <p:nvPr/>
          </p:nvSpPr>
          <p:spPr>
            <a:xfrm>
              <a:off x="5818632" y="5718048"/>
              <a:ext cx="1533525" cy="292735"/>
            </a:xfrm>
            <a:custGeom>
              <a:avLst/>
              <a:gdLst/>
              <a:ahLst/>
              <a:cxnLst/>
              <a:rect l="l" t="t" r="r" b="b"/>
              <a:pathLst>
                <a:path w="1533525" h="292735">
                  <a:moveTo>
                    <a:pt x="1533144" y="292607"/>
                  </a:moveTo>
                  <a:lnTo>
                    <a:pt x="0" y="292607"/>
                  </a:lnTo>
                  <a:lnTo>
                    <a:pt x="0" y="0"/>
                  </a:lnTo>
                  <a:lnTo>
                    <a:pt x="1533144" y="0"/>
                  </a:lnTo>
                  <a:lnTo>
                    <a:pt x="1533144" y="292607"/>
                  </a:lnTo>
                  <a:close/>
                </a:path>
              </a:pathLst>
            </a:custGeom>
            <a:solidFill>
              <a:srgbClr val="FFFFFF"/>
            </a:solidFill>
          </p:spPr>
          <p:txBody>
            <a:bodyPr wrap="square" lIns="0" tIns="0" rIns="0" bIns="0" rtlCol="0"/>
            <a:lstStyle/>
            <a:p>
              <a:endParaRPr sz="1632"/>
            </a:p>
          </p:txBody>
        </p:sp>
      </p:grpSp>
      <p:sp>
        <p:nvSpPr>
          <p:cNvPr id="14" name="object 14"/>
          <p:cNvSpPr txBox="1"/>
          <p:nvPr/>
        </p:nvSpPr>
        <p:spPr>
          <a:xfrm>
            <a:off x="6208433" y="3863462"/>
            <a:ext cx="897701" cy="231458"/>
          </a:xfrm>
          <a:prstGeom prst="rect">
            <a:avLst/>
          </a:prstGeom>
        </p:spPr>
        <p:txBody>
          <a:bodyPr vert="horz" wrap="square" lIns="0" tIns="14971" rIns="0" bIns="0" rtlCol="0">
            <a:spAutoFit/>
          </a:bodyPr>
          <a:lstStyle/>
          <a:p>
            <a:pPr marL="11516">
              <a:spcBef>
                <a:spcPts val="118"/>
              </a:spcBef>
            </a:pPr>
            <a:r>
              <a:rPr sz="1406" b="1" dirty="0">
                <a:latin typeface="Times New Roman"/>
                <a:cs typeface="Times New Roman"/>
              </a:rPr>
              <a:t>Fallen</a:t>
            </a:r>
            <a:r>
              <a:rPr sz="1406" b="1" spc="14" dirty="0">
                <a:latin typeface="Times New Roman"/>
                <a:cs typeface="Times New Roman"/>
              </a:rPr>
              <a:t> </a:t>
            </a:r>
            <a:r>
              <a:rPr sz="1406" b="1" spc="-18" dirty="0">
                <a:latin typeface="Times New Roman"/>
                <a:cs typeface="Times New Roman"/>
              </a:rPr>
              <a:t>Tree</a:t>
            </a:r>
            <a:endParaRPr sz="1406">
              <a:latin typeface="Times New Roman"/>
              <a:cs typeface="Times New Roman"/>
            </a:endParaRPr>
          </a:p>
        </p:txBody>
      </p:sp>
      <p:sp>
        <p:nvSpPr>
          <p:cNvPr id="15" name="object 15"/>
          <p:cNvSpPr txBox="1"/>
          <p:nvPr/>
        </p:nvSpPr>
        <p:spPr>
          <a:xfrm>
            <a:off x="6804079" y="5190186"/>
            <a:ext cx="827450" cy="231458"/>
          </a:xfrm>
          <a:prstGeom prst="rect">
            <a:avLst/>
          </a:prstGeom>
        </p:spPr>
        <p:txBody>
          <a:bodyPr vert="horz" wrap="square" lIns="0" tIns="14971" rIns="0" bIns="0" rtlCol="0">
            <a:spAutoFit/>
          </a:bodyPr>
          <a:lstStyle/>
          <a:p>
            <a:pPr marL="11516">
              <a:spcBef>
                <a:spcPts val="118"/>
              </a:spcBef>
            </a:pPr>
            <a:r>
              <a:rPr sz="1406" b="1" dirty="0">
                <a:latin typeface="Times New Roman"/>
                <a:cs typeface="Times New Roman"/>
              </a:rPr>
              <a:t>Sand</a:t>
            </a:r>
            <a:r>
              <a:rPr sz="1406" b="1" spc="36" dirty="0">
                <a:latin typeface="Times New Roman"/>
                <a:cs typeface="Times New Roman"/>
              </a:rPr>
              <a:t> </a:t>
            </a:r>
            <a:r>
              <a:rPr sz="1406" b="1" spc="-18" dirty="0">
                <a:latin typeface="Times New Roman"/>
                <a:cs typeface="Times New Roman"/>
              </a:rPr>
              <a:t>Bars</a:t>
            </a:r>
            <a:endParaRPr sz="1406">
              <a:latin typeface="Times New Roman"/>
              <a:cs typeface="Times New Roman"/>
            </a:endParaRPr>
          </a:p>
        </p:txBody>
      </p:sp>
      <p:sp>
        <p:nvSpPr>
          <p:cNvPr id="16" name="object 16"/>
          <p:cNvSpPr/>
          <p:nvPr/>
        </p:nvSpPr>
        <p:spPr>
          <a:xfrm>
            <a:off x="5751418" y="4049157"/>
            <a:ext cx="904035" cy="1300774"/>
          </a:xfrm>
          <a:custGeom>
            <a:avLst/>
            <a:gdLst/>
            <a:ahLst/>
            <a:cxnLst/>
            <a:rect l="l" t="t" r="r" b="b"/>
            <a:pathLst>
              <a:path w="996950" h="1434464">
                <a:moveTo>
                  <a:pt x="429768" y="7620"/>
                </a:moveTo>
                <a:lnTo>
                  <a:pt x="422148" y="0"/>
                </a:lnTo>
                <a:lnTo>
                  <a:pt x="42862" y="392734"/>
                </a:lnTo>
                <a:lnTo>
                  <a:pt x="22860" y="373392"/>
                </a:lnTo>
                <a:lnTo>
                  <a:pt x="0" y="443496"/>
                </a:lnTo>
                <a:lnTo>
                  <a:pt x="70104" y="419112"/>
                </a:lnTo>
                <a:lnTo>
                  <a:pt x="59080" y="408444"/>
                </a:lnTo>
                <a:lnTo>
                  <a:pt x="50609" y="400227"/>
                </a:lnTo>
                <a:lnTo>
                  <a:pt x="429768" y="7620"/>
                </a:lnTo>
                <a:close/>
              </a:path>
              <a:path w="996950" h="1434464">
                <a:moveTo>
                  <a:pt x="537972" y="1362468"/>
                </a:moveTo>
                <a:lnTo>
                  <a:pt x="537210" y="1362468"/>
                </a:lnTo>
                <a:lnTo>
                  <a:pt x="536956" y="1362976"/>
                </a:lnTo>
                <a:lnTo>
                  <a:pt x="537972" y="1362468"/>
                </a:lnTo>
                <a:close/>
              </a:path>
              <a:path w="996950" h="1434464">
                <a:moveTo>
                  <a:pt x="537972" y="1360944"/>
                </a:moveTo>
                <a:lnTo>
                  <a:pt x="536448" y="1362468"/>
                </a:lnTo>
                <a:lnTo>
                  <a:pt x="537210" y="1362468"/>
                </a:lnTo>
                <a:lnTo>
                  <a:pt x="537972" y="1360944"/>
                </a:lnTo>
                <a:close/>
              </a:path>
              <a:path w="996950" h="1434464">
                <a:moveTo>
                  <a:pt x="996708" y="1319784"/>
                </a:moveTo>
                <a:lnTo>
                  <a:pt x="954024" y="1319784"/>
                </a:lnTo>
                <a:lnTo>
                  <a:pt x="870204" y="1322832"/>
                </a:lnTo>
                <a:lnTo>
                  <a:pt x="829056" y="1322832"/>
                </a:lnTo>
                <a:lnTo>
                  <a:pt x="790956" y="1325880"/>
                </a:lnTo>
                <a:lnTo>
                  <a:pt x="752856" y="1327404"/>
                </a:lnTo>
                <a:lnTo>
                  <a:pt x="734568" y="1328928"/>
                </a:lnTo>
                <a:lnTo>
                  <a:pt x="717804" y="1328928"/>
                </a:lnTo>
                <a:lnTo>
                  <a:pt x="638556" y="1336560"/>
                </a:lnTo>
                <a:lnTo>
                  <a:pt x="626364" y="1338084"/>
                </a:lnTo>
                <a:lnTo>
                  <a:pt x="612648" y="1339608"/>
                </a:lnTo>
                <a:lnTo>
                  <a:pt x="580644" y="1344180"/>
                </a:lnTo>
                <a:lnTo>
                  <a:pt x="571500" y="1345704"/>
                </a:lnTo>
                <a:lnTo>
                  <a:pt x="556260" y="1348752"/>
                </a:lnTo>
                <a:lnTo>
                  <a:pt x="551688" y="1351800"/>
                </a:lnTo>
                <a:lnTo>
                  <a:pt x="545592" y="1353324"/>
                </a:lnTo>
                <a:lnTo>
                  <a:pt x="542544" y="1354848"/>
                </a:lnTo>
                <a:lnTo>
                  <a:pt x="537972" y="1357896"/>
                </a:lnTo>
                <a:lnTo>
                  <a:pt x="537972" y="1360944"/>
                </a:lnTo>
                <a:lnTo>
                  <a:pt x="537972" y="1362468"/>
                </a:lnTo>
                <a:lnTo>
                  <a:pt x="536448" y="1363992"/>
                </a:lnTo>
                <a:lnTo>
                  <a:pt x="536956" y="1362976"/>
                </a:lnTo>
                <a:lnTo>
                  <a:pt x="534924" y="1363992"/>
                </a:lnTo>
                <a:lnTo>
                  <a:pt x="493776" y="1373136"/>
                </a:lnTo>
                <a:lnTo>
                  <a:pt x="431292" y="1380756"/>
                </a:lnTo>
                <a:lnTo>
                  <a:pt x="350520" y="1388376"/>
                </a:lnTo>
                <a:lnTo>
                  <a:pt x="332232" y="1388376"/>
                </a:lnTo>
                <a:lnTo>
                  <a:pt x="294132" y="1391424"/>
                </a:lnTo>
                <a:lnTo>
                  <a:pt x="214884" y="1394472"/>
                </a:lnTo>
                <a:lnTo>
                  <a:pt x="173736" y="1394472"/>
                </a:lnTo>
                <a:lnTo>
                  <a:pt x="156095" y="1395399"/>
                </a:lnTo>
                <a:lnTo>
                  <a:pt x="155448" y="1367040"/>
                </a:lnTo>
                <a:lnTo>
                  <a:pt x="88392" y="1402092"/>
                </a:lnTo>
                <a:lnTo>
                  <a:pt x="156972" y="1434096"/>
                </a:lnTo>
                <a:lnTo>
                  <a:pt x="156349" y="1406664"/>
                </a:lnTo>
                <a:lnTo>
                  <a:pt x="173736" y="1406664"/>
                </a:lnTo>
                <a:lnTo>
                  <a:pt x="332232" y="1400568"/>
                </a:lnTo>
                <a:lnTo>
                  <a:pt x="368808" y="1397520"/>
                </a:lnTo>
                <a:lnTo>
                  <a:pt x="400812" y="1394472"/>
                </a:lnTo>
                <a:lnTo>
                  <a:pt x="417576" y="1394472"/>
                </a:lnTo>
                <a:lnTo>
                  <a:pt x="460248" y="1389900"/>
                </a:lnTo>
                <a:lnTo>
                  <a:pt x="504444" y="1383804"/>
                </a:lnTo>
                <a:lnTo>
                  <a:pt x="513588" y="1380756"/>
                </a:lnTo>
                <a:lnTo>
                  <a:pt x="528828" y="1377708"/>
                </a:lnTo>
                <a:lnTo>
                  <a:pt x="548640" y="1365516"/>
                </a:lnTo>
                <a:lnTo>
                  <a:pt x="550164" y="1363992"/>
                </a:lnTo>
                <a:lnTo>
                  <a:pt x="554736" y="1362468"/>
                </a:lnTo>
                <a:lnTo>
                  <a:pt x="560832" y="1359420"/>
                </a:lnTo>
                <a:lnTo>
                  <a:pt x="559308" y="1360944"/>
                </a:lnTo>
                <a:lnTo>
                  <a:pt x="563118" y="1359420"/>
                </a:lnTo>
                <a:lnTo>
                  <a:pt x="566928" y="1357896"/>
                </a:lnTo>
                <a:lnTo>
                  <a:pt x="582168" y="1354848"/>
                </a:lnTo>
                <a:lnTo>
                  <a:pt x="614172" y="1350276"/>
                </a:lnTo>
                <a:lnTo>
                  <a:pt x="627888" y="1348752"/>
                </a:lnTo>
                <a:lnTo>
                  <a:pt x="640080" y="1347228"/>
                </a:lnTo>
                <a:lnTo>
                  <a:pt x="655320" y="1345704"/>
                </a:lnTo>
                <a:lnTo>
                  <a:pt x="653796" y="1345704"/>
                </a:lnTo>
                <a:lnTo>
                  <a:pt x="701040" y="1341132"/>
                </a:lnTo>
                <a:lnTo>
                  <a:pt x="717804" y="1341132"/>
                </a:lnTo>
                <a:lnTo>
                  <a:pt x="752856" y="1338084"/>
                </a:lnTo>
                <a:lnTo>
                  <a:pt x="911352" y="1331976"/>
                </a:lnTo>
                <a:lnTo>
                  <a:pt x="996708" y="1331976"/>
                </a:lnTo>
                <a:lnTo>
                  <a:pt x="996708" y="1319784"/>
                </a:lnTo>
                <a:close/>
              </a:path>
            </a:pathLst>
          </a:custGeom>
          <a:solidFill>
            <a:srgbClr val="5B9AD4"/>
          </a:solidFill>
        </p:spPr>
        <p:txBody>
          <a:bodyPr wrap="square" lIns="0" tIns="0" rIns="0" bIns="0" rtlCol="0"/>
          <a:lstStyle/>
          <a:p>
            <a:endParaRPr sz="1632"/>
          </a:p>
        </p:txBody>
      </p:sp>
      <p:sp>
        <p:nvSpPr>
          <p:cNvPr id="17" name="object 17"/>
          <p:cNvSpPr txBox="1">
            <a:spLocks noGrp="1"/>
          </p:cNvSpPr>
          <p:nvPr>
            <p:ph type="sldNum" sz="quarter" idx="7"/>
          </p:nvPr>
        </p:nvSpPr>
        <p:spPr>
          <a:xfrm>
            <a:off x="9655592" y="6438383"/>
            <a:ext cx="269270" cy="161616"/>
          </a:xfrm>
          <a:prstGeom prst="rect">
            <a:avLst/>
          </a:prstGeom>
        </p:spPr>
        <p:txBody>
          <a:bodyPr vert="horz" wrap="square" lIns="0" tIns="0" rIns="0" bIns="0" rtlCol="0">
            <a:spAutoFit/>
          </a:bodyPr>
          <a:lstStyle>
            <a:defPPr>
              <a:defRPr kern="0"/>
            </a:defPPr>
            <a:lvl1pPr>
              <a:defRPr sz="1050" b="0" i="0">
                <a:solidFill>
                  <a:srgbClr val="898989"/>
                </a:solidFill>
                <a:latin typeface="Carlito"/>
                <a:cs typeface="Carlito"/>
              </a:defRPr>
            </a:lvl1pPr>
          </a:lstStyle>
          <a:p>
            <a:pPr marL="149860">
              <a:lnSpc>
                <a:spcPts val="1115"/>
              </a:lnSpc>
            </a:pPr>
            <a:fld id="{81D60167-4931-47E6-BA6A-407CBD079E47}" type="slidenum">
              <a:rPr lang="en-US" spc="-50" smtClean="0"/>
              <a:pPr marL="149860">
                <a:lnSpc>
                  <a:spcPts val="1115"/>
                </a:lnSpc>
              </a:pPr>
              <a:t>149</a:t>
            </a:fld>
            <a:endParaRPr spc="-23"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0F166A4-7B68-45A5-DABD-2DB194E827F1}"/>
              </a:ext>
            </a:extLst>
          </p:cNvPr>
          <p:cNvSpPr txBox="1"/>
          <p:nvPr/>
        </p:nvSpPr>
        <p:spPr>
          <a:xfrm>
            <a:off x="304015" y="124980"/>
            <a:ext cx="11451210" cy="2092881"/>
          </a:xfrm>
          <a:prstGeom prst="rect">
            <a:avLst/>
          </a:prstGeom>
          <a:noFill/>
        </p:spPr>
        <p:txBody>
          <a:bodyPr wrap="square">
            <a:spAutoFit/>
          </a:bodyPr>
          <a:lstStyle/>
          <a:p>
            <a:r>
              <a:rPr lang="en-US" sz="2600" b="1" dirty="0">
                <a:solidFill>
                  <a:srgbClr val="FF0000"/>
                </a:solidFill>
              </a:rPr>
              <a:t>2. Perennial system of irrigation</a:t>
            </a:r>
            <a:r>
              <a:rPr lang="en-US" sz="2600" dirty="0"/>
              <a:t>: In this system, a weir or a barrage is constructed across the perennial river to raise the water level on the up stream side or a dam is constructed to form a storage reservoir. The main canal is constructed on either side or both the banks of a river. Regulator is constructed at the head of the canal to control the flow of water through the canal towards the agricultural land.</a:t>
            </a:r>
          </a:p>
        </p:txBody>
      </p:sp>
      <p:pic>
        <p:nvPicPr>
          <p:cNvPr id="10" name="Picture 9">
            <a:extLst>
              <a:ext uri="{FF2B5EF4-FFF2-40B4-BE49-F238E27FC236}">
                <a16:creationId xmlns:a16="http://schemas.microsoft.com/office/drawing/2014/main" id="{A5514149-AC3B-E9C0-C7DC-34AAC0EC9B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8421" y="2309568"/>
            <a:ext cx="6561056" cy="3921549"/>
          </a:xfrm>
          <a:prstGeom prst="rect">
            <a:avLst/>
          </a:prstGeom>
        </p:spPr>
      </p:pic>
      <p:sp>
        <p:nvSpPr>
          <p:cNvPr id="2" name="Slide Number Placeholder 1">
            <a:extLst>
              <a:ext uri="{FF2B5EF4-FFF2-40B4-BE49-F238E27FC236}">
                <a16:creationId xmlns:a16="http://schemas.microsoft.com/office/drawing/2014/main" id="{2917841A-7D38-14ED-046A-DBC032364779}"/>
              </a:ext>
            </a:extLst>
          </p:cNvPr>
          <p:cNvSpPr>
            <a:spLocks noGrp="1"/>
          </p:cNvSpPr>
          <p:nvPr>
            <p:ph type="sldNum" sz="quarter" idx="12"/>
          </p:nvPr>
        </p:nvSpPr>
        <p:spPr/>
        <p:txBody>
          <a:bodyPr/>
          <a:lstStyle/>
          <a:p>
            <a:fld id="{34216374-E7D6-4C74-ADA3-2C9987A1DEB2}" type="slidenum">
              <a:rPr lang="en-US" smtClean="0"/>
              <a:t>15</a:t>
            </a:fld>
            <a:endParaRPr lang="en-US"/>
          </a:p>
        </p:txBody>
      </p:sp>
    </p:spTree>
    <p:extLst>
      <p:ext uri="{BB962C8B-B14F-4D97-AF65-F5344CB8AC3E}">
        <p14:creationId xmlns:p14="http://schemas.microsoft.com/office/powerpoint/2010/main" val="1918526028"/>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975474" y="1127380"/>
            <a:ext cx="4130923" cy="354745"/>
          </a:xfrm>
          <a:prstGeom prst="rect">
            <a:avLst/>
          </a:prstGeom>
        </p:spPr>
        <p:txBody>
          <a:bodyPr vert="horz" wrap="square" lIns="0" tIns="12668" rIns="0" bIns="0" rtlCol="0" anchor="ctr">
            <a:spAutoFit/>
          </a:bodyPr>
          <a:lstStyle/>
          <a:p>
            <a:pPr marL="11516">
              <a:lnSpc>
                <a:spcPct val="100000"/>
              </a:lnSpc>
              <a:spcBef>
                <a:spcPts val="100"/>
              </a:spcBef>
            </a:pPr>
            <a:r>
              <a:rPr sz="2222" dirty="0">
                <a:solidFill>
                  <a:srgbClr val="000000"/>
                </a:solidFill>
                <a:latin typeface="Times New Roman"/>
                <a:cs typeface="Times New Roman"/>
              </a:rPr>
              <a:t>(iii)</a:t>
            </a:r>
            <a:r>
              <a:rPr sz="2222" spc="-5" dirty="0">
                <a:solidFill>
                  <a:srgbClr val="000000"/>
                </a:solidFill>
                <a:latin typeface="Times New Roman"/>
                <a:cs typeface="Times New Roman"/>
              </a:rPr>
              <a:t> </a:t>
            </a:r>
            <a:r>
              <a:rPr sz="2222" u="sng" dirty="0">
                <a:solidFill>
                  <a:srgbClr val="0070BF"/>
                </a:solidFill>
                <a:uFill>
                  <a:solidFill>
                    <a:srgbClr val="0070BF"/>
                  </a:solidFill>
                </a:uFill>
                <a:latin typeface="Times New Roman"/>
                <a:cs typeface="Times New Roman"/>
              </a:rPr>
              <a:t>Short</a:t>
            </a:r>
            <a:r>
              <a:rPr sz="2222" u="sng" spc="9" dirty="0">
                <a:solidFill>
                  <a:srgbClr val="0070BF"/>
                </a:solidFill>
                <a:uFill>
                  <a:solidFill>
                    <a:srgbClr val="0070BF"/>
                  </a:solidFill>
                </a:uFill>
                <a:latin typeface="Times New Roman"/>
                <a:cs typeface="Times New Roman"/>
              </a:rPr>
              <a:t> </a:t>
            </a:r>
            <a:r>
              <a:rPr sz="2222" u="sng" dirty="0">
                <a:solidFill>
                  <a:srgbClr val="0070BF"/>
                </a:solidFill>
                <a:uFill>
                  <a:solidFill>
                    <a:srgbClr val="0070BF"/>
                  </a:solidFill>
                </a:uFill>
                <a:latin typeface="Times New Roman"/>
                <a:cs typeface="Times New Roman"/>
              </a:rPr>
              <a:t>Circuiting</a:t>
            </a:r>
            <a:r>
              <a:rPr sz="2222" u="sng" spc="-50" dirty="0">
                <a:solidFill>
                  <a:srgbClr val="0070BF"/>
                </a:solidFill>
                <a:uFill>
                  <a:solidFill>
                    <a:srgbClr val="0070BF"/>
                  </a:solidFill>
                </a:uFill>
                <a:latin typeface="Times New Roman"/>
                <a:cs typeface="Times New Roman"/>
              </a:rPr>
              <a:t> </a:t>
            </a:r>
            <a:r>
              <a:rPr sz="2222" u="sng" spc="-9" dirty="0">
                <a:solidFill>
                  <a:srgbClr val="0070BF"/>
                </a:solidFill>
                <a:uFill>
                  <a:solidFill>
                    <a:srgbClr val="0070BF"/>
                  </a:solidFill>
                </a:uFill>
                <a:latin typeface="Times New Roman"/>
                <a:cs typeface="Times New Roman"/>
              </a:rPr>
              <a:t>(Realignment):</a:t>
            </a:r>
            <a:endParaRPr sz="2222">
              <a:latin typeface="Times New Roman"/>
              <a:cs typeface="Times New Roman"/>
            </a:endParaRPr>
          </a:p>
        </p:txBody>
      </p:sp>
      <p:sp>
        <p:nvSpPr>
          <p:cNvPr id="3" name="object 3"/>
          <p:cNvSpPr txBox="1"/>
          <p:nvPr/>
        </p:nvSpPr>
        <p:spPr>
          <a:xfrm>
            <a:off x="1975474" y="1624755"/>
            <a:ext cx="8661464" cy="825823"/>
          </a:xfrm>
          <a:prstGeom prst="rect">
            <a:avLst/>
          </a:prstGeom>
        </p:spPr>
        <p:txBody>
          <a:bodyPr vert="horz" wrap="square" lIns="0" tIns="10941" rIns="0" bIns="0" rtlCol="0">
            <a:spAutoFit/>
          </a:bodyPr>
          <a:lstStyle/>
          <a:p>
            <a:pPr marL="11516" marR="4607">
              <a:lnSpc>
                <a:spcPct val="125299"/>
              </a:lnSpc>
              <a:spcBef>
                <a:spcPts val="86"/>
              </a:spcBef>
            </a:pPr>
            <a:r>
              <a:rPr sz="2222" dirty="0">
                <a:latin typeface="Times New Roman"/>
                <a:cs typeface="Times New Roman"/>
              </a:rPr>
              <a:t>Short</a:t>
            </a:r>
            <a:r>
              <a:rPr sz="2222" spc="281" dirty="0">
                <a:latin typeface="Times New Roman"/>
                <a:cs typeface="Times New Roman"/>
              </a:rPr>
              <a:t> </a:t>
            </a:r>
            <a:r>
              <a:rPr sz="2222" dirty="0">
                <a:latin typeface="Times New Roman"/>
                <a:cs typeface="Times New Roman"/>
              </a:rPr>
              <a:t>circuiting</a:t>
            </a:r>
            <a:r>
              <a:rPr sz="2222" spc="277" dirty="0">
                <a:latin typeface="Times New Roman"/>
                <a:cs typeface="Times New Roman"/>
              </a:rPr>
              <a:t> </a:t>
            </a:r>
            <a:r>
              <a:rPr sz="2222" dirty="0">
                <a:latin typeface="Times New Roman"/>
                <a:cs typeface="Times New Roman"/>
              </a:rPr>
              <a:t>of</a:t>
            </a:r>
            <a:r>
              <a:rPr sz="2222" spc="290" dirty="0">
                <a:latin typeface="Times New Roman"/>
                <a:cs typeface="Times New Roman"/>
              </a:rPr>
              <a:t> </a:t>
            </a:r>
            <a:r>
              <a:rPr sz="2222" dirty="0">
                <a:latin typeface="Times New Roman"/>
                <a:cs typeface="Times New Roman"/>
              </a:rPr>
              <a:t>mender</a:t>
            </a:r>
            <a:r>
              <a:rPr sz="2222" spc="295" dirty="0">
                <a:latin typeface="Times New Roman"/>
                <a:cs typeface="Times New Roman"/>
              </a:rPr>
              <a:t> </a:t>
            </a:r>
            <a:r>
              <a:rPr sz="2222" dirty="0">
                <a:latin typeface="Times New Roman"/>
                <a:cs typeface="Times New Roman"/>
              </a:rPr>
              <a:t>loops</a:t>
            </a:r>
            <a:r>
              <a:rPr sz="2222" spc="277" dirty="0">
                <a:latin typeface="Times New Roman"/>
                <a:cs typeface="Times New Roman"/>
              </a:rPr>
              <a:t> </a:t>
            </a:r>
            <a:r>
              <a:rPr sz="2222" dirty="0">
                <a:latin typeface="Times New Roman"/>
                <a:cs typeface="Times New Roman"/>
              </a:rPr>
              <a:t>by</a:t>
            </a:r>
            <a:r>
              <a:rPr sz="2222" spc="272" dirty="0">
                <a:latin typeface="Times New Roman"/>
                <a:cs typeface="Times New Roman"/>
              </a:rPr>
              <a:t> </a:t>
            </a:r>
            <a:r>
              <a:rPr sz="2222" dirty="0">
                <a:latin typeface="Times New Roman"/>
                <a:cs typeface="Times New Roman"/>
              </a:rPr>
              <a:t>providing</a:t>
            </a:r>
            <a:r>
              <a:rPr sz="2222" spc="277" dirty="0">
                <a:latin typeface="Times New Roman"/>
                <a:cs typeface="Times New Roman"/>
              </a:rPr>
              <a:t> </a:t>
            </a:r>
            <a:r>
              <a:rPr sz="2222" dirty="0">
                <a:latin typeface="Times New Roman"/>
                <a:cs typeface="Times New Roman"/>
              </a:rPr>
              <a:t>cutoff</a:t>
            </a:r>
            <a:r>
              <a:rPr sz="2222" spc="268" dirty="0">
                <a:latin typeface="Times New Roman"/>
                <a:cs typeface="Times New Roman"/>
              </a:rPr>
              <a:t> </a:t>
            </a:r>
            <a:r>
              <a:rPr sz="2222" dirty="0">
                <a:latin typeface="Times New Roman"/>
                <a:cs typeface="Times New Roman"/>
              </a:rPr>
              <a:t>channels,</a:t>
            </a:r>
            <a:r>
              <a:rPr sz="2222" spc="277" dirty="0">
                <a:latin typeface="Times New Roman"/>
                <a:cs typeface="Times New Roman"/>
              </a:rPr>
              <a:t> </a:t>
            </a:r>
            <a:r>
              <a:rPr sz="2222" dirty="0">
                <a:latin typeface="Times New Roman"/>
                <a:cs typeface="Times New Roman"/>
              </a:rPr>
              <a:t>leading</a:t>
            </a:r>
            <a:r>
              <a:rPr sz="2222" spc="272" dirty="0">
                <a:latin typeface="Times New Roman"/>
                <a:cs typeface="Times New Roman"/>
              </a:rPr>
              <a:t> </a:t>
            </a:r>
            <a:r>
              <a:rPr sz="2222" spc="-23" dirty="0">
                <a:latin typeface="Times New Roman"/>
                <a:cs typeface="Times New Roman"/>
              </a:rPr>
              <a:t>to </a:t>
            </a:r>
            <a:r>
              <a:rPr sz="2222" dirty="0">
                <a:latin typeface="Times New Roman"/>
                <a:cs typeface="Times New Roman"/>
              </a:rPr>
              <a:t>increase</a:t>
            </a:r>
            <a:r>
              <a:rPr sz="2222" spc="-9" dirty="0">
                <a:latin typeface="Times New Roman"/>
                <a:cs typeface="Times New Roman"/>
              </a:rPr>
              <a:t> </a:t>
            </a:r>
            <a:r>
              <a:rPr sz="2222" dirty="0">
                <a:latin typeface="Times New Roman"/>
                <a:cs typeface="Times New Roman"/>
              </a:rPr>
              <a:t>the</a:t>
            </a:r>
            <a:r>
              <a:rPr sz="2222" spc="-50" dirty="0">
                <a:latin typeface="Times New Roman"/>
                <a:cs typeface="Times New Roman"/>
              </a:rPr>
              <a:t> </a:t>
            </a:r>
            <a:r>
              <a:rPr sz="2222" spc="-9" dirty="0">
                <a:latin typeface="Times New Roman"/>
                <a:cs typeface="Times New Roman"/>
              </a:rPr>
              <a:t>slope.</a:t>
            </a:r>
            <a:endParaRPr sz="2222">
              <a:latin typeface="Times New Roman"/>
              <a:cs typeface="Times New Roman"/>
            </a:endParaRPr>
          </a:p>
        </p:txBody>
      </p:sp>
      <p:pic>
        <p:nvPicPr>
          <p:cNvPr id="4" name="object 4"/>
          <p:cNvPicPr/>
          <p:nvPr/>
        </p:nvPicPr>
        <p:blipFill>
          <a:blip r:embed="rId2" cstate="print"/>
          <a:stretch>
            <a:fillRect/>
          </a:stretch>
        </p:blipFill>
        <p:spPr>
          <a:xfrm>
            <a:off x="5230430" y="2390798"/>
            <a:ext cx="2024578" cy="3282166"/>
          </a:xfrm>
          <a:prstGeom prst="rect">
            <a:avLst/>
          </a:prstGeom>
        </p:spPr>
      </p:pic>
      <p:sp>
        <p:nvSpPr>
          <p:cNvPr id="5" name="object 5"/>
          <p:cNvSpPr txBox="1"/>
          <p:nvPr/>
        </p:nvSpPr>
        <p:spPr>
          <a:xfrm>
            <a:off x="4722772" y="3506987"/>
            <a:ext cx="346643" cy="500096"/>
          </a:xfrm>
          <a:prstGeom prst="rect">
            <a:avLst/>
          </a:prstGeom>
        </p:spPr>
        <p:txBody>
          <a:bodyPr vert="horz" wrap="square" lIns="0" tIns="11516" rIns="0" bIns="0" rtlCol="0">
            <a:spAutoFit/>
          </a:bodyPr>
          <a:lstStyle/>
          <a:p>
            <a:pPr marL="57006" marR="4607" indent="-46065">
              <a:spcBef>
                <a:spcPts val="91"/>
              </a:spcBef>
            </a:pPr>
            <a:r>
              <a:rPr sz="1587" b="1" spc="-23" dirty="0">
                <a:latin typeface="Times New Roman"/>
                <a:cs typeface="Times New Roman"/>
              </a:rPr>
              <a:t>Cut off</a:t>
            </a:r>
            <a:endParaRPr sz="1587">
              <a:latin typeface="Times New Roman"/>
              <a:cs typeface="Times New Roman"/>
            </a:endParaRPr>
          </a:p>
        </p:txBody>
      </p:sp>
      <p:sp>
        <p:nvSpPr>
          <p:cNvPr id="6" name="object 6"/>
          <p:cNvSpPr txBox="1">
            <a:spLocks noGrp="1"/>
          </p:cNvSpPr>
          <p:nvPr>
            <p:ph type="sldNum" sz="quarter" idx="7"/>
          </p:nvPr>
        </p:nvSpPr>
        <p:spPr>
          <a:xfrm>
            <a:off x="9655592" y="6438383"/>
            <a:ext cx="269270" cy="161616"/>
          </a:xfrm>
          <a:prstGeom prst="rect">
            <a:avLst/>
          </a:prstGeom>
        </p:spPr>
        <p:txBody>
          <a:bodyPr vert="horz" wrap="square" lIns="0" tIns="0" rIns="0" bIns="0" rtlCol="0">
            <a:spAutoFit/>
          </a:bodyPr>
          <a:lstStyle>
            <a:defPPr>
              <a:defRPr kern="0"/>
            </a:defPPr>
            <a:lvl1pPr>
              <a:defRPr sz="1050" b="0" i="0">
                <a:solidFill>
                  <a:srgbClr val="898989"/>
                </a:solidFill>
                <a:latin typeface="Carlito"/>
                <a:cs typeface="Carlito"/>
              </a:defRPr>
            </a:lvl1pPr>
          </a:lstStyle>
          <a:p>
            <a:pPr marL="149860">
              <a:lnSpc>
                <a:spcPts val="1115"/>
              </a:lnSpc>
            </a:pPr>
            <a:fld id="{81D60167-4931-47E6-BA6A-407CBD079E47}" type="slidenum">
              <a:rPr lang="en-US" spc="-50" smtClean="0"/>
              <a:pPr marL="149860">
                <a:lnSpc>
                  <a:spcPts val="1115"/>
                </a:lnSpc>
              </a:pPr>
              <a:t>150</a:t>
            </a:fld>
            <a:endParaRPr spc="-23" dirty="0"/>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794866" y="1122156"/>
            <a:ext cx="8883268" cy="262573"/>
          </a:xfrm>
          <a:prstGeom prst="rect">
            <a:avLst/>
          </a:prstGeom>
        </p:spPr>
      </p:pic>
      <p:pic>
        <p:nvPicPr>
          <p:cNvPr id="3" name="object 3"/>
          <p:cNvPicPr/>
          <p:nvPr/>
        </p:nvPicPr>
        <p:blipFill>
          <a:blip r:embed="rId3" cstate="print"/>
          <a:stretch>
            <a:fillRect/>
          </a:stretch>
        </p:blipFill>
        <p:spPr>
          <a:xfrm>
            <a:off x="1833561" y="1500814"/>
            <a:ext cx="8844573" cy="262573"/>
          </a:xfrm>
          <a:prstGeom prst="rect">
            <a:avLst/>
          </a:prstGeom>
        </p:spPr>
      </p:pic>
      <p:pic>
        <p:nvPicPr>
          <p:cNvPr id="4" name="object 4"/>
          <p:cNvPicPr/>
          <p:nvPr/>
        </p:nvPicPr>
        <p:blipFill>
          <a:blip r:embed="rId4" cstate="print"/>
          <a:stretch>
            <a:fillRect/>
          </a:stretch>
        </p:blipFill>
        <p:spPr>
          <a:xfrm>
            <a:off x="1808685" y="1882236"/>
            <a:ext cx="8869449" cy="262573"/>
          </a:xfrm>
          <a:prstGeom prst="rect">
            <a:avLst/>
          </a:prstGeom>
        </p:spPr>
      </p:pic>
      <p:pic>
        <p:nvPicPr>
          <p:cNvPr id="5" name="object 5"/>
          <p:cNvPicPr/>
          <p:nvPr/>
        </p:nvPicPr>
        <p:blipFill>
          <a:blip r:embed="rId5" cstate="print"/>
          <a:stretch>
            <a:fillRect/>
          </a:stretch>
        </p:blipFill>
        <p:spPr>
          <a:xfrm>
            <a:off x="1814213" y="2260894"/>
            <a:ext cx="8863921" cy="262573"/>
          </a:xfrm>
          <a:prstGeom prst="rect">
            <a:avLst/>
          </a:prstGeom>
        </p:spPr>
      </p:pic>
      <p:pic>
        <p:nvPicPr>
          <p:cNvPr id="6" name="object 6"/>
          <p:cNvPicPr/>
          <p:nvPr/>
        </p:nvPicPr>
        <p:blipFill>
          <a:blip r:embed="rId6" cstate="print"/>
          <a:stretch>
            <a:fillRect/>
          </a:stretch>
        </p:blipFill>
        <p:spPr>
          <a:xfrm>
            <a:off x="1808685" y="2639553"/>
            <a:ext cx="3601399" cy="262572"/>
          </a:xfrm>
          <a:prstGeom prst="rect">
            <a:avLst/>
          </a:prstGeom>
        </p:spPr>
      </p:pic>
      <p:sp>
        <p:nvSpPr>
          <p:cNvPr id="7" name="object 7"/>
          <p:cNvSpPr/>
          <p:nvPr/>
        </p:nvSpPr>
        <p:spPr>
          <a:xfrm>
            <a:off x="10399929" y="3334680"/>
            <a:ext cx="65643" cy="92707"/>
          </a:xfrm>
          <a:custGeom>
            <a:avLst/>
            <a:gdLst/>
            <a:ahLst/>
            <a:cxnLst/>
            <a:rect l="l" t="t" r="r" b="b"/>
            <a:pathLst>
              <a:path w="72390" h="102235">
                <a:moveTo>
                  <a:pt x="19027" y="102108"/>
                </a:moveTo>
                <a:lnTo>
                  <a:pt x="0" y="102108"/>
                </a:lnTo>
                <a:lnTo>
                  <a:pt x="58386" y="0"/>
                </a:lnTo>
                <a:lnTo>
                  <a:pt x="72102" y="9144"/>
                </a:lnTo>
                <a:lnTo>
                  <a:pt x="19027" y="102108"/>
                </a:lnTo>
                <a:close/>
              </a:path>
            </a:pathLst>
          </a:custGeom>
          <a:solidFill>
            <a:srgbClr val="000000"/>
          </a:solidFill>
        </p:spPr>
        <p:txBody>
          <a:bodyPr wrap="square" lIns="0" tIns="0" rIns="0" bIns="0" rtlCol="0"/>
          <a:lstStyle/>
          <a:p>
            <a:endParaRPr sz="1632"/>
          </a:p>
        </p:txBody>
      </p:sp>
      <p:sp>
        <p:nvSpPr>
          <p:cNvPr id="8" name="object 8"/>
          <p:cNvSpPr/>
          <p:nvPr/>
        </p:nvSpPr>
        <p:spPr>
          <a:xfrm>
            <a:off x="6573699" y="3342972"/>
            <a:ext cx="62188" cy="84645"/>
          </a:xfrm>
          <a:custGeom>
            <a:avLst/>
            <a:gdLst/>
            <a:ahLst/>
            <a:cxnLst/>
            <a:rect l="l" t="t" r="r" b="b"/>
            <a:pathLst>
              <a:path w="68579" h="93345">
                <a:moveTo>
                  <a:pt x="68362" y="92964"/>
                </a:moveTo>
                <a:lnTo>
                  <a:pt x="48800" y="92964"/>
                </a:lnTo>
                <a:lnTo>
                  <a:pt x="0" y="7620"/>
                </a:lnTo>
                <a:lnTo>
                  <a:pt x="15240" y="0"/>
                </a:lnTo>
                <a:lnTo>
                  <a:pt x="68362" y="92964"/>
                </a:lnTo>
                <a:close/>
              </a:path>
            </a:pathLst>
          </a:custGeom>
          <a:solidFill>
            <a:srgbClr val="000000"/>
          </a:solidFill>
        </p:spPr>
        <p:txBody>
          <a:bodyPr wrap="square" lIns="0" tIns="0" rIns="0" bIns="0" rtlCol="0"/>
          <a:lstStyle/>
          <a:p>
            <a:endParaRPr sz="1632"/>
          </a:p>
        </p:txBody>
      </p:sp>
      <p:pic>
        <p:nvPicPr>
          <p:cNvPr id="9" name="object 9"/>
          <p:cNvPicPr/>
          <p:nvPr/>
        </p:nvPicPr>
        <p:blipFill>
          <a:blip r:embed="rId7" cstate="print"/>
          <a:stretch>
            <a:fillRect/>
          </a:stretch>
        </p:blipFill>
        <p:spPr>
          <a:xfrm>
            <a:off x="1803157" y="3485315"/>
            <a:ext cx="1014362" cy="240461"/>
          </a:xfrm>
          <a:prstGeom prst="rect">
            <a:avLst/>
          </a:prstGeom>
        </p:spPr>
      </p:pic>
      <p:pic>
        <p:nvPicPr>
          <p:cNvPr id="10" name="object 10"/>
          <p:cNvPicPr/>
          <p:nvPr/>
        </p:nvPicPr>
        <p:blipFill>
          <a:blip r:embed="rId8" cstate="print"/>
          <a:stretch>
            <a:fillRect/>
          </a:stretch>
        </p:blipFill>
        <p:spPr>
          <a:xfrm>
            <a:off x="1814213" y="4018753"/>
            <a:ext cx="3211686" cy="315088"/>
          </a:xfrm>
          <a:prstGeom prst="rect">
            <a:avLst/>
          </a:prstGeom>
        </p:spPr>
      </p:pic>
      <p:pic>
        <p:nvPicPr>
          <p:cNvPr id="11" name="object 11"/>
          <p:cNvPicPr/>
          <p:nvPr/>
        </p:nvPicPr>
        <p:blipFill>
          <a:blip r:embed="rId9" cstate="print"/>
          <a:stretch>
            <a:fillRect/>
          </a:stretch>
        </p:blipFill>
        <p:spPr>
          <a:xfrm>
            <a:off x="1808685" y="4671041"/>
            <a:ext cx="1091752" cy="276393"/>
          </a:xfrm>
          <a:prstGeom prst="rect">
            <a:avLst/>
          </a:prstGeom>
        </p:spPr>
      </p:pic>
      <p:sp>
        <p:nvSpPr>
          <p:cNvPr id="12" name="object 12"/>
          <p:cNvSpPr/>
          <p:nvPr/>
        </p:nvSpPr>
        <p:spPr>
          <a:xfrm>
            <a:off x="6816925" y="3765854"/>
            <a:ext cx="3399633" cy="15547"/>
          </a:xfrm>
          <a:custGeom>
            <a:avLst/>
            <a:gdLst/>
            <a:ahLst/>
            <a:cxnLst/>
            <a:rect l="l" t="t" r="r" b="b"/>
            <a:pathLst>
              <a:path w="3749040" h="17145">
                <a:moveTo>
                  <a:pt x="3749040" y="16763"/>
                </a:moveTo>
                <a:lnTo>
                  <a:pt x="0" y="16763"/>
                </a:lnTo>
                <a:lnTo>
                  <a:pt x="0" y="0"/>
                </a:lnTo>
                <a:lnTo>
                  <a:pt x="3749040" y="0"/>
                </a:lnTo>
                <a:lnTo>
                  <a:pt x="3749040" y="16763"/>
                </a:lnTo>
                <a:close/>
              </a:path>
            </a:pathLst>
          </a:custGeom>
          <a:solidFill>
            <a:srgbClr val="000000"/>
          </a:solidFill>
        </p:spPr>
        <p:txBody>
          <a:bodyPr wrap="square" lIns="0" tIns="0" rIns="0" bIns="0" rtlCol="0"/>
          <a:lstStyle/>
          <a:p>
            <a:endParaRPr sz="1632"/>
          </a:p>
        </p:txBody>
      </p:sp>
      <p:sp>
        <p:nvSpPr>
          <p:cNvPr id="13" name="object 13"/>
          <p:cNvSpPr txBox="1"/>
          <p:nvPr/>
        </p:nvSpPr>
        <p:spPr>
          <a:xfrm>
            <a:off x="7469211" y="4307129"/>
            <a:ext cx="2093677" cy="231458"/>
          </a:xfrm>
          <a:prstGeom prst="rect">
            <a:avLst/>
          </a:prstGeom>
        </p:spPr>
        <p:txBody>
          <a:bodyPr vert="horz" wrap="square" lIns="0" tIns="14971" rIns="0" bIns="0" rtlCol="0">
            <a:spAutoFit/>
          </a:bodyPr>
          <a:lstStyle/>
          <a:p>
            <a:pPr marL="154319">
              <a:spcBef>
                <a:spcPts val="118"/>
              </a:spcBef>
            </a:pPr>
            <a:r>
              <a:rPr sz="1406" b="1" dirty="0">
                <a:latin typeface="Times New Roman"/>
                <a:cs typeface="Times New Roman"/>
              </a:rPr>
              <a:t>6</a:t>
            </a:r>
            <a:r>
              <a:rPr sz="1406" b="1" spc="5" dirty="0">
                <a:latin typeface="Times New Roman"/>
                <a:cs typeface="Times New Roman"/>
              </a:rPr>
              <a:t> </a:t>
            </a:r>
            <a:r>
              <a:rPr sz="1406" b="1" spc="-45" dirty="0">
                <a:latin typeface="Times New Roman"/>
                <a:cs typeface="Times New Roman"/>
              </a:rPr>
              <a:t>m</a:t>
            </a:r>
            <a:endParaRPr sz="1406">
              <a:latin typeface="Times New Roman"/>
              <a:cs typeface="Times New Roman"/>
            </a:endParaRPr>
          </a:p>
        </p:txBody>
      </p:sp>
      <p:sp>
        <p:nvSpPr>
          <p:cNvPr id="14" name="object 14"/>
          <p:cNvSpPr txBox="1"/>
          <p:nvPr/>
        </p:nvSpPr>
        <p:spPr>
          <a:xfrm>
            <a:off x="8351868" y="3361810"/>
            <a:ext cx="490597" cy="231458"/>
          </a:xfrm>
          <a:prstGeom prst="rect">
            <a:avLst/>
          </a:prstGeom>
        </p:spPr>
        <p:txBody>
          <a:bodyPr vert="horz" wrap="square" lIns="0" tIns="14971" rIns="0" bIns="0" rtlCol="0">
            <a:spAutoFit/>
          </a:bodyPr>
          <a:lstStyle/>
          <a:p>
            <a:pPr marL="11516">
              <a:spcBef>
                <a:spcPts val="118"/>
              </a:spcBef>
            </a:pPr>
            <a:r>
              <a:rPr sz="1406" b="1" dirty="0">
                <a:latin typeface="Times New Roman"/>
                <a:cs typeface="Times New Roman"/>
              </a:rPr>
              <a:t>200</a:t>
            </a:r>
            <a:r>
              <a:rPr sz="1406" b="1" spc="18" dirty="0">
                <a:latin typeface="Times New Roman"/>
                <a:cs typeface="Times New Roman"/>
              </a:rPr>
              <a:t> </a:t>
            </a:r>
            <a:r>
              <a:rPr sz="1406" b="1" spc="-45" dirty="0">
                <a:latin typeface="Times New Roman"/>
                <a:cs typeface="Times New Roman"/>
              </a:rPr>
              <a:t>m</a:t>
            </a:r>
            <a:endParaRPr sz="1406">
              <a:latin typeface="Times New Roman"/>
              <a:cs typeface="Times New Roman"/>
            </a:endParaRPr>
          </a:p>
        </p:txBody>
      </p:sp>
      <p:sp>
        <p:nvSpPr>
          <p:cNvPr id="15" name="object 15"/>
          <p:cNvSpPr txBox="1"/>
          <p:nvPr/>
        </p:nvSpPr>
        <p:spPr>
          <a:xfrm>
            <a:off x="8331102" y="5043663"/>
            <a:ext cx="490597" cy="231458"/>
          </a:xfrm>
          <a:prstGeom prst="rect">
            <a:avLst/>
          </a:prstGeom>
        </p:spPr>
        <p:txBody>
          <a:bodyPr vert="horz" wrap="square" lIns="0" tIns="14971" rIns="0" bIns="0" rtlCol="0">
            <a:spAutoFit/>
          </a:bodyPr>
          <a:lstStyle/>
          <a:p>
            <a:pPr marL="11516">
              <a:spcBef>
                <a:spcPts val="118"/>
              </a:spcBef>
            </a:pPr>
            <a:r>
              <a:rPr sz="1406" b="1" dirty="0">
                <a:latin typeface="Times New Roman"/>
                <a:cs typeface="Times New Roman"/>
              </a:rPr>
              <a:t>200</a:t>
            </a:r>
            <a:r>
              <a:rPr sz="1406" b="1" spc="18" dirty="0">
                <a:latin typeface="Times New Roman"/>
                <a:cs typeface="Times New Roman"/>
              </a:rPr>
              <a:t> </a:t>
            </a:r>
            <a:r>
              <a:rPr sz="1406" b="1" spc="-45" dirty="0">
                <a:latin typeface="Times New Roman"/>
                <a:cs typeface="Times New Roman"/>
              </a:rPr>
              <a:t>m</a:t>
            </a:r>
            <a:endParaRPr sz="1406">
              <a:latin typeface="Times New Roman"/>
              <a:cs typeface="Times New Roman"/>
            </a:endParaRPr>
          </a:p>
        </p:txBody>
      </p:sp>
      <p:grpSp>
        <p:nvGrpSpPr>
          <p:cNvPr id="16" name="object 16"/>
          <p:cNvGrpSpPr/>
          <p:nvPr/>
        </p:nvGrpSpPr>
        <p:grpSpPr>
          <a:xfrm>
            <a:off x="6617952" y="3427273"/>
            <a:ext cx="3799250" cy="1481581"/>
            <a:chOff x="5922296" y="3779520"/>
            <a:chExt cx="4189729" cy="1633855"/>
          </a:xfrm>
        </p:grpSpPr>
        <p:sp>
          <p:nvSpPr>
            <p:cNvPr id="17" name="object 17"/>
            <p:cNvSpPr/>
            <p:nvPr/>
          </p:nvSpPr>
          <p:spPr>
            <a:xfrm>
              <a:off x="5922289" y="3779520"/>
              <a:ext cx="4189729" cy="1633855"/>
            </a:xfrm>
            <a:custGeom>
              <a:avLst/>
              <a:gdLst/>
              <a:ahLst/>
              <a:cxnLst/>
              <a:rect l="l" t="t" r="r" b="b"/>
              <a:pathLst>
                <a:path w="4189729" h="1633854">
                  <a:moveTo>
                    <a:pt x="947902" y="1624584"/>
                  </a:moveTo>
                  <a:lnTo>
                    <a:pt x="19558" y="0"/>
                  </a:lnTo>
                  <a:lnTo>
                    <a:pt x="0" y="0"/>
                  </a:lnTo>
                  <a:lnTo>
                    <a:pt x="934186" y="1633728"/>
                  </a:lnTo>
                  <a:lnTo>
                    <a:pt x="947902" y="1624584"/>
                  </a:lnTo>
                  <a:close/>
                </a:path>
                <a:path w="4189729" h="1633854">
                  <a:moveTo>
                    <a:pt x="4189704" y="0"/>
                  </a:moveTo>
                  <a:lnTo>
                    <a:pt x="4170680" y="0"/>
                  </a:lnTo>
                  <a:lnTo>
                    <a:pt x="3246094" y="1616964"/>
                  </a:lnTo>
                  <a:lnTo>
                    <a:pt x="3261334" y="1626108"/>
                  </a:lnTo>
                  <a:lnTo>
                    <a:pt x="4189704" y="0"/>
                  </a:lnTo>
                  <a:close/>
                </a:path>
              </a:pathLst>
            </a:custGeom>
            <a:solidFill>
              <a:srgbClr val="000000"/>
            </a:solidFill>
          </p:spPr>
          <p:txBody>
            <a:bodyPr wrap="square" lIns="0" tIns="0" rIns="0" bIns="0" rtlCol="0"/>
            <a:lstStyle/>
            <a:p>
              <a:endParaRPr sz="1632"/>
            </a:p>
          </p:txBody>
        </p:sp>
        <p:sp>
          <p:nvSpPr>
            <p:cNvPr id="18" name="object 18"/>
            <p:cNvSpPr/>
            <p:nvPr/>
          </p:nvSpPr>
          <p:spPr>
            <a:xfrm>
              <a:off x="6855713" y="4186428"/>
              <a:ext cx="0" cy="1214755"/>
            </a:xfrm>
            <a:custGeom>
              <a:avLst/>
              <a:gdLst/>
              <a:ahLst/>
              <a:cxnLst/>
              <a:rect l="l" t="t" r="r" b="b"/>
              <a:pathLst>
                <a:path h="1214754">
                  <a:moveTo>
                    <a:pt x="0" y="0"/>
                  </a:moveTo>
                  <a:lnTo>
                    <a:pt x="0" y="1214628"/>
                  </a:lnTo>
                </a:path>
              </a:pathLst>
            </a:custGeom>
            <a:ln w="10668">
              <a:solidFill>
                <a:srgbClr val="000000"/>
              </a:solidFill>
              <a:prstDash val="sysDash"/>
            </a:ln>
          </p:spPr>
          <p:txBody>
            <a:bodyPr wrap="square" lIns="0" tIns="0" rIns="0" bIns="0" rtlCol="0"/>
            <a:lstStyle/>
            <a:p>
              <a:endParaRPr sz="1632"/>
            </a:p>
          </p:txBody>
        </p:sp>
        <p:sp>
          <p:nvSpPr>
            <p:cNvPr id="19" name="object 19"/>
            <p:cNvSpPr/>
            <p:nvPr/>
          </p:nvSpPr>
          <p:spPr>
            <a:xfrm>
              <a:off x="9176003" y="4186428"/>
              <a:ext cx="0" cy="1214755"/>
            </a:xfrm>
            <a:custGeom>
              <a:avLst/>
              <a:gdLst/>
              <a:ahLst/>
              <a:cxnLst/>
              <a:rect l="l" t="t" r="r" b="b"/>
              <a:pathLst>
                <a:path h="1214754">
                  <a:moveTo>
                    <a:pt x="0" y="0"/>
                  </a:moveTo>
                  <a:lnTo>
                    <a:pt x="0" y="1214628"/>
                  </a:lnTo>
                </a:path>
              </a:pathLst>
            </a:custGeom>
            <a:ln w="12192">
              <a:solidFill>
                <a:srgbClr val="000000"/>
              </a:solidFill>
              <a:prstDash val="sysDash"/>
            </a:ln>
          </p:spPr>
          <p:txBody>
            <a:bodyPr wrap="square" lIns="0" tIns="0" rIns="0" bIns="0" rtlCol="0"/>
            <a:lstStyle/>
            <a:p>
              <a:endParaRPr sz="1632"/>
            </a:p>
          </p:txBody>
        </p:sp>
      </p:grpSp>
      <p:sp>
        <p:nvSpPr>
          <p:cNvPr id="20" name="object 20"/>
          <p:cNvSpPr txBox="1"/>
          <p:nvPr/>
        </p:nvSpPr>
        <p:spPr>
          <a:xfrm>
            <a:off x="9759981" y="3361810"/>
            <a:ext cx="266604" cy="231458"/>
          </a:xfrm>
          <a:prstGeom prst="rect">
            <a:avLst/>
          </a:prstGeom>
        </p:spPr>
        <p:txBody>
          <a:bodyPr vert="horz" wrap="square" lIns="0" tIns="14971" rIns="0" bIns="0" rtlCol="0">
            <a:spAutoFit/>
          </a:bodyPr>
          <a:lstStyle/>
          <a:p>
            <a:pPr marL="11516">
              <a:spcBef>
                <a:spcPts val="118"/>
              </a:spcBef>
            </a:pPr>
            <a:r>
              <a:rPr sz="1406" b="1" spc="-23" dirty="0">
                <a:latin typeface="Times New Roman"/>
                <a:cs typeface="Times New Roman"/>
              </a:rPr>
              <a:t>6m</a:t>
            </a:r>
            <a:endParaRPr sz="1406">
              <a:latin typeface="Times New Roman"/>
              <a:cs typeface="Times New Roman"/>
            </a:endParaRPr>
          </a:p>
        </p:txBody>
      </p:sp>
      <p:sp>
        <p:nvSpPr>
          <p:cNvPr id="21" name="object 21"/>
          <p:cNvSpPr txBox="1"/>
          <p:nvPr/>
        </p:nvSpPr>
        <p:spPr>
          <a:xfrm>
            <a:off x="6985062" y="3361810"/>
            <a:ext cx="310366" cy="231458"/>
          </a:xfrm>
          <a:prstGeom prst="rect">
            <a:avLst/>
          </a:prstGeom>
        </p:spPr>
        <p:txBody>
          <a:bodyPr vert="horz" wrap="square" lIns="0" tIns="14971" rIns="0" bIns="0" rtlCol="0">
            <a:spAutoFit/>
          </a:bodyPr>
          <a:lstStyle/>
          <a:p>
            <a:pPr marL="11516">
              <a:spcBef>
                <a:spcPts val="118"/>
              </a:spcBef>
            </a:pPr>
            <a:r>
              <a:rPr sz="1406" b="1" dirty="0">
                <a:latin typeface="Times New Roman"/>
                <a:cs typeface="Times New Roman"/>
              </a:rPr>
              <a:t>6</a:t>
            </a:r>
            <a:r>
              <a:rPr sz="1406" b="1" spc="5" dirty="0">
                <a:latin typeface="Times New Roman"/>
                <a:cs typeface="Times New Roman"/>
              </a:rPr>
              <a:t> </a:t>
            </a:r>
            <a:r>
              <a:rPr sz="1406" b="1" spc="-45" dirty="0">
                <a:latin typeface="Times New Roman"/>
                <a:cs typeface="Times New Roman"/>
              </a:rPr>
              <a:t>m</a:t>
            </a:r>
            <a:endParaRPr sz="1406">
              <a:latin typeface="Times New Roman"/>
              <a:cs typeface="Times New Roman"/>
            </a:endParaRPr>
          </a:p>
        </p:txBody>
      </p:sp>
      <p:grpSp>
        <p:nvGrpSpPr>
          <p:cNvPr id="22" name="object 22"/>
          <p:cNvGrpSpPr/>
          <p:nvPr/>
        </p:nvGrpSpPr>
        <p:grpSpPr>
          <a:xfrm>
            <a:off x="9811643" y="4072650"/>
            <a:ext cx="434167" cy="366221"/>
            <a:chOff x="9444228" y="4491228"/>
            <a:chExt cx="478790" cy="403860"/>
          </a:xfrm>
        </p:grpSpPr>
        <p:sp>
          <p:nvSpPr>
            <p:cNvPr id="23" name="object 23"/>
            <p:cNvSpPr/>
            <p:nvPr/>
          </p:nvSpPr>
          <p:spPr>
            <a:xfrm>
              <a:off x="9444228" y="4491228"/>
              <a:ext cx="273050" cy="403860"/>
            </a:xfrm>
            <a:custGeom>
              <a:avLst/>
              <a:gdLst/>
              <a:ahLst/>
              <a:cxnLst/>
              <a:rect l="l" t="t" r="r" b="b"/>
              <a:pathLst>
                <a:path w="273050" h="403860">
                  <a:moveTo>
                    <a:pt x="272796" y="0"/>
                  </a:moveTo>
                  <a:lnTo>
                    <a:pt x="262128" y="0"/>
                  </a:lnTo>
                  <a:lnTo>
                    <a:pt x="262128" y="393192"/>
                  </a:lnTo>
                  <a:lnTo>
                    <a:pt x="0" y="393192"/>
                  </a:lnTo>
                  <a:lnTo>
                    <a:pt x="0" y="403860"/>
                  </a:lnTo>
                  <a:lnTo>
                    <a:pt x="266700" y="403860"/>
                  </a:lnTo>
                  <a:lnTo>
                    <a:pt x="266700" y="397764"/>
                  </a:lnTo>
                  <a:lnTo>
                    <a:pt x="272796" y="397764"/>
                  </a:lnTo>
                  <a:lnTo>
                    <a:pt x="272796" y="0"/>
                  </a:lnTo>
                  <a:close/>
                </a:path>
              </a:pathLst>
            </a:custGeom>
            <a:solidFill>
              <a:srgbClr val="5B9AD4"/>
            </a:solidFill>
          </p:spPr>
          <p:txBody>
            <a:bodyPr wrap="square" lIns="0" tIns="0" rIns="0" bIns="0" rtlCol="0"/>
            <a:lstStyle/>
            <a:p>
              <a:endParaRPr sz="1632"/>
            </a:p>
          </p:txBody>
        </p:sp>
        <p:sp>
          <p:nvSpPr>
            <p:cNvPr id="24" name="object 24"/>
            <p:cNvSpPr/>
            <p:nvPr/>
          </p:nvSpPr>
          <p:spPr>
            <a:xfrm>
              <a:off x="9744456" y="4547616"/>
              <a:ext cx="178435" cy="277495"/>
            </a:xfrm>
            <a:custGeom>
              <a:avLst/>
              <a:gdLst/>
              <a:ahLst/>
              <a:cxnLst/>
              <a:rect l="l" t="t" r="r" b="b"/>
              <a:pathLst>
                <a:path w="178434" h="277495">
                  <a:moveTo>
                    <a:pt x="178307" y="277368"/>
                  </a:moveTo>
                  <a:lnTo>
                    <a:pt x="0" y="277368"/>
                  </a:lnTo>
                  <a:lnTo>
                    <a:pt x="0" y="0"/>
                  </a:lnTo>
                  <a:lnTo>
                    <a:pt x="178307" y="0"/>
                  </a:lnTo>
                  <a:lnTo>
                    <a:pt x="178307" y="277368"/>
                  </a:lnTo>
                  <a:close/>
                </a:path>
              </a:pathLst>
            </a:custGeom>
            <a:solidFill>
              <a:srgbClr val="FFFFFF"/>
            </a:solidFill>
          </p:spPr>
          <p:txBody>
            <a:bodyPr wrap="square" lIns="0" tIns="0" rIns="0" bIns="0" rtlCol="0"/>
            <a:lstStyle/>
            <a:p>
              <a:endParaRPr sz="1632"/>
            </a:p>
          </p:txBody>
        </p:sp>
      </p:grpSp>
      <p:sp>
        <p:nvSpPr>
          <p:cNvPr id="25" name="object 25"/>
          <p:cNvSpPr txBox="1"/>
          <p:nvPr/>
        </p:nvSpPr>
        <p:spPr>
          <a:xfrm>
            <a:off x="10106915" y="4121949"/>
            <a:ext cx="114587" cy="231458"/>
          </a:xfrm>
          <a:prstGeom prst="rect">
            <a:avLst/>
          </a:prstGeom>
        </p:spPr>
        <p:txBody>
          <a:bodyPr vert="horz" wrap="square" lIns="0" tIns="14971" rIns="0" bIns="0" rtlCol="0">
            <a:spAutoFit/>
          </a:bodyPr>
          <a:lstStyle/>
          <a:p>
            <a:pPr marL="11516">
              <a:spcBef>
                <a:spcPts val="118"/>
              </a:spcBef>
            </a:pPr>
            <a:r>
              <a:rPr sz="1406" b="1" spc="-45" dirty="0">
                <a:latin typeface="Times New Roman"/>
                <a:cs typeface="Times New Roman"/>
              </a:rPr>
              <a:t>1</a:t>
            </a:r>
            <a:endParaRPr sz="1406">
              <a:latin typeface="Times New Roman"/>
              <a:cs typeface="Times New Roman"/>
            </a:endParaRPr>
          </a:p>
        </p:txBody>
      </p:sp>
      <p:sp>
        <p:nvSpPr>
          <p:cNvPr id="26" name="object 26"/>
          <p:cNvSpPr txBox="1"/>
          <p:nvPr/>
        </p:nvSpPr>
        <p:spPr>
          <a:xfrm>
            <a:off x="9916246" y="4464697"/>
            <a:ext cx="114587" cy="231458"/>
          </a:xfrm>
          <a:prstGeom prst="rect">
            <a:avLst/>
          </a:prstGeom>
        </p:spPr>
        <p:txBody>
          <a:bodyPr vert="horz" wrap="square" lIns="0" tIns="14971" rIns="0" bIns="0" rtlCol="0">
            <a:spAutoFit/>
          </a:bodyPr>
          <a:lstStyle/>
          <a:p>
            <a:pPr marL="11516">
              <a:spcBef>
                <a:spcPts val="118"/>
              </a:spcBef>
            </a:pPr>
            <a:r>
              <a:rPr sz="1406" b="1" spc="-45" dirty="0">
                <a:latin typeface="Times New Roman"/>
                <a:cs typeface="Times New Roman"/>
              </a:rPr>
              <a:t>1</a:t>
            </a:r>
            <a:endParaRPr sz="1406">
              <a:latin typeface="Times New Roman"/>
              <a:cs typeface="Times New Roman"/>
            </a:endParaRPr>
          </a:p>
        </p:txBody>
      </p:sp>
      <p:sp>
        <p:nvSpPr>
          <p:cNvPr id="27" name="object 27"/>
          <p:cNvSpPr/>
          <p:nvPr/>
        </p:nvSpPr>
        <p:spPr>
          <a:xfrm>
            <a:off x="7463684" y="4890773"/>
            <a:ext cx="2105193" cy="15547"/>
          </a:xfrm>
          <a:custGeom>
            <a:avLst/>
            <a:gdLst/>
            <a:ahLst/>
            <a:cxnLst/>
            <a:rect l="l" t="t" r="r" b="b"/>
            <a:pathLst>
              <a:path w="2321559" h="17145">
                <a:moveTo>
                  <a:pt x="2321052" y="16763"/>
                </a:moveTo>
                <a:lnTo>
                  <a:pt x="0" y="16763"/>
                </a:lnTo>
                <a:lnTo>
                  <a:pt x="0" y="0"/>
                </a:lnTo>
                <a:lnTo>
                  <a:pt x="2321052" y="0"/>
                </a:lnTo>
                <a:lnTo>
                  <a:pt x="2321052" y="16763"/>
                </a:lnTo>
                <a:close/>
              </a:path>
            </a:pathLst>
          </a:custGeom>
          <a:solidFill>
            <a:srgbClr val="000000"/>
          </a:solidFill>
        </p:spPr>
        <p:txBody>
          <a:bodyPr wrap="square" lIns="0" tIns="0" rIns="0" bIns="0" rtlCol="0"/>
          <a:lstStyle/>
          <a:p>
            <a:endParaRPr sz="1632"/>
          </a:p>
        </p:txBody>
      </p:sp>
      <p:sp>
        <p:nvSpPr>
          <p:cNvPr id="28" name="object 28"/>
          <p:cNvSpPr txBox="1">
            <a:spLocks noGrp="1"/>
          </p:cNvSpPr>
          <p:nvPr>
            <p:ph type="sldNum" sz="quarter" idx="7"/>
          </p:nvPr>
        </p:nvSpPr>
        <p:spPr>
          <a:xfrm>
            <a:off x="9655592" y="6438383"/>
            <a:ext cx="269270" cy="161616"/>
          </a:xfrm>
          <a:prstGeom prst="rect">
            <a:avLst/>
          </a:prstGeom>
        </p:spPr>
        <p:txBody>
          <a:bodyPr vert="horz" wrap="square" lIns="0" tIns="0" rIns="0" bIns="0" rtlCol="0">
            <a:spAutoFit/>
          </a:bodyPr>
          <a:lstStyle>
            <a:defPPr>
              <a:defRPr kern="0"/>
            </a:defPPr>
            <a:lvl1pPr>
              <a:defRPr sz="1050" b="0" i="0">
                <a:solidFill>
                  <a:srgbClr val="898989"/>
                </a:solidFill>
                <a:latin typeface="Carlito"/>
                <a:cs typeface="Carlito"/>
              </a:defRPr>
            </a:lvl1pPr>
          </a:lstStyle>
          <a:p>
            <a:pPr marL="149860">
              <a:lnSpc>
                <a:spcPts val="1115"/>
              </a:lnSpc>
            </a:pPr>
            <a:fld id="{81D60167-4931-47E6-BA6A-407CBD079E47}" type="slidenum">
              <a:rPr lang="en-US" spc="-50" smtClean="0"/>
              <a:pPr marL="149860">
                <a:lnSpc>
                  <a:spcPts val="1115"/>
                </a:lnSpc>
              </a:pPr>
              <a:t>151</a:t>
            </a:fld>
            <a:endParaRPr spc="-23" dirty="0"/>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756169" y="1069641"/>
            <a:ext cx="4684860" cy="823650"/>
          </a:xfrm>
          <a:prstGeom prst="rect">
            <a:avLst/>
          </a:prstGeom>
        </p:spPr>
      </p:pic>
      <p:pic>
        <p:nvPicPr>
          <p:cNvPr id="3" name="object 3"/>
          <p:cNvPicPr/>
          <p:nvPr/>
        </p:nvPicPr>
        <p:blipFill>
          <a:blip r:embed="rId3" cstate="print"/>
          <a:stretch>
            <a:fillRect/>
          </a:stretch>
        </p:blipFill>
        <p:spPr>
          <a:xfrm>
            <a:off x="1756169" y="2034252"/>
            <a:ext cx="5776613" cy="373130"/>
          </a:xfrm>
          <a:prstGeom prst="rect">
            <a:avLst/>
          </a:prstGeom>
        </p:spPr>
      </p:pic>
      <p:pic>
        <p:nvPicPr>
          <p:cNvPr id="4" name="object 4"/>
          <p:cNvPicPr/>
          <p:nvPr/>
        </p:nvPicPr>
        <p:blipFill>
          <a:blip r:embed="rId4" cstate="print"/>
          <a:stretch>
            <a:fillRect/>
          </a:stretch>
        </p:blipFill>
        <p:spPr>
          <a:xfrm>
            <a:off x="4995496" y="2523468"/>
            <a:ext cx="1401311" cy="226642"/>
          </a:xfrm>
          <a:prstGeom prst="rect">
            <a:avLst/>
          </a:prstGeom>
        </p:spPr>
      </p:pic>
      <p:pic>
        <p:nvPicPr>
          <p:cNvPr id="5" name="object 5"/>
          <p:cNvPicPr/>
          <p:nvPr/>
        </p:nvPicPr>
        <p:blipFill>
          <a:blip r:embed="rId5" cstate="print"/>
          <a:stretch>
            <a:fillRect/>
          </a:stretch>
        </p:blipFill>
        <p:spPr>
          <a:xfrm>
            <a:off x="1684307" y="2835792"/>
            <a:ext cx="9035285" cy="632940"/>
          </a:xfrm>
          <a:prstGeom prst="rect">
            <a:avLst/>
          </a:prstGeom>
        </p:spPr>
      </p:pic>
      <p:pic>
        <p:nvPicPr>
          <p:cNvPr id="6" name="object 6"/>
          <p:cNvPicPr/>
          <p:nvPr/>
        </p:nvPicPr>
        <p:blipFill>
          <a:blip r:embed="rId6" cstate="print"/>
          <a:stretch>
            <a:fillRect/>
          </a:stretch>
        </p:blipFill>
        <p:spPr>
          <a:xfrm>
            <a:off x="1758934" y="3944128"/>
            <a:ext cx="2559398" cy="290212"/>
          </a:xfrm>
          <a:prstGeom prst="rect">
            <a:avLst/>
          </a:prstGeom>
        </p:spPr>
      </p:pic>
      <p:pic>
        <p:nvPicPr>
          <p:cNvPr id="7" name="object 7"/>
          <p:cNvPicPr/>
          <p:nvPr/>
        </p:nvPicPr>
        <p:blipFill>
          <a:blip r:embed="rId7" cstate="print"/>
          <a:stretch>
            <a:fillRect/>
          </a:stretch>
        </p:blipFill>
        <p:spPr>
          <a:xfrm>
            <a:off x="1764462" y="4350425"/>
            <a:ext cx="5013768" cy="295740"/>
          </a:xfrm>
          <a:prstGeom prst="rect">
            <a:avLst/>
          </a:prstGeom>
        </p:spPr>
      </p:pic>
      <p:grpSp>
        <p:nvGrpSpPr>
          <p:cNvPr id="8" name="object 8"/>
          <p:cNvGrpSpPr/>
          <p:nvPr/>
        </p:nvGrpSpPr>
        <p:grpSpPr>
          <a:xfrm>
            <a:off x="2966770" y="4712500"/>
            <a:ext cx="3150880" cy="821117"/>
            <a:chOff x="1895855" y="5196840"/>
            <a:chExt cx="3474720" cy="905510"/>
          </a:xfrm>
        </p:grpSpPr>
        <p:pic>
          <p:nvPicPr>
            <p:cNvPr id="9" name="object 9"/>
            <p:cNvPicPr/>
            <p:nvPr/>
          </p:nvPicPr>
          <p:blipFill>
            <a:blip r:embed="rId8" cstate="print"/>
            <a:stretch>
              <a:fillRect/>
            </a:stretch>
          </p:blipFill>
          <p:spPr>
            <a:xfrm>
              <a:off x="1895855" y="5196840"/>
              <a:ext cx="3474720" cy="563879"/>
            </a:xfrm>
            <a:prstGeom prst="rect">
              <a:avLst/>
            </a:prstGeom>
          </p:spPr>
        </p:pic>
        <p:pic>
          <p:nvPicPr>
            <p:cNvPr id="10" name="object 10"/>
            <p:cNvPicPr/>
            <p:nvPr/>
          </p:nvPicPr>
          <p:blipFill>
            <a:blip r:embed="rId9" cstate="print"/>
            <a:stretch>
              <a:fillRect/>
            </a:stretch>
          </p:blipFill>
          <p:spPr>
            <a:xfrm>
              <a:off x="2532887" y="5791200"/>
              <a:ext cx="1426464" cy="310895"/>
            </a:xfrm>
            <a:prstGeom prst="rect">
              <a:avLst/>
            </a:prstGeom>
          </p:spPr>
        </p:pic>
      </p:grpSp>
      <p:grpSp>
        <p:nvGrpSpPr>
          <p:cNvPr id="11" name="object 11"/>
          <p:cNvGrpSpPr/>
          <p:nvPr/>
        </p:nvGrpSpPr>
        <p:grpSpPr>
          <a:xfrm>
            <a:off x="6756119" y="3727159"/>
            <a:ext cx="4012304" cy="1900202"/>
            <a:chOff x="6074664" y="4110228"/>
            <a:chExt cx="4424680" cy="2095500"/>
          </a:xfrm>
        </p:grpSpPr>
        <p:sp>
          <p:nvSpPr>
            <p:cNvPr id="12" name="object 12"/>
            <p:cNvSpPr/>
            <p:nvPr/>
          </p:nvSpPr>
          <p:spPr>
            <a:xfrm>
              <a:off x="6074664" y="4110228"/>
              <a:ext cx="4424680" cy="2095500"/>
            </a:xfrm>
            <a:custGeom>
              <a:avLst/>
              <a:gdLst/>
              <a:ahLst/>
              <a:cxnLst/>
              <a:rect l="l" t="t" r="r" b="b"/>
              <a:pathLst>
                <a:path w="4424680" h="2095500">
                  <a:moveTo>
                    <a:pt x="4424172" y="7620"/>
                  </a:moveTo>
                  <a:lnTo>
                    <a:pt x="4410456" y="0"/>
                  </a:lnTo>
                  <a:lnTo>
                    <a:pt x="4092321" y="646176"/>
                  </a:lnTo>
                  <a:lnTo>
                    <a:pt x="315468" y="646176"/>
                  </a:lnTo>
                  <a:lnTo>
                    <a:pt x="315468" y="662940"/>
                  </a:lnTo>
                  <a:lnTo>
                    <a:pt x="4084066" y="662940"/>
                  </a:lnTo>
                  <a:lnTo>
                    <a:pt x="3387052" y="2078736"/>
                  </a:lnTo>
                  <a:lnTo>
                    <a:pt x="935228" y="2078736"/>
                  </a:lnTo>
                  <a:lnTo>
                    <a:pt x="15240" y="1524"/>
                  </a:lnTo>
                  <a:lnTo>
                    <a:pt x="0" y="7620"/>
                  </a:lnTo>
                  <a:lnTo>
                    <a:pt x="922020" y="2089404"/>
                  </a:lnTo>
                  <a:lnTo>
                    <a:pt x="929640" y="2086356"/>
                  </a:lnTo>
                  <a:lnTo>
                    <a:pt x="929640" y="2095500"/>
                  </a:lnTo>
                  <a:lnTo>
                    <a:pt x="3392424" y="2095500"/>
                  </a:lnTo>
                  <a:lnTo>
                    <a:pt x="3392424" y="2086698"/>
                  </a:lnTo>
                  <a:lnTo>
                    <a:pt x="3398520" y="2089404"/>
                  </a:lnTo>
                  <a:lnTo>
                    <a:pt x="4101300" y="662940"/>
                  </a:lnTo>
                  <a:lnTo>
                    <a:pt x="4110228" y="662940"/>
                  </a:lnTo>
                  <a:lnTo>
                    <a:pt x="4110228" y="646176"/>
                  </a:lnTo>
                  <a:lnTo>
                    <a:pt x="4109567" y="646176"/>
                  </a:lnTo>
                  <a:lnTo>
                    <a:pt x="4424172" y="7620"/>
                  </a:lnTo>
                  <a:close/>
                </a:path>
              </a:pathLst>
            </a:custGeom>
            <a:solidFill>
              <a:srgbClr val="000000"/>
            </a:solidFill>
          </p:spPr>
          <p:txBody>
            <a:bodyPr wrap="square" lIns="0" tIns="0" rIns="0" bIns="0" rtlCol="0"/>
            <a:lstStyle/>
            <a:p>
              <a:endParaRPr sz="1632"/>
            </a:p>
          </p:txBody>
        </p:sp>
        <p:sp>
          <p:nvSpPr>
            <p:cNvPr id="13" name="object 13"/>
            <p:cNvSpPr/>
            <p:nvPr/>
          </p:nvSpPr>
          <p:spPr>
            <a:xfrm>
              <a:off x="7005066" y="4765548"/>
              <a:ext cx="0" cy="1431290"/>
            </a:xfrm>
            <a:custGeom>
              <a:avLst/>
              <a:gdLst/>
              <a:ahLst/>
              <a:cxnLst/>
              <a:rect l="l" t="t" r="r" b="b"/>
              <a:pathLst>
                <a:path h="1431289">
                  <a:moveTo>
                    <a:pt x="0" y="0"/>
                  </a:moveTo>
                  <a:lnTo>
                    <a:pt x="0" y="1431036"/>
                  </a:lnTo>
                </a:path>
              </a:pathLst>
            </a:custGeom>
            <a:ln w="10668">
              <a:solidFill>
                <a:srgbClr val="000000"/>
              </a:solidFill>
              <a:prstDash val="sysDash"/>
            </a:ln>
          </p:spPr>
          <p:txBody>
            <a:bodyPr wrap="square" lIns="0" tIns="0" rIns="0" bIns="0" rtlCol="0"/>
            <a:lstStyle/>
            <a:p>
              <a:endParaRPr sz="1632"/>
            </a:p>
          </p:txBody>
        </p:sp>
        <p:sp>
          <p:nvSpPr>
            <p:cNvPr id="14" name="object 14"/>
            <p:cNvSpPr/>
            <p:nvPr/>
          </p:nvSpPr>
          <p:spPr>
            <a:xfrm>
              <a:off x="9448800" y="4765548"/>
              <a:ext cx="22860" cy="1437640"/>
            </a:xfrm>
            <a:custGeom>
              <a:avLst/>
              <a:gdLst/>
              <a:ahLst/>
              <a:cxnLst/>
              <a:rect l="l" t="t" r="r" b="b"/>
              <a:pathLst>
                <a:path w="22859" h="1437639">
                  <a:moveTo>
                    <a:pt x="22860" y="44196"/>
                  </a:moveTo>
                  <a:lnTo>
                    <a:pt x="12192" y="44196"/>
                  </a:lnTo>
                  <a:lnTo>
                    <a:pt x="12192" y="0"/>
                  </a:lnTo>
                  <a:lnTo>
                    <a:pt x="22860" y="0"/>
                  </a:lnTo>
                  <a:lnTo>
                    <a:pt x="22860" y="44196"/>
                  </a:lnTo>
                  <a:close/>
                </a:path>
                <a:path w="22859" h="1437639">
                  <a:moveTo>
                    <a:pt x="21336" y="121920"/>
                  </a:moveTo>
                  <a:lnTo>
                    <a:pt x="10668" y="121920"/>
                  </a:lnTo>
                  <a:lnTo>
                    <a:pt x="10668" y="77724"/>
                  </a:lnTo>
                  <a:lnTo>
                    <a:pt x="22860" y="77724"/>
                  </a:lnTo>
                  <a:lnTo>
                    <a:pt x="21336" y="121920"/>
                  </a:lnTo>
                  <a:close/>
                </a:path>
                <a:path w="22859" h="1437639">
                  <a:moveTo>
                    <a:pt x="21336" y="199644"/>
                  </a:moveTo>
                  <a:lnTo>
                    <a:pt x="10668" y="199644"/>
                  </a:lnTo>
                  <a:lnTo>
                    <a:pt x="10668" y="155448"/>
                  </a:lnTo>
                  <a:lnTo>
                    <a:pt x="21336" y="155448"/>
                  </a:lnTo>
                  <a:lnTo>
                    <a:pt x="21336" y="199644"/>
                  </a:lnTo>
                  <a:close/>
                </a:path>
                <a:path w="22859" h="1437639">
                  <a:moveTo>
                    <a:pt x="21336" y="278892"/>
                  </a:moveTo>
                  <a:lnTo>
                    <a:pt x="9144" y="277368"/>
                  </a:lnTo>
                  <a:lnTo>
                    <a:pt x="10668" y="233172"/>
                  </a:lnTo>
                  <a:lnTo>
                    <a:pt x="21336" y="233172"/>
                  </a:lnTo>
                  <a:lnTo>
                    <a:pt x="21336" y="278892"/>
                  </a:lnTo>
                  <a:close/>
                </a:path>
                <a:path w="22859" h="1437639">
                  <a:moveTo>
                    <a:pt x="19812" y="356616"/>
                  </a:moveTo>
                  <a:lnTo>
                    <a:pt x="9144" y="356616"/>
                  </a:lnTo>
                  <a:lnTo>
                    <a:pt x="9144" y="310896"/>
                  </a:lnTo>
                  <a:lnTo>
                    <a:pt x="19812" y="310896"/>
                  </a:lnTo>
                  <a:lnTo>
                    <a:pt x="19812" y="356616"/>
                  </a:lnTo>
                  <a:close/>
                </a:path>
                <a:path w="22859" h="1437639">
                  <a:moveTo>
                    <a:pt x="19812" y="434340"/>
                  </a:moveTo>
                  <a:lnTo>
                    <a:pt x="7620" y="434340"/>
                  </a:lnTo>
                  <a:lnTo>
                    <a:pt x="9144" y="390144"/>
                  </a:lnTo>
                  <a:lnTo>
                    <a:pt x="19812" y="390144"/>
                  </a:lnTo>
                  <a:lnTo>
                    <a:pt x="19812" y="434340"/>
                  </a:lnTo>
                  <a:close/>
                </a:path>
                <a:path w="22859" h="1437639">
                  <a:moveTo>
                    <a:pt x="18288" y="512064"/>
                  </a:moveTo>
                  <a:lnTo>
                    <a:pt x="7620" y="512064"/>
                  </a:lnTo>
                  <a:lnTo>
                    <a:pt x="7620" y="467868"/>
                  </a:lnTo>
                  <a:lnTo>
                    <a:pt x="19812" y="467868"/>
                  </a:lnTo>
                  <a:lnTo>
                    <a:pt x="18288" y="512064"/>
                  </a:lnTo>
                  <a:close/>
                </a:path>
                <a:path w="22859" h="1437639">
                  <a:moveTo>
                    <a:pt x="18288" y="589788"/>
                  </a:moveTo>
                  <a:lnTo>
                    <a:pt x="7620" y="589788"/>
                  </a:lnTo>
                  <a:lnTo>
                    <a:pt x="7620" y="545592"/>
                  </a:lnTo>
                  <a:lnTo>
                    <a:pt x="18288" y="545592"/>
                  </a:lnTo>
                  <a:lnTo>
                    <a:pt x="18288" y="589788"/>
                  </a:lnTo>
                  <a:close/>
                </a:path>
                <a:path w="22859" h="1437639">
                  <a:moveTo>
                    <a:pt x="16764" y="667512"/>
                  </a:moveTo>
                  <a:lnTo>
                    <a:pt x="6096" y="667512"/>
                  </a:lnTo>
                  <a:lnTo>
                    <a:pt x="6096" y="623316"/>
                  </a:lnTo>
                  <a:lnTo>
                    <a:pt x="18288" y="623316"/>
                  </a:lnTo>
                  <a:lnTo>
                    <a:pt x="16764" y="667512"/>
                  </a:lnTo>
                  <a:close/>
                </a:path>
                <a:path w="22859" h="1437639">
                  <a:moveTo>
                    <a:pt x="16764" y="745236"/>
                  </a:moveTo>
                  <a:lnTo>
                    <a:pt x="6096" y="745236"/>
                  </a:lnTo>
                  <a:lnTo>
                    <a:pt x="6096" y="701040"/>
                  </a:lnTo>
                  <a:lnTo>
                    <a:pt x="16764" y="701040"/>
                  </a:lnTo>
                  <a:lnTo>
                    <a:pt x="16764" y="745236"/>
                  </a:lnTo>
                  <a:close/>
                </a:path>
                <a:path w="22859" h="1437639">
                  <a:moveTo>
                    <a:pt x="15240" y="824484"/>
                  </a:moveTo>
                  <a:lnTo>
                    <a:pt x="4572" y="824484"/>
                  </a:lnTo>
                  <a:lnTo>
                    <a:pt x="4572" y="778764"/>
                  </a:lnTo>
                  <a:lnTo>
                    <a:pt x="16764" y="778764"/>
                  </a:lnTo>
                  <a:lnTo>
                    <a:pt x="15240" y="824484"/>
                  </a:lnTo>
                  <a:close/>
                </a:path>
                <a:path w="22859" h="1437639">
                  <a:moveTo>
                    <a:pt x="15240" y="902208"/>
                  </a:moveTo>
                  <a:lnTo>
                    <a:pt x="4572" y="902208"/>
                  </a:lnTo>
                  <a:lnTo>
                    <a:pt x="4572" y="856488"/>
                  </a:lnTo>
                  <a:lnTo>
                    <a:pt x="15240" y="858012"/>
                  </a:lnTo>
                  <a:lnTo>
                    <a:pt x="15240" y="902208"/>
                  </a:lnTo>
                  <a:close/>
                </a:path>
                <a:path w="22859" h="1437639">
                  <a:moveTo>
                    <a:pt x="15240" y="979932"/>
                  </a:moveTo>
                  <a:lnTo>
                    <a:pt x="3048" y="979932"/>
                  </a:lnTo>
                  <a:lnTo>
                    <a:pt x="4572" y="935736"/>
                  </a:lnTo>
                  <a:lnTo>
                    <a:pt x="15240" y="935736"/>
                  </a:lnTo>
                  <a:lnTo>
                    <a:pt x="15240" y="979932"/>
                  </a:lnTo>
                  <a:close/>
                </a:path>
                <a:path w="22859" h="1437639">
                  <a:moveTo>
                    <a:pt x="13716" y="1057656"/>
                  </a:moveTo>
                  <a:lnTo>
                    <a:pt x="3048" y="1057656"/>
                  </a:lnTo>
                  <a:lnTo>
                    <a:pt x="3048" y="1013460"/>
                  </a:lnTo>
                  <a:lnTo>
                    <a:pt x="13716" y="1013460"/>
                  </a:lnTo>
                  <a:lnTo>
                    <a:pt x="13716" y="1057656"/>
                  </a:lnTo>
                  <a:close/>
                </a:path>
                <a:path w="22859" h="1437639">
                  <a:moveTo>
                    <a:pt x="13716" y="1135380"/>
                  </a:moveTo>
                  <a:lnTo>
                    <a:pt x="1524" y="1135380"/>
                  </a:lnTo>
                  <a:lnTo>
                    <a:pt x="3048" y="1091184"/>
                  </a:lnTo>
                  <a:lnTo>
                    <a:pt x="13716" y="1091184"/>
                  </a:lnTo>
                  <a:lnTo>
                    <a:pt x="13716" y="1135380"/>
                  </a:lnTo>
                  <a:close/>
                </a:path>
                <a:path w="22859" h="1437639">
                  <a:moveTo>
                    <a:pt x="12192" y="1213104"/>
                  </a:moveTo>
                  <a:lnTo>
                    <a:pt x="1524" y="1213104"/>
                  </a:lnTo>
                  <a:lnTo>
                    <a:pt x="1524" y="1168908"/>
                  </a:lnTo>
                  <a:lnTo>
                    <a:pt x="13716" y="1168908"/>
                  </a:lnTo>
                  <a:lnTo>
                    <a:pt x="12192" y="1213104"/>
                  </a:lnTo>
                  <a:close/>
                </a:path>
                <a:path w="22859" h="1437639">
                  <a:moveTo>
                    <a:pt x="12192" y="1292352"/>
                  </a:moveTo>
                  <a:lnTo>
                    <a:pt x="1524" y="1290828"/>
                  </a:lnTo>
                  <a:lnTo>
                    <a:pt x="1524" y="1246632"/>
                  </a:lnTo>
                  <a:lnTo>
                    <a:pt x="12192" y="1246632"/>
                  </a:lnTo>
                  <a:lnTo>
                    <a:pt x="12192" y="1292352"/>
                  </a:lnTo>
                  <a:close/>
                </a:path>
                <a:path w="22859" h="1437639">
                  <a:moveTo>
                    <a:pt x="10668" y="1370076"/>
                  </a:moveTo>
                  <a:lnTo>
                    <a:pt x="0" y="1370076"/>
                  </a:lnTo>
                  <a:lnTo>
                    <a:pt x="0" y="1324356"/>
                  </a:lnTo>
                  <a:lnTo>
                    <a:pt x="12192" y="1324356"/>
                  </a:lnTo>
                  <a:lnTo>
                    <a:pt x="10668" y="1370076"/>
                  </a:lnTo>
                  <a:close/>
                </a:path>
                <a:path w="22859" h="1437639">
                  <a:moveTo>
                    <a:pt x="10668" y="1437132"/>
                  </a:moveTo>
                  <a:lnTo>
                    <a:pt x="0" y="1437132"/>
                  </a:lnTo>
                  <a:lnTo>
                    <a:pt x="0" y="1403604"/>
                  </a:lnTo>
                  <a:lnTo>
                    <a:pt x="10668" y="1403604"/>
                  </a:lnTo>
                  <a:lnTo>
                    <a:pt x="10668" y="1437132"/>
                  </a:lnTo>
                  <a:close/>
                </a:path>
              </a:pathLst>
            </a:custGeom>
            <a:solidFill>
              <a:srgbClr val="000000"/>
            </a:solidFill>
          </p:spPr>
          <p:txBody>
            <a:bodyPr wrap="square" lIns="0" tIns="0" rIns="0" bIns="0" rtlCol="0"/>
            <a:lstStyle/>
            <a:p>
              <a:endParaRPr sz="1632"/>
            </a:p>
          </p:txBody>
        </p:sp>
      </p:grpSp>
      <p:sp>
        <p:nvSpPr>
          <p:cNvPr id="15" name="object 15"/>
          <p:cNvSpPr txBox="1"/>
          <p:nvPr/>
        </p:nvSpPr>
        <p:spPr>
          <a:xfrm>
            <a:off x="10001923" y="3958858"/>
            <a:ext cx="310366" cy="231458"/>
          </a:xfrm>
          <a:prstGeom prst="rect">
            <a:avLst/>
          </a:prstGeom>
        </p:spPr>
        <p:txBody>
          <a:bodyPr vert="horz" wrap="square" lIns="0" tIns="14971" rIns="0" bIns="0" rtlCol="0">
            <a:spAutoFit/>
          </a:bodyPr>
          <a:lstStyle/>
          <a:p>
            <a:pPr marL="11516">
              <a:spcBef>
                <a:spcPts val="118"/>
              </a:spcBef>
            </a:pPr>
            <a:r>
              <a:rPr sz="1406" b="1" dirty="0">
                <a:latin typeface="Times New Roman"/>
                <a:cs typeface="Times New Roman"/>
              </a:rPr>
              <a:t>9</a:t>
            </a:r>
            <a:r>
              <a:rPr sz="1406" b="1" spc="5" dirty="0">
                <a:latin typeface="Times New Roman"/>
                <a:cs typeface="Times New Roman"/>
              </a:rPr>
              <a:t> </a:t>
            </a:r>
            <a:r>
              <a:rPr sz="1406" b="1" spc="-45" dirty="0">
                <a:latin typeface="Times New Roman"/>
                <a:cs typeface="Times New Roman"/>
              </a:rPr>
              <a:t>m</a:t>
            </a:r>
            <a:endParaRPr sz="1406">
              <a:latin typeface="Times New Roman"/>
              <a:cs typeface="Times New Roman"/>
            </a:endParaRPr>
          </a:p>
        </p:txBody>
      </p:sp>
      <p:sp>
        <p:nvSpPr>
          <p:cNvPr id="16" name="object 16"/>
          <p:cNvSpPr txBox="1"/>
          <p:nvPr/>
        </p:nvSpPr>
        <p:spPr>
          <a:xfrm>
            <a:off x="7164708" y="4016933"/>
            <a:ext cx="310366" cy="231458"/>
          </a:xfrm>
          <a:prstGeom prst="rect">
            <a:avLst/>
          </a:prstGeom>
        </p:spPr>
        <p:txBody>
          <a:bodyPr vert="horz" wrap="square" lIns="0" tIns="14971" rIns="0" bIns="0" rtlCol="0">
            <a:spAutoFit/>
          </a:bodyPr>
          <a:lstStyle/>
          <a:p>
            <a:pPr marL="11516">
              <a:spcBef>
                <a:spcPts val="118"/>
              </a:spcBef>
            </a:pPr>
            <a:r>
              <a:rPr sz="1406" b="1" dirty="0">
                <a:latin typeface="Times New Roman"/>
                <a:cs typeface="Times New Roman"/>
              </a:rPr>
              <a:t>9</a:t>
            </a:r>
            <a:r>
              <a:rPr sz="1406" b="1" spc="5" dirty="0">
                <a:latin typeface="Times New Roman"/>
                <a:cs typeface="Times New Roman"/>
              </a:rPr>
              <a:t> </a:t>
            </a:r>
            <a:r>
              <a:rPr sz="1406" b="1" spc="-45" dirty="0">
                <a:latin typeface="Times New Roman"/>
                <a:cs typeface="Times New Roman"/>
              </a:rPr>
              <a:t>m</a:t>
            </a:r>
            <a:endParaRPr sz="1406">
              <a:latin typeface="Times New Roman"/>
              <a:cs typeface="Times New Roman"/>
            </a:endParaRPr>
          </a:p>
        </p:txBody>
      </p:sp>
      <p:sp>
        <p:nvSpPr>
          <p:cNvPr id="17" name="object 17"/>
          <p:cNvSpPr txBox="1"/>
          <p:nvPr/>
        </p:nvSpPr>
        <p:spPr>
          <a:xfrm>
            <a:off x="7717509" y="4783930"/>
            <a:ext cx="310366" cy="231458"/>
          </a:xfrm>
          <a:prstGeom prst="rect">
            <a:avLst/>
          </a:prstGeom>
        </p:spPr>
        <p:txBody>
          <a:bodyPr vert="horz" wrap="square" lIns="0" tIns="14971" rIns="0" bIns="0" rtlCol="0">
            <a:spAutoFit/>
          </a:bodyPr>
          <a:lstStyle/>
          <a:p>
            <a:pPr marL="11516">
              <a:spcBef>
                <a:spcPts val="118"/>
              </a:spcBef>
            </a:pPr>
            <a:r>
              <a:rPr sz="1406" b="1" dirty="0">
                <a:latin typeface="Times New Roman"/>
                <a:cs typeface="Times New Roman"/>
              </a:rPr>
              <a:t>9</a:t>
            </a:r>
            <a:r>
              <a:rPr sz="1406" b="1" spc="5" dirty="0">
                <a:latin typeface="Times New Roman"/>
                <a:cs typeface="Times New Roman"/>
              </a:rPr>
              <a:t> </a:t>
            </a:r>
            <a:r>
              <a:rPr sz="1406" b="1" spc="-45" dirty="0">
                <a:latin typeface="Times New Roman"/>
                <a:cs typeface="Times New Roman"/>
              </a:rPr>
              <a:t>m</a:t>
            </a:r>
            <a:endParaRPr sz="1406">
              <a:latin typeface="Times New Roman"/>
              <a:cs typeface="Times New Roman"/>
            </a:endParaRPr>
          </a:p>
        </p:txBody>
      </p:sp>
      <p:sp>
        <p:nvSpPr>
          <p:cNvPr id="18" name="object 18"/>
          <p:cNvSpPr/>
          <p:nvPr/>
        </p:nvSpPr>
        <p:spPr>
          <a:xfrm>
            <a:off x="10110147" y="4675186"/>
            <a:ext cx="192323" cy="359311"/>
          </a:xfrm>
          <a:custGeom>
            <a:avLst/>
            <a:gdLst/>
            <a:ahLst/>
            <a:cxnLst/>
            <a:rect l="l" t="t" r="r" b="b"/>
            <a:pathLst>
              <a:path w="212090" h="396239">
                <a:moveTo>
                  <a:pt x="211836" y="0"/>
                </a:moveTo>
                <a:lnTo>
                  <a:pt x="199644" y="0"/>
                </a:lnTo>
                <a:lnTo>
                  <a:pt x="199644" y="384048"/>
                </a:lnTo>
                <a:lnTo>
                  <a:pt x="0" y="384048"/>
                </a:lnTo>
                <a:lnTo>
                  <a:pt x="0" y="396240"/>
                </a:lnTo>
                <a:lnTo>
                  <a:pt x="205740" y="396240"/>
                </a:lnTo>
                <a:lnTo>
                  <a:pt x="205740" y="390144"/>
                </a:lnTo>
                <a:lnTo>
                  <a:pt x="211836" y="390144"/>
                </a:lnTo>
                <a:lnTo>
                  <a:pt x="211836" y="0"/>
                </a:lnTo>
                <a:close/>
              </a:path>
            </a:pathLst>
          </a:custGeom>
          <a:solidFill>
            <a:srgbClr val="5B9AD4"/>
          </a:solidFill>
        </p:spPr>
        <p:txBody>
          <a:bodyPr wrap="square" lIns="0" tIns="0" rIns="0" bIns="0" rtlCol="0"/>
          <a:lstStyle/>
          <a:p>
            <a:endParaRPr sz="1632"/>
          </a:p>
        </p:txBody>
      </p:sp>
      <p:sp>
        <p:nvSpPr>
          <p:cNvPr id="19" name="object 19"/>
          <p:cNvSpPr txBox="1"/>
          <p:nvPr/>
        </p:nvSpPr>
        <p:spPr>
          <a:xfrm>
            <a:off x="10351528" y="4725855"/>
            <a:ext cx="114587" cy="231458"/>
          </a:xfrm>
          <a:prstGeom prst="rect">
            <a:avLst/>
          </a:prstGeom>
        </p:spPr>
        <p:txBody>
          <a:bodyPr vert="horz" wrap="square" lIns="0" tIns="14971" rIns="0" bIns="0" rtlCol="0">
            <a:spAutoFit/>
          </a:bodyPr>
          <a:lstStyle/>
          <a:p>
            <a:pPr marL="11516">
              <a:spcBef>
                <a:spcPts val="118"/>
              </a:spcBef>
            </a:pPr>
            <a:r>
              <a:rPr sz="1406" b="1" spc="-45" dirty="0">
                <a:latin typeface="Times New Roman"/>
                <a:cs typeface="Times New Roman"/>
              </a:rPr>
              <a:t>1</a:t>
            </a:r>
            <a:endParaRPr sz="1406">
              <a:latin typeface="Times New Roman"/>
              <a:cs typeface="Times New Roman"/>
            </a:endParaRPr>
          </a:p>
        </p:txBody>
      </p:sp>
      <p:sp>
        <p:nvSpPr>
          <p:cNvPr id="21" name="object 21"/>
          <p:cNvSpPr txBox="1"/>
          <p:nvPr/>
        </p:nvSpPr>
        <p:spPr>
          <a:xfrm>
            <a:off x="8610231" y="5747586"/>
            <a:ext cx="490597" cy="205762"/>
          </a:xfrm>
          <a:prstGeom prst="rect">
            <a:avLst/>
          </a:prstGeom>
        </p:spPr>
        <p:txBody>
          <a:bodyPr vert="horz" wrap="square" lIns="0" tIns="0" rIns="0" bIns="0" rtlCol="0">
            <a:spAutoFit/>
          </a:bodyPr>
          <a:lstStyle/>
          <a:p>
            <a:pPr marL="11516">
              <a:lnSpc>
                <a:spcPts val="1650"/>
              </a:lnSpc>
            </a:pPr>
            <a:r>
              <a:rPr sz="1406" b="1" dirty="0">
                <a:latin typeface="Times New Roman"/>
                <a:cs typeface="Times New Roman"/>
              </a:rPr>
              <a:t>194</a:t>
            </a:r>
            <a:r>
              <a:rPr sz="1406" b="1" spc="18" dirty="0">
                <a:latin typeface="Times New Roman"/>
                <a:cs typeface="Times New Roman"/>
              </a:rPr>
              <a:t> </a:t>
            </a:r>
            <a:r>
              <a:rPr sz="1406" b="1" spc="-45" dirty="0">
                <a:latin typeface="Times New Roman"/>
                <a:cs typeface="Times New Roman"/>
              </a:rPr>
              <a:t>m</a:t>
            </a:r>
            <a:endParaRPr sz="1406">
              <a:latin typeface="Times New Roman"/>
              <a:cs typeface="Times New Roman"/>
            </a:endParaRPr>
          </a:p>
        </p:txBody>
      </p:sp>
      <p:sp>
        <p:nvSpPr>
          <p:cNvPr id="22" name="object 22"/>
          <p:cNvSpPr txBox="1">
            <a:spLocks noGrp="1"/>
          </p:cNvSpPr>
          <p:nvPr>
            <p:ph type="sldNum" sz="quarter" idx="7"/>
          </p:nvPr>
        </p:nvSpPr>
        <p:spPr>
          <a:xfrm>
            <a:off x="9655592" y="6438383"/>
            <a:ext cx="269270" cy="161616"/>
          </a:xfrm>
          <a:prstGeom prst="rect">
            <a:avLst/>
          </a:prstGeom>
        </p:spPr>
        <p:txBody>
          <a:bodyPr vert="horz" wrap="square" lIns="0" tIns="0" rIns="0" bIns="0" rtlCol="0">
            <a:spAutoFit/>
          </a:bodyPr>
          <a:lstStyle>
            <a:defPPr>
              <a:defRPr kern="0"/>
            </a:defPPr>
            <a:lvl1pPr>
              <a:defRPr sz="1050" b="0" i="0">
                <a:solidFill>
                  <a:srgbClr val="898989"/>
                </a:solidFill>
                <a:latin typeface="Carlito"/>
                <a:cs typeface="Carlito"/>
              </a:defRPr>
            </a:lvl1pPr>
          </a:lstStyle>
          <a:p>
            <a:pPr marL="149860">
              <a:lnSpc>
                <a:spcPts val="1115"/>
              </a:lnSpc>
            </a:pPr>
            <a:fld id="{81D60167-4931-47E6-BA6A-407CBD079E47}" type="slidenum">
              <a:rPr lang="en-US" spc="-50" smtClean="0"/>
              <a:pPr marL="149860">
                <a:lnSpc>
                  <a:spcPts val="1115"/>
                </a:lnSpc>
              </a:pPr>
              <a:t>152</a:t>
            </a:fld>
            <a:endParaRPr spc="-23" dirty="0"/>
          </a:p>
        </p:txBody>
      </p:sp>
      <p:sp>
        <p:nvSpPr>
          <p:cNvPr id="20" name="object 20"/>
          <p:cNvSpPr txBox="1"/>
          <p:nvPr/>
        </p:nvSpPr>
        <p:spPr>
          <a:xfrm>
            <a:off x="10127568" y="5079649"/>
            <a:ext cx="114587" cy="231458"/>
          </a:xfrm>
          <a:prstGeom prst="rect">
            <a:avLst/>
          </a:prstGeom>
        </p:spPr>
        <p:txBody>
          <a:bodyPr vert="horz" wrap="square" lIns="0" tIns="14971" rIns="0" bIns="0" rtlCol="0">
            <a:spAutoFit/>
          </a:bodyPr>
          <a:lstStyle/>
          <a:p>
            <a:pPr marL="11516">
              <a:spcBef>
                <a:spcPts val="118"/>
              </a:spcBef>
            </a:pPr>
            <a:r>
              <a:rPr sz="1406" b="1" spc="-45" dirty="0">
                <a:latin typeface="Times New Roman"/>
                <a:cs typeface="Times New Roman"/>
              </a:rPr>
              <a:t>1</a:t>
            </a:r>
            <a:endParaRPr sz="1406">
              <a:latin typeface="Times New Roman"/>
              <a:cs typeface="Times New Roman"/>
            </a:endParaRP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292373" y="1019890"/>
            <a:ext cx="2949112" cy="326143"/>
          </a:xfrm>
          <a:prstGeom prst="rect">
            <a:avLst/>
          </a:prstGeom>
        </p:spPr>
      </p:pic>
      <p:pic>
        <p:nvPicPr>
          <p:cNvPr id="3" name="object 3"/>
          <p:cNvPicPr/>
          <p:nvPr/>
        </p:nvPicPr>
        <p:blipFill>
          <a:blip r:embed="rId3" cstate="print"/>
          <a:stretch>
            <a:fillRect/>
          </a:stretch>
        </p:blipFill>
        <p:spPr>
          <a:xfrm>
            <a:off x="2715254" y="1622427"/>
            <a:ext cx="1293519" cy="193475"/>
          </a:xfrm>
          <a:prstGeom prst="rect">
            <a:avLst/>
          </a:prstGeom>
        </p:spPr>
      </p:pic>
      <p:pic>
        <p:nvPicPr>
          <p:cNvPr id="4" name="object 4"/>
          <p:cNvPicPr/>
          <p:nvPr/>
        </p:nvPicPr>
        <p:blipFill>
          <a:blip r:embed="rId4" cstate="print"/>
          <a:stretch>
            <a:fillRect/>
          </a:stretch>
        </p:blipFill>
        <p:spPr>
          <a:xfrm>
            <a:off x="2292373" y="2150338"/>
            <a:ext cx="3297367" cy="544493"/>
          </a:xfrm>
          <a:prstGeom prst="rect">
            <a:avLst/>
          </a:prstGeom>
        </p:spPr>
      </p:pic>
      <p:pic>
        <p:nvPicPr>
          <p:cNvPr id="5" name="object 5"/>
          <p:cNvPicPr/>
          <p:nvPr/>
        </p:nvPicPr>
        <p:blipFill>
          <a:blip r:embed="rId5" cstate="print"/>
          <a:stretch>
            <a:fillRect/>
          </a:stretch>
        </p:blipFill>
        <p:spPr>
          <a:xfrm>
            <a:off x="2289609" y="2935293"/>
            <a:ext cx="3664970" cy="257045"/>
          </a:xfrm>
          <a:prstGeom prst="rect">
            <a:avLst/>
          </a:prstGeom>
        </p:spPr>
      </p:pic>
      <p:pic>
        <p:nvPicPr>
          <p:cNvPr id="6" name="object 6"/>
          <p:cNvPicPr/>
          <p:nvPr/>
        </p:nvPicPr>
        <p:blipFill>
          <a:blip r:embed="rId6" cstate="print"/>
          <a:stretch>
            <a:fillRect/>
          </a:stretch>
        </p:blipFill>
        <p:spPr>
          <a:xfrm>
            <a:off x="4340443" y="3573761"/>
            <a:ext cx="1782735" cy="585953"/>
          </a:xfrm>
          <a:prstGeom prst="rect">
            <a:avLst/>
          </a:prstGeom>
        </p:spPr>
      </p:pic>
      <p:pic>
        <p:nvPicPr>
          <p:cNvPr id="7" name="object 7"/>
          <p:cNvPicPr/>
          <p:nvPr/>
        </p:nvPicPr>
        <p:blipFill>
          <a:blip r:embed="rId7" cstate="print"/>
          <a:stretch>
            <a:fillRect/>
          </a:stretch>
        </p:blipFill>
        <p:spPr>
          <a:xfrm>
            <a:off x="4343207" y="4427816"/>
            <a:ext cx="2302353" cy="503034"/>
          </a:xfrm>
          <a:prstGeom prst="rect">
            <a:avLst/>
          </a:prstGeom>
        </p:spPr>
      </p:pic>
      <p:pic>
        <p:nvPicPr>
          <p:cNvPr id="8" name="object 8"/>
          <p:cNvPicPr/>
          <p:nvPr/>
        </p:nvPicPr>
        <p:blipFill>
          <a:blip r:embed="rId8" cstate="print"/>
          <a:stretch>
            <a:fillRect/>
          </a:stretch>
        </p:blipFill>
        <p:spPr>
          <a:xfrm>
            <a:off x="4271345" y="5198951"/>
            <a:ext cx="1232713" cy="199003"/>
          </a:xfrm>
          <a:prstGeom prst="rect">
            <a:avLst/>
          </a:prstGeom>
        </p:spPr>
      </p:pic>
      <p:pic>
        <p:nvPicPr>
          <p:cNvPr id="9" name="object 9"/>
          <p:cNvPicPr/>
          <p:nvPr/>
        </p:nvPicPr>
        <p:blipFill>
          <a:blip r:embed="rId9" cstate="print"/>
          <a:stretch>
            <a:fillRect/>
          </a:stretch>
        </p:blipFill>
        <p:spPr>
          <a:xfrm>
            <a:off x="4381903" y="5715807"/>
            <a:ext cx="732441" cy="199002"/>
          </a:xfrm>
          <a:prstGeom prst="rect">
            <a:avLst/>
          </a:prstGeom>
        </p:spPr>
      </p:pic>
      <p:sp>
        <p:nvSpPr>
          <p:cNvPr id="10" name="object 10"/>
          <p:cNvSpPr txBox="1">
            <a:spLocks noGrp="1"/>
          </p:cNvSpPr>
          <p:nvPr>
            <p:ph type="sldNum" sz="quarter" idx="7"/>
          </p:nvPr>
        </p:nvSpPr>
        <p:spPr>
          <a:xfrm>
            <a:off x="9655592" y="6438383"/>
            <a:ext cx="269270" cy="161616"/>
          </a:xfrm>
          <a:prstGeom prst="rect">
            <a:avLst/>
          </a:prstGeom>
        </p:spPr>
        <p:txBody>
          <a:bodyPr vert="horz" wrap="square" lIns="0" tIns="0" rIns="0" bIns="0" rtlCol="0">
            <a:spAutoFit/>
          </a:bodyPr>
          <a:lstStyle>
            <a:defPPr>
              <a:defRPr kern="0"/>
            </a:defPPr>
            <a:lvl1pPr>
              <a:defRPr sz="1050" b="0" i="0">
                <a:solidFill>
                  <a:srgbClr val="898989"/>
                </a:solidFill>
                <a:latin typeface="Carlito"/>
                <a:cs typeface="Carlito"/>
              </a:defRPr>
            </a:lvl1pPr>
          </a:lstStyle>
          <a:p>
            <a:pPr marL="149860">
              <a:lnSpc>
                <a:spcPts val="1115"/>
              </a:lnSpc>
            </a:pPr>
            <a:fld id="{81D60167-4931-47E6-BA6A-407CBD079E47}" type="slidenum">
              <a:rPr lang="en-US" spc="-50" smtClean="0"/>
              <a:pPr marL="149860">
                <a:lnSpc>
                  <a:spcPts val="1115"/>
                </a:lnSpc>
              </a:pPr>
              <a:t>153</a:t>
            </a:fld>
            <a:endParaRPr spc="-23" dirty="0"/>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922006" y="1042002"/>
            <a:ext cx="2084002" cy="257045"/>
          </a:xfrm>
          <a:prstGeom prst="rect">
            <a:avLst/>
          </a:prstGeom>
        </p:spPr>
      </p:pic>
      <p:pic>
        <p:nvPicPr>
          <p:cNvPr id="3" name="object 3"/>
          <p:cNvPicPr/>
          <p:nvPr/>
        </p:nvPicPr>
        <p:blipFill>
          <a:blip r:embed="rId3" cstate="print"/>
          <a:stretch>
            <a:fillRect/>
          </a:stretch>
        </p:blipFill>
        <p:spPr>
          <a:xfrm>
            <a:off x="1927534" y="1580968"/>
            <a:ext cx="2882778" cy="248753"/>
          </a:xfrm>
          <a:prstGeom prst="rect">
            <a:avLst/>
          </a:prstGeom>
        </p:spPr>
      </p:pic>
      <p:pic>
        <p:nvPicPr>
          <p:cNvPr id="4" name="object 4"/>
          <p:cNvPicPr/>
          <p:nvPr/>
        </p:nvPicPr>
        <p:blipFill>
          <a:blip r:embed="rId4" cstate="print"/>
          <a:stretch>
            <a:fillRect/>
          </a:stretch>
        </p:blipFill>
        <p:spPr>
          <a:xfrm>
            <a:off x="1916478" y="2139282"/>
            <a:ext cx="2802624" cy="436700"/>
          </a:xfrm>
          <a:prstGeom prst="rect">
            <a:avLst/>
          </a:prstGeom>
        </p:spPr>
      </p:pic>
      <p:pic>
        <p:nvPicPr>
          <p:cNvPr id="5" name="object 5"/>
          <p:cNvPicPr/>
          <p:nvPr/>
        </p:nvPicPr>
        <p:blipFill>
          <a:blip r:embed="rId5" cstate="print"/>
          <a:stretch>
            <a:fillRect/>
          </a:stretch>
        </p:blipFill>
        <p:spPr>
          <a:xfrm>
            <a:off x="2347650" y="2846848"/>
            <a:ext cx="2440550" cy="262572"/>
          </a:xfrm>
          <a:prstGeom prst="rect">
            <a:avLst/>
          </a:prstGeom>
        </p:spPr>
      </p:pic>
      <p:pic>
        <p:nvPicPr>
          <p:cNvPr id="6" name="object 6"/>
          <p:cNvPicPr/>
          <p:nvPr/>
        </p:nvPicPr>
        <p:blipFill>
          <a:blip r:embed="rId6" cstate="print"/>
          <a:stretch>
            <a:fillRect/>
          </a:stretch>
        </p:blipFill>
        <p:spPr>
          <a:xfrm>
            <a:off x="2765003" y="3394106"/>
            <a:ext cx="1691525" cy="33166"/>
          </a:xfrm>
          <a:prstGeom prst="rect">
            <a:avLst/>
          </a:prstGeom>
        </p:spPr>
      </p:pic>
      <p:grpSp>
        <p:nvGrpSpPr>
          <p:cNvPr id="7" name="object 7"/>
          <p:cNvGrpSpPr/>
          <p:nvPr/>
        </p:nvGrpSpPr>
        <p:grpSpPr>
          <a:xfrm>
            <a:off x="5918648" y="1091752"/>
            <a:ext cx="4400406" cy="1469489"/>
            <a:chOff x="5151120" y="1203960"/>
            <a:chExt cx="4852670" cy="1620520"/>
          </a:xfrm>
        </p:grpSpPr>
        <p:sp>
          <p:nvSpPr>
            <p:cNvPr id="8" name="object 8"/>
            <p:cNvSpPr/>
            <p:nvPr/>
          </p:nvSpPr>
          <p:spPr>
            <a:xfrm>
              <a:off x="5151107" y="1203959"/>
              <a:ext cx="4057015" cy="1620520"/>
            </a:xfrm>
            <a:custGeom>
              <a:avLst/>
              <a:gdLst/>
              <a:ahLst/>
              <a:cxnLst/>
              <a:rect l="l" t="t" r="r" b="b"/>
              <a:pathLst>
                <a:path w="4057015" h="1620520">
                  <a:moveTo>
                    <a:pt x="4056900" y="7620"/>
                  </a:moveTo>
                  <a:lnTo>
                    <a:pt x="4041660" y="0"/>
                  </a:lnTo>
                  <a:lnTo>
                    <a:pt x="3685133" y="598932"/>
                  </a:lnTo>
                  <a:lnTo>
                    <a:pt x="3675151" y="598932"/>
                  </a:lnTo>
                  <a:lnTo>
                    <a:pt x="3675151" y="615696"/>
                  </a:lnTo>
                  <a:lnTo>
                    <a:pt x="3087306" y="1603248"/>
                  </a:lnTo>
                  <a:lnTo>
                    <a:pt x="863206" y="1603248"/>
                  </a:lnTo>
                  <a:lnTo>
                    <a:pt x="340893" y="615696"/>
                  </a:lnTo>
                  <a:lnTo>
                    <a:pt x="3675151" y="615696"/>
                  </a:lnTo>
                  <a:lnTo>
                    <a:pt x="3675151" y="598932"/>
                  </a:lnTo>
                  <a:lnTo>
                    <a:pt x="332028" y="598932"/>
                  </a:lnTo>
                  <a:lnTo>
                    <a:pt x="15252" y="0"/>
                  </a:lnTo>
                  <a:lnTo>
                    <a:pt x="0" y="7620"/>
                  </a:lnTo>
                  <a:lnTo>
                    <a:pt x="850404" y="1615440"/>
                  </a:lnTo>
                  <a:lnTo>
                    <a:pt x="858024" y="1611630"/>
                  </a:lnTo>
                  <a:lnTo>
                    <a:pt x="858024" y="1620012"/>
                  </a:lnTo>
                  <a:lnTo>
                    <a:pt x="3092208" y="1620012"/>
                  </a:lnTo>
                  <a:lnTo>
                    <a:pt x="3092208" y="1612392"/>
                  </a:lnTo>
                  <a:lnTo>
                    <a:pt x="3099828" y="1616964"/>
                  </a:lnTo>
                  <a:lnTo>
                    <a:pt x="3695268" y="615696"/>
                  </a:lnTo>
                  <a:lnTo>
                    <a:pt x="3730764" y="615696"/>
                  </a:lnTo>
                  <a:lnTo>
                    <a:pt x="3730764" y="598932"/>
                  </a:lnTo>
                  <a:lnTo>
                    <a:pt x="3705237" y="598932"/>
                  </a:lnTo>
                  <a:lnTo>
                    <a:pt x="4056900" y="7620"/>
                  </a:lnTo>
                  <a:close/>
                </a:path>
              </a:pathLst>
            </a:custGeom>
            <a:solidFill>
              <a:srgbClr val="000000"/>
            </a:solidFill>
          </p:spPr>
          <p:txBody>
            <a:bodyPr wrap="square" lIns="0" tIns="0" rIns="0" bIns="0" rtlCol="0"/>
            <a:lstStyle/>
            <a:p>
              <a:endParaRPr sz="1632"/>
            </a:p>
          </p:txBody>
        </p:sp>
        <p:sp>
          <p:nvSpPr>
            <p:cNvPr id="9" name="object 9"/>
            <p:cNvSpPr/>
            <p:nvPr/>
          </p:nvSpPr>
          <p:spPr>
            <a:xfrm>
              <a:off x="8881872" y="1811274"/>
              <a:ext cx="957580" cy="0"/>
            </a:xfrm>
            <a:custGeom>
              <a:avLst/>
              <a:gdLst/>
              <a:ahLst/>
              <a:cxnLst/>
              <a:rect l="l" t="t" r="r" b="b"/>
              <a:pathLst>
                <a:path w="957579">
                  <a:moveTo>
                    <a:pt x="0" y="0"/>
                  </a:moveTo>
                  <a:lnTo>
                    <a:pt x="957072" y="0"/>
                  </a:lnTo>
                </a:path>
              </a:pathLst>
            </a:custGeom>
            <a:ln w="10668">
              <a:solidFill>
                <a:srgbClr val="000000"/>
              </a:solidFill>
              <a:prstDash val="sysDash"/>
            </a:ln>
          </p:spPr>
          <p:txBody>
            <a:bodyPr wrap="square" lIns="0" tIns="0" rIns="0" bIns="0" rtlCol="0"/>
            <a:lstStyle/>
            <a:p>
              <a:endParaRPr sz="1632"/>
            </a:p>
          </p:txBody>
        </p:sp>
        <p:sp>
          <p:nvSpPr>
            <p:cNvPr id="10" name="object 10"/>
            <p:cNvSpPr/>
            <p:nvPr/>
          </p:nvSpPr>
          <p:spPr>
            <a:xfrm>
              <a:off x="9201911" y="1406652"/>
              <a:ext cx="802005" cy="1400810"/>
            </a:xfrm>
            <a:custGeom>
              <a:avLst/>
              <a:gdLst/>
              <a:ahLst/>
              <a:cxnLst/>
              <a:rect l="l" t="t" r="r" b="b"/>
              <a:pathLst>
                <a:path w="802004" h="1400810">
                  <a:moveTo>
                    <a:pt x="778764" y="44196"/>
                  </a:moveTo>
                  <a:lnTo>
                    <a:pt x="769620" y="38100"/>
                  </a:lnTo>
                  <a:lnTo>
                    <a:pt x="790956" y="0"/>
                  </a:lnTo>
                  <a:lnTo>
                    <a:pt x="801624" y="4572"/>
                  </a:lnTo>
                  <a:lnTo>
                    <a:pt x="778764" y="44196"/>
                  </a:lnTo>
                  <a:close/>
                </a:path>
                <a:path w="802004" h="1400810">
                  <a:moveTo>
                    <a:pt x="740664" y="111252"/>
                  </a:moveTo>
                  <a:lnTo>
                    <a:pt x="731520" y="106680"/>
                  </a:lnTo>
                  <a:lnTo>
                    <a:pt x="752856" y="67056"/>
                  </a:lnTo>
                  <a:lnTo>
                    <a:pt x="763524" y="73152"/>
                  </a:lnTo>
                  <a:lnTo>
                    <a:pt x="740664" y="111252"/>
                  </a:lnTo>
                  <a:close/>
                </a:path>
                <a:path w="802004" h="1400810">
                  <a:moveTo>
                    <a:pt x="702564" y="179832"/>
                  </a:moveTo>
                  <a:lnTo>
                    <a:pt x="693420" y="173736"/>
                  </a:lnTo>
                  <a:lnTo>
                    <a:pt x="714756" y="135636"/>
                  </a:lnTo>
                  <a:lnTo>
                    <a:pt x="723900" y="140208"/>
                  </a:lnTo>
                  <a:lnTo>
                    <a:pt x="702564" y="179832"/>
                  </a:lnTo>
                  <a:close/>
                </a:path>
                <a:path w="802004" h="1400810">
                  <a:moveTo>
                    <a:pt x="664464" y="246888"/>
                  </a:moveTo>
                  <a:lnTo>
                    <a:pt x="653796" y="242316"/>
                  </a:lnTo>
                  <a:lnTo>
                    <a:pt x="676656" y="202692"/>
                  </a:lnTo>
                  <a:lnTo>
                    <a:pt x="685800" y="208788"/>
                  </a:lnTo>
                  <a:lnTo>
                    <a:pt x="664464" y="246888"/>
                  </a:lnTo>
                  <a:close/>
                </a:path>
                <a:path w="802004" h="1400810">
                  <a:moveTo>
                    <a:pt x="624840" y="315468"/>
                  </a:moveTo>
                  <a:lnTo>
                    <a:pt x="615696" y="309372"/>
                  </a:lnTo>
                  <a:lnTo>
                    <a:pt x="638556" y="271272"/>
                  </a:lnTo>
                  <a:lnTo>
                    <a:pt x="647700" y="275844"/>
                  </a:lnTo>
                  <a:lnTo>
                    <a:pt x="624840" y="315468"/>
                  </a:lnTo>
                  <a:close/>
                </a:path>
                <a:path w="802004" h="1400810">
                  <a:moveTo>
                    <a:pt x="586740" y="382524"/>
                  </a:moveTo>
                  <a:lnTo>
                    <a:pt x="577596" y="377952"/>
                  </a:lnTo>
                  <a:lnTo>
                    <a:pt x="598932" y="338328"/>
                  </a:lnTo>
                  <a:lnTo>
                    <a:pt x="609600" y="344424"/>
                  </a:lnTo>
                  <a:lnTo>
                    <a:pt x="586740" y="382524"/>
                  </a:lnTo>
                  <a:close/>
                </a:path>
                <a:path w="802004" h="1400810">
                  <a:moveTo>
                    <a:pt x="548640" y="451104"/>
                  </a:moveTo>
                  <a:lnTo>
                    <a:pt x="539496" y="445008"/>
                  </a:lnTo>
                  <a:lnTo>
                    <a:pt x="560832" y="406908"/>
                  </a:lnTo>
                  <a:lnTo>
                    <a:pt x="569976" y="411480"/>
                  </a:lnTo>
                  <a:lnTo>
                    <a:pt x="548640" y="451104"/>
                  </a:lnTo>
                  <a:close/>
                </a:path>
                <a:path w="802004" h="1400810">
                  <a:moveTo>
                    <a:pt x="510540" y="518160"/>
                  </a:moveTo>
                  <a:lnTo>
                    <a:pt x="499872" y="513588"/>
                  </a:lnTo>
                  <a:lnTo>
                    <a:pt x="522732" y="473964"/>
                  </a:lnTo>
                  <a:lnTo>
                    <a:pt x="531876" y="480060"/>
                  </a:lnTo>
                  <a:lnTo>
                    <a:pt x="510540" y="518160"/>
                  </a:lnTo>
                  <a:close/>
                </a:path>
                <a:path w="802004" h="1400810">
                  <a:moveTo>
                    <a:pt x="472440" y="586740"/>
                  </a:moveTo>
                  <a:lnTo>
                    <a:pt x="461772" y="580644"/>
                  </a:lnTo>
                  <a:lnTo>
                    <a:pt x="484632" y="542544"/>
                  </a:lnTo>
                  <a:lnTo>
                    <a:pt x="493776" y="547116"/>
                  </a:lnTo>
                  <a:lnTo>
                    <a:pt x="472440" y="586740"/>
                  </a:lnTo>
                  <a:close/>
                </a:path>
                <a:path w="802004" h="1400810">
                  <a:moveTo>
                    <a:pt x="432816" y="653796"/>
                  </a:moveTo>
                  <a:lnTo>
                    <a:pt x="423672" y="649224"/>
                  </a:lnTo>
                  <a:lnTo>
                    <a:pt x="445008" y="609600"/>
                  </a:lnTo>
                  <a:lnTo>
                    <a:pt x="455676" y="615696"/>
                  </a:lnTo>
                  <a:lnTo>
                    <a:pt x="432816" y="653796"/>
                  </a:lnTo>
                  <a:close/>
                </a:path>
                <a:path w="802004" h="1400810">
                  <a:moveTo>
                    <a:pt x="394716" y="722376"/>
                  </a:moveTo>
                  <a:lnTo>
                    <a:pt x="385572" y="716280"/>
                  </a:lnTo>
                  <a:lnTo>
                    <a:pt x="406908" y="678180"/>
                  </a:lnTo>
                  <a:lnTo>
                    <a:pt x="417576" y="682752"/>
                  </a:lnTo>
                  <a:lnTo>
                    <a:pt x="394716" y="722376"/>
                  </a:lnTo>
                  <a:close/>
                </a:path>
                <a:path w="802004" h="1400810">
                  <a:moveTo>
                    <a:pt x="356616" y="789432"/>
                  </a:moveTo>
                  <a:lnTo>
                    <a:pt x="347472" y="784860"/>
                  </a:lnTo>
                  <a:lnTo>
                    <a:pt x="368808" y="745236"/>
                  </a:lnTo>
                  <a:lnTo>
                    <a:pt x="377952" y="751332"/>
                  </a:lnTo>
                  <a:lnTo>
                    <a:pt x="356616" y="789432"/>
                  </a:lnTo>
                  <a:close/>
                </a:path>
                <a:path w="802004" h="1400810">
                  <a:moveTo>
                    <a:pt x="318516" y="858012"/>
                  </a:moveTo>
                  <a:lnTo>
                    <a:pt x="307848" y="851916"/>
                  </a:lnTo>
                  <a:lnTo>
                    <a:pt x="330708" y="813816"/>
                  </a:lnTo>
                  <a:lnTo>
                    <a:pt x="339852" y="818388"/>
                  </a:lnTo>
                  <a:lnTo>
                    <a:pt x="318516" y="858012"/>
                  </a:lnTo>
                  <a:close/>
                </a:path>
                <a:path w="802004" h="1400810">
                  <a:moveTo>
                    <a:pt x="278892" y="925068"/>
                  </a:moveTo>
                  <a:lnTo>
                    <a:pt x="269748" y="920496"/>
                  </a:lnTo>
                  <a:lnTo>
                    <a:pt x="291084" y="880872"/>
                  </a:lnTo>
                  <a:lnTo>
                    <a:pt x="301752" y="886968"/>
                  </a:lnTo>
                  <a:lnTo>
                    <a:pt x="278892" y="925068"/>
                  </a:lnTo>
                  <a:close/>
                </a:path>
                <a:path w="802004" h="1400810">
                  <a:moveTo>
                    <a:pt x="240792" y="993648"/>
                  </a:moveTo>
                  <a:lnTo>
                    <a:pt x="231648" y="987552"/>
                  </a:lnTo>
                  <a:lnTo>
                    <a:pt x="252984" y="949452"/>
                  </a:lnTo>
                  <a:lnTo>
                    <a:pt x="263652" y="954024"/>
                  </a:lnTo>
                  <a:lnTo>
                    <a:pt x="240792" y="993648"/>
                  </a:lnTo>
                  <a:close/>
                </a:path>
                <a:path w="802004" h="1400810">
                  <a:moveTo>
                    <a:pt x="202692" y="1060704"/>
                  </a:moveTo>
                  <a:lnTo>
                    <a:pt x="193548" y="1056132"/>
                  </a:lnTo>
                  <a:lnTo>
                    <a:pt x="214884" y="1016508"/>
                  </a:lnTo>
                  <a:lnTo>
                    <a:pt x="224028" y="1022604"/>
                  </a:lnTo>
                  <a:lnTo>
                    <a:pt x="202692" y="1060704"/>
                  </a:lnTo>
                  <a:close/>
                </a:path>
                <a:path w="802004" h="1400810">
                  <a:moveTo>
                    <a:pt x="164592" y="1129284"/>
                  </a:moveTo>
                  <a:lnTo>
                    <a:pt x="153924" y="1123188"/>
                  </a:lnTo>
                  <a:lnTo>
                    <a:pt x="176784" y="1085088"/>
                  </a:lnTo>
                  <a:lnTo>
                    <a:pt x="185928" y="1089660"/>
                  </a:lnTo>
                  <a:lnTo>
                    <a:pt x="164592" y="1129284"/>
                  </a:lnTo>
                  <a:close/>
                </a:path>
                <a:path w="802004" h="1400810">
                  <a:moveTo>
                    <a:pt x="124968" y="1196340"/>
                  </a:moveTo>
                  <a:lnTo>
                    <a:pt x="115824" y="1191768"/>
                  </a:lnTo>
                  <a:lnTo>
                    <a:pt x="138684" y="1152144"/>
                  </a:lnTo>
                  <a:lnTo>
                    <a:pt x="147828" y="1158240"/>
                  </a:lnTo>
                  <a:lnTo>
                    <a:pt x="124968" y="1196340"/>
                  </a:lnTo>
                  <a:close/>
                </a:path>
                <a:path w="802004" h="1400810">
                  <a:moveTo>
                    <a:pt x="86868" y="1264920"/>
                  </a:moveTo>
                  <a:lnTo>
                    <a:pt x="77724" y="1258824"/>
                  </a:lnTo>
                  <a:lnTo>
                    <a:pt x="99060" y="1220724"/>
                  </a:lnTo>
                  <a:lnTo>
                    <a:pt x="109728" y="1225296"/>
                  </a:lnTo>
                  <a:lnTo>
                    <a:pt x="86868" y="1264920"/>
                  </a:lnTo>
                  <a:close/>
                </a:path>
                <a:path w="802004" h="1400810">
                  <a:moveTo>
                    <a:pt x="48768" y="1331976"/>
                  </a:moveTo>
                  <a:lnTo>
                    <a:pt x="39624" y="1327404"/>
                  </a:lnTo>
                  <a:lnTo>
                    <a:pt x="60960" y="1287780"/>
                  </a:lnTo>
                  <a:lnTo>
                    <a:pt x="70104" y="1293876"/>
                  </a:lnTo>
                  <a:lnTo>
                    <a:pt x="48768" y="1331976"/>
                  </a:lnTo>
                  <a:close/>
                </a:path>
                <a:path w="802004" h="1400810">
                  <a:moveTo>
                    <a:pt x="10668" y="1400556"/>
                  </a:moveTo>
                  <a:lnTo>
                    <a:pt x="0" y="1394460"/>
                  </a:lnTo>
                  <a:lnTo>
                    <a:pt x="22860" y="1356360"/>
                  </a:lnTo>
                  <a:lnTo>
                    <a:pt x="32004" y="1360932"/>
                  </a:lnTo>
                  <a:lnTo>
                    <a:pt x="10668" y="1400556"/>
                  </a:lnTo>
                  <a:close/>
                </a:path>
              </a:pathLst>
            </a:custGeom>
            <a:solidFill>
              <a:srgbClr val="000000"/>
            </a:solidFill>
          </p:spPr>
          <p:txBody>
            <a:bodyPr wrap="square" lIns="0" tIns="0" rIns="0" bIns="0" rtlCol="0"/>
            <a:lstStyle/>
            <a:p>
              <a:endParaRPr sz="1632"/>
            </a:p>
          </p:txBody>
        </p:sp>
        <p:sp>
          <p:nvSpPr>
            <p:cNvPr id="11" name="object 11"/>
            <p:cNvSpPr/>
            <p:nvPr/>
          </p:nvSpPr>
          <p:spPr>
            <a:xfrm>
              <a:off x="9200388" y="1836420"/>
              <a:ext cx="0" cy="980440"/>
            </a:xfrm>
            <a:custGeom>
              <a:avLst/>
              <a:gdLst/>
              <a:ahLst/>
              <a:cxnLst/>
              <a:rect l="l" t="t" r="r" b="b"/>
              <a:pathLst>
                <a:path h="980439">
                  <a:moveTo>
                    <a:pt x="0" y="0"/>
                  </a:moveTo>
                  <a:lnTo>
                    <a:pt x="0" y="979932"/>
                  </a:lnTo>
                </a:path>
              </a:pathLst>
            </a:custGeom>
            <a:ln w="12192">
              <a:solidFill>
                <a:srgbClr val="000000"/>
              </a:solidFill>
              <a:prstDash val="sysDash"/>
            </a:ln>
          </p:spPr>
          <p:txBody>
            <a:bodyPr wrap="square" lIns="0" tIns="0" rIns="0" bIns="0" rtlCol="0"/>
            <a:lstStyle/>
            <a:p>
              <a:endParaRPr sz="1632"/>
            </a:p>
          </p:txBody>
        </p:sp>
        <p:sp>
          <p:nvSpPr>
            <p:cNvPr id="12" name="object 12"/>
            <p:cNvSpPr/>
            <p:nvPr/>
          </p:nvSpPr>
          <p:spPr>
            <a:xfrm>
              <a:off x="6009894" y="1836420"/>
              <a:ext cx="3190875" cy="980440"/>
            </a:xfrm>
            <a:custGeom>
              <a:avLst/>
              <a:gdLst/>
              <a:ahLst/>
              <a:cxnLst/>
              <a:rect l="l" t="t" r="r" b="b"/>
              <a:pathLst>
                <a:path w="3190875" h="980439">
                  <a:moveTo>
                    <a:pt x="0" y="0"/>
                  </a:moveTo>
                  <a:lnTo>
                    <a:pt x="0" y="979932"/>
                  </a:lnTo>
                </a:path>
                <a:path w="3190875" h="980439">
                  <a:moveTo>
                    <a:pt x="2233421" y="979170"/>
                  </a:moveTo>
                  <a:lnTo>
                    <a:pt x="3190494" y="979170"/>
                  </a:lnTo>
                </a:path>
              </a:pathLst>
            </a:custGeom>
            <a:ln w="10668">
              <a:solidFill>
                <a:srgbClr val="000000"/>
              </a:solidFill>
              <a:prstDash val="sysDash"/>
            </a:ln>
          </p:spPr>
          <p:txBody>
            <a:bodyPr wrap="square" lIns="0" tIns="0" rIns="0" bIns="0" rtlCol="0"/>
            <a:lstStyle/>
            <a:p>
              <a:endParaRPr sz="1632"/>
            </a:p>
          </p:txBody>
        </p:sp>
        <p:sp>
          <p:nvSpPr>
            <p:cNvPr id="13" name="object 13"/>
            <p:cNvSpPr/>
            <p:nvPr/>
          </p:nvSpPr>
          <p:spPr>
            <a:xfrm>
              <a:off x="5577827" y="2011679"/>
              <a:ext cx="12700" cy="279400"/>
            </a:xfrm>
            <a:custGeom>
              <a:avLst/>
              <a:gdLst/>
              <a:ahLst/>
              <a:cxnLst/>
              <a:rect l="l" t="t" r="r" b="b"/>
              <a:pathLst>
                <a:path w="12700" h="279400">
                  <a:moveTo>
                    <a:pt x="12192" y="234708"/>
                  </a:moveTo>
                  <a:lnTo>
                    <a:pt x="0" y="234708"/>
                  </a:lnTo>
                  <a:lnTo>
                    <a:pt x="0" y="278904"/>
                  </a:lnTo>
                  <a:lnTo>
                    <a:pt x="12192" y="278904"/>
                  </a:lnTo>
                  <a:lnTo>
                    <a:pt x="12192" y="234708"/>
                  </a:lnTo>
                  <a:close/>
                </a:path>
                <a:path w="12700" h="279400">
                  <a:moveTo>
                    <a:pt x="12192" y="155460"/>
                  </a:moveTo>
                  <a:lnTo>
                    <a:pt x="0" y="155460"/>
                  </a:lnTo>
                  <a:lnTo>
                    <a:pt x="0" y="201180"/>
                  </a:lnTo>
                  <a:lnTo>
                    <a:pt x="12192" y="201180"/>
                  </a:lnTo>
                  <a:lnTo>
                    <a:pt x="12192" y="155460"/>
                  </a:lnTo>
                  <a:close/>
                </a:path>
                <a:path w="12700" h="279400">
                  <a:moveTo>
                    <a:pt x="12192" y="77736"/>
                  </a:moveTo>
                  <a:lnTo>
                    <a:pt x="0" y="77736"/>
                  </a:lnTo>
                  <a:lnTo>
                    <a:pt x="0" y="123456"/>
                  </a:lnTo>
                  <a:lnTo>
                    <a:pt x="12192" y="123456"/>
                  </a:lnTo>
                  <a:lnTo>
                    <a:pt x="12192" y="77736"/>
                  </a:lnTo>
                  <a:close/>
                </a:path>
                <a:path w="12700" h="279400">
                  <a:moveTo>
                    <a:pt x="12192" y="0"/>
                  </a:moveTo>
                  <a:lnTo>
                    <a:pt x="0" y="0"/>
                  </a:lnTo>
                  <a:lnTo>
                    <a:pt x="0" y="44208"/>
                  </a:lnTo>
                  <a:lnTo>
                    <a:pt x="12192" y="44208"/>
                  </a:lnTo>
                  <a:lnTo>
                    <a:pt x="12192" y="0"/>
                  </a:lnTo>
                  <a:close/>
                </a:path>
              </a:pathLst>
            </a:custGeom>
            <a:solidFill>
              <a:srgbClr val="5B9AD4"/>
            </a:solidFill>
          </p:spPr>
          <p:txBody>
            <a:bodyPr wrap="square" lIns="0" tIns="0" rIns="0" bIns="0" rtlCol="0"/>
            <a:lstStyle/>
            <a:p>
              <a:endParaRPr sz="1632"/>
            </a:p>
          </p:txBody>
        </p:sp>
      </p:grpSp>
      <p:sp>
        <p:nvSpPr>
          <p:cNvPr id="14" name="object 14"/>
          <p:cNvSpPr/>
          <p:nvPr/>
        </p:nvSpPr>
        <p:spPr>
          <a:xfrm>
            <a:off x="6692549" y="2645081"/>
            <a:ext cx="9789" cy="182535"/>
          </a:xfrm>
          <a:custGeom>
            <a:avLst/>
            <a:gdLst/>
            <a:ahLst/>
            <a:cxnLst/>
            <a:rect l="l" t="t" r="r" b="b"/>
            <a:pathLst>
              <a:path w="10795" h="201294">
                <a:moveTo>
                  <a:pt x="10668" y="201168"/>
                </a:moveTo>
                <a:lnTo>
                  <a:pt x="0" y="201168"/>
                </a:lnTo>
                <a:lnTo>
                  <a:pt x="0" y="0"/>
                </a:lnTo>
                <a:lnTo>
                  <a:pt x="10668" y="0"/>
                </a:lnTo>
                <a:lnTo>
                  <a:pt x="10668" y="201168"/>
                </a:lnTo>
                <a:close/>
              </a:path>
            </a:pathLst>
          </a:custGeom>
          <a:solidFill>
            <a:srgbClr val="5B9AD4"/>
          </a:solidFill>
        </p:spPr>
        <p:txBody>
          <a:bodyPr wrap="square" lIns="0" tIns="0" rIns="0" bIns="0" rtlCol="0"/>
          <a:lstStyle/>
          <a:p>
            <a:endParaRPr sz="1632"/>
          </a:p>
        </p:txBody>
      </p:sp>
      <p:sp>
        <p:nvSpPr>
          <p:cNvPr id="15" name="object 15"/>
          <p:cNvSpPr/>
          <p:nvPr/>
        </p:nvSpPr>
        <p:spPr>
          <a:xfrm>
            <a:off x="9585000" y="2645080"/>
            <a:ext cx="11516" cy="274090"/>
          </a:xfrm>
          <a:custGeom>
            <a:avLst/>
            <a:gdLst/>
            <a:ahLst/>
            <a:cxnLst/>
            <a:rect l="l" t="t" r="r" b="b"/>
            <a:pathLst>
              <a:path w="12700" h="302260">
                <a:moveTo>
                  <a:pt x="12192" y="301752"/>
                </a:moveTo>
                <a:lnTo>
                  <a:pt x="0" y="301752"/>
                </a:lnTo>
                <a:lnTo>
                  <a:pt x="0" y="0"/>
                </a:lnTo>
                <a:lnTo>
                  <a:pt x="12192" y="0"/>
                </a:lnTo>
                <a:lnTo>
                  <a:pt x="12192" y="301752"/>
                </a:lnTo>
                <a:close/>
              </a:path>
            </a:pathLst>
          </a:custGeom>
          <a:solidFill>
            <a:srgbClr val="5B9AD4"/>
          </a:solidFill>
        </p:spPr>
        <p:txBody>
          <a:bodyPr wrap="square" lIns="0" tIns="0" rIns="0" bIns="0" rtlCol="0"/>
          <a:lstStyle/>
          <a:p>
            <a:endParaRPr sz="1632"/>
          </a:p>
        </p:txBody>
      </p:sp>
      <p:sp>
        <p:nvSpPr>
          <p:cNvPr id="16" name="object 16"/>
          <p:cNvSpPr/>
          <p:nvPr/>
        </p:nvSpPr>
        <p:spPr>
          <a:xfrm>
            <a:off x="6696694" y="2705887"/>
            <a:ext cx="1158547" cy="61037"/>
          </a:xfrm>
          <a:custGeom>
            <a:avLst/>
            <a:gdLst/>
            <a:ahLst/>
            <a:cxnLst/>
            <a:rect l="l" t="t" r="r" b="b"/>
            <a:pathLst>
              <a:path w="1277620" h="67310">
                <a:moveTo>
                  <a:pt x="67056" y="67056"/>
                </a:moveTo>
                <a:lnTo>
                  <a:pt x="0" y="33528"/>
                </a:lnTo>
                <a:lnTo>
                  <a:pt x="67056" y="0"/>
                </a:lnTo>
                <a:lnTo>
                  <a:pt x="67056" y="27432"/>
                </a:lnTo>
                <a:lnTo>
                  <a:pt x="56388" y="27432"/>
                </a:lnTo>
                <a:lnTo>
                  <a:pt x="56388" y="38100"/>
                </a:lnTo>
                <a:lnTo>
                  <a:pt x="67056" y="38100"/>
                </a:lnTo>
                <a:lnTo>
                  <a:pt x="67056" y="67056"/>
                </a:lnTo>
                <a:close/>
              </a:path>
              <a:path w="1277620" h="67310">
                <a:moveTo>
                  <a:pt x="67056" y="38100"/>
                </a:moveTo>
                <a:lnTo>
                  <a:pt x="56388" y="38100"/>
                </a:lnTo>
                <a:lnTo>
                  <a:pt x="56388" y="27432"/>
                </a:lnTo>
                <a:lnTo>
                  <a:pt x="67056" y="27432"/>
                </a:lnTo>
                <a:lnTo>
                  <a:pt x="67056" y="38100"/>
                </a:lnTo>
                <a:close/>
              </a:path>
              <a:path w="1277620" h="67310">
                <a:moveTo>
                  <a:pt x="1277112" y="38100"/>
                </a:moveTo>
                <a:lnTo>
                  <a:pt x="67056" y="38100"/>
                </a:lnTo>
                <a:lnTo>
                  <a:pt x="67056" y="27432"/>
                </a:lnTo>
                <a:lnTo>
                  <a:pt x="1277112" y="27432"/>
                </a:lnTo>
                <a:lnTo>
                  <a:pt x="1277112" y="38100"/>
                </a:lnTo>
                <a:close/>
              </a:path>
            </a:pathLst>
          </a:custGeom>
          <a:solidFill>
            <a:srgbClr val="5B9AD4"/>
          </a:solidFill>
        </p:spPr>
        <p:txBody>
          <a:bodyPr wrap="square" lIns="0" tIns="0" rIns="0" bIns="0" rtlCol="0"/>
          <a:lstStyle/>
          <a:p>
            <a:endParaRPr sz="1632"/>
          </a:p>
        </p:txBody>
      </p:sp>
      <p:sp>
        <p:nvSpPr>
          <p:cNvPr id="17" name="object 17"/>
          <p:cNvSpPr/>
          <p:nvPr/>
        </p:nvSpPr>
        <p:spPr>
          <a:xfrm>
            <a:off x="8337086" y="2705887"/>
            <a:ext cx="1253557" cy="61037"/>
          </a:xfrm>
          <a:custGeom>
            <a:avLst/>
            <a:gdLst/>
            <a:ahLst/>
            <a:cxnLst/>
            <a:rect l="l" t="t" r="r" b="b"/>
            <a:pathLst>
              <a:path w="1382395" h="67310">
                <a:moveTo>
                  <a:pt x="1315212" y="67056"/>
                </a:moveTo>
                <a:lnTo>
                  <a:pt x="1315212" y="0"/>
                </a:lnTo>
                <a:lnTo>
                  <a:pt x="1370076" y="27432"/>
                </a:lnTo>
                <a:lnTo>
                  <a:pt x="1327404" y="27432"/>
                </a:lnTo>
                <a:lnTo>
                  <a:pt x="1327404" y="38100"/>
                </a:lnTo>
                <a:lnTo>
                  <a:pt x="1373124" y="38100"/>
                </a:lnTo>
                <a:lnTo>
                  <a:pt x="1315212" y="67056"/>
                </a:lnTo>
                <a:close/>
              </a:path>
              <a:path w="1382395" h="67310">
                <a:moveTo>
                  <a:pt x="1315212" y="38100"/>
                </a:moveTo>
                <a:lnTo>
                  <a:pt x="0" y="38100"/>
                </a:lnTo>
                <a:lnTo>
                  <a:pt x="0" y="27432"/>
                </a:lnTo>
                <a:lnTo>
                  <a:pt x="1315212" y="27432"/>
                </a:lnTo>
                <a:lnTo>
                  <a:pt x="1315212" y="38100"/>
                </a:lnTo>
                <a:close/>
              </a:path>
              <a:path w="1382395" h="67310">
                <a:moveTo>
                  <a:pt x="1373124" y="38100"/>
                </a:moveTo>
                <a:lnTo>
                  <a:pt x="1327404" y="38100"/>
                </a:lnTo>
                <a:lnTo>
                  <a:pt x="1327404" y="27432"/>
                </a:lnTo>
                <a:lnTo>
                  <a:pt x="1370076" y="27432"/>
                </a:lnTo>
                <a:lnTo>
                  <a:pt x="1382268" y="33528"/>
                </a:lnTo>
                <a:lnTo>
                  <a:pt x="1373124" y="38100"/>
                </a:lnTo>
                <a:close/>
              </a:path>
            </a:pathLst>
          </a:custGeom>
          <a:solidFill>
            <a:srgbClr val="5B9AD4"/>
          </a:solidFill>
        </p:spPr>
        <p:txBody>
          <a:bodyPr wrap="square" lIns="0" tIns="0" rIns="0" bIns="0" rtlCol="0"/>
          <a:lstStyle/>
          <a:p>
            <a:endParaRPr sz="1632"/>
          </a:p>
        </p:txBody>
      </p:sp>
      <p:sp>
        <p:nvSpPr>
          <p:cNvPr id="18" name="object 18"/>
          <p:cNvSpPr txBox="1"/>
          <p:nvPr/>
        </p:nvSpPr>
        <p:spPr>
          <a:xfrm>
            <a:off x="9725521" y="1331776"/>
            <a:ext cx="310366" cy="231458"/>
          </a:xfrm>
          <a:prstGeom prst="rect">
            <a:avLst/>
          </a:prstGeom>
        </p:spPr>
        <p:txBody>
          <a:bodyPr vert="horz" wrap="square" lIns="0" tIns="14971" rIns="0" bIns="0" rtlCol="0">
            <a:spAutoFit/>
          </a:bodyPr>
          <a:lstStyle/>
          <a:p>
            <a:pPr marL="11516">
              <a:spcBef>
                <a:spcPts val="118"/>
              </a:spcBef>
            </a:pPr>
            <a:r>
              <a:rPr sz="1406" b="1" dirty="0">
                <a:latin typeface="Times New Roman"/>
                <a:cs typeface="Times New Roman"/>
              </a:rPr>
              <a:t>6</a:t>
            </a:r>
            <a:r>
              <a:rPr sz="1406" b="1" spc="5" dirty="0">
                <a:latin typeface="Times New Roman"/>
                <a:cs typeface="Times New Roman"/>
              </a:rPr>
              <a:t> </a:t>
            </a:r>
            <a:r>
              <a:rPr sz="1406" b="1" spc="-45" dirty="0">
                <a:latin typeface="Times New Roman"/>
                <a:cs typeface="Times New Roman"/>
              </a:rPr>
              <a:t>m</a:t>
            </a:r>
            <a:endParaRPr sz="1406">
              <a:latin typeface="Times New Roman"/>
              <a:cs typeface="Times New Roman"/>
            </a:endParaRPr>
          </a:p>
        </p:txBody>
      </p:sp>
      <p:sp>
        <p:nvSpPr>
          <p:cNvPr id="19" name="object 19"/>
          <p:cNvSpPr txBox="1"/>
          <p:nvPr/>
        </p:nvSpPr>
        <p:spPr>
          <a:xfrm>
            <a:off x="6252613" y="1331776"/>
            <a:ext cx="310366" cy="231458"/>
          </a:xfrm>
          <a:prstGeom prst="rect">
            <a:avLst/>
          </a:prstGeom>
        </p:spPr>
        <p:txBody>
          <a:bodyPr vert="horz" wrap="square" lIns="0" tIns="14971" rIns="0" bIns="0" rtlCol="0">
            <a:spAutoFit/>
          </a:bodyPr>
          <a:lstStyle/>
          <a:p>
            <a:pPr marL="11516">
              <a:spcBef>
                <a:spcPts val="118"/>
              </a:spcBef>
            </a:pPr>
            <a:r>
              <a:rPr sz="1406" b="1" dirty="0">
                <a:latin typeface="Times New Roman"/>
                <a:cs typeface="Times New Roman"/>
              </a:rPr>
              <a:t>6</a:t>
            </a:r>
            <a:r>
              <a:rPr sz="1406" b="1" spc="5" dirty="0">
                <a:latin typeface="Times New Roman"/>
                <a:cs typeface="Times New Roman"/>
              </a:rPr>
              <a:t> </a:t>
            </a:r>
            <a:r>
              <a:rPr sz="1406" b="1" spc="-45" dirty="0">
                <a:latin typeface="Times New Roman"/>
                <a:cs typeface="Times New Roman"/>
              </a:rPr>
              <a:t>m</a:t>
            </a:r>
            <a:endParaRPr sz="1406">
              <a:latin typeface="Times New Roman"/>
              <a:cs typeface="Times New Roman"/>
            </a:endParaRPr>
          </a:p>
        </p:txBody>
      </p:sp>
      <p:sp>
        <p:nvSpPr>
          <p:cNvPr id="20" name="object 20"/>
          <p:cNvSpPr txBox="1"/>
          <p:nvPr/>
        </p:nvSpPr>
        <p:spPr>
          <a:xfrm>
            <a:off x="9181397" y="1924637"/>
            <a:ext cx="298850" cy="231458"/>
          </a:xfrm>
          <a:prstGeom prst="rect">
            <a:avLst/>
          </a:prstGeom>
        </p:spPr>
        <p:txBody>
          <a:bodyPr vert="horz" wrap="square" lIns="0" tIns="14971" rIns="0" bIns="0" rtlCol="0">
            <a:spAutoFit/>
          </a:bodyPr>
          <a:lstStyle/>
          <a:p>
            <a:pPr>
              <a:spcBef>
                <a:spcPts val="118"/>
              </a:spcBef>
            </a:pPr>
            <a:r>
              <a:rPr sz="1406" b="1" dirty="0">
                <a:latin typeface="Times New Roman"/>
                <a:cs typeface="Times New Roman"/>
              </a:rPr>
              <a:t>6</a:t>
            </a:r>
            <a:r>
              <a:rPr sz="1406" b="1" spc="5" dirty="0">
                <a:latin typeface="Times New Roman"/>
                <a:cs typeface="Times New Roman"/>
              </a:rPr>
              <a:t> </a:t>
            </a:r>
            <a:r>
              <a:rPr sz="1406" b="1" spc="-45" dirty="0">
                <a:latin typeface="Times New Roman"/>
                <a:cs typeface="Times New Roman"/>
              </a:rPr>
              <a:t>m</a:t>
            </a:r>
            <a:endParaRPr sz="1406">
              <a:latin typeface="Times New Roman"/>
              <a:cs typeface="Times New Roman"/>
            </a:endParaRPr>
          </a:p>
        </p:txBody>
      </p:sp>
      <p:sp>
        <p:nvSpPr>
          <p:cNvPr id="21" name="object 21"/>
          <p:cNvSpPr txBox="1"/>
          <p:nvPr/>
        </p:nvSpPr>
        <p:spPr>
          <a:xfrm>
            <a:off x="6133791" y="1824306"/>
            <a:ext cx="416893" cy="567739"/>
          </a:xfrm>
          <a:prstGeom prst="rect">
            <a:avLst/>
          </a:prstGeom>
        </p:spPr>
        <p:txBody>
          <a:bodyPr vert="horz" wrap="square" lIns="0" tIns="70250" rIns="0" bIns="0" rtlCol="0">
            <a:spAutoFit/>
          </a:bodyPr>
          <a:lstStyle/>
          <a:p>
            <a:pPr marL="11516">
              <a:spcBef>
                <a:spcPts val="553"/>
              </a:spcBef>
              <a:tabLst>
                <a:tab pos="404800" algn="l"/>
              </a:tabLst>
            </a:pPr>
            <a:r>
              <a:rPr sz="1406" b="1" dirty="0">
                <a:latin typeface="Times New Roman"/>
                <a:cs typeface="Times New Roman"/>
              </a:rPr>
              <a:t>1</a:t>
            </a:r>
            <a:r>
              <a:rPr sz="1406" b="1" spc="230" dirty="0">
                <a:latin typeface="Times New Roman"/>
                <a:cs typeface="Times New Roman"/>
              </a:rPr>
              <a:t> </a:t>
            </a:r>
            <a:r>
              <a:rPr sz="1406" u="sng" dirty="0">
                <a:uFill>
                  <a:solidFill>
                    <a:srgbClr val="5B9AD4"/>
                  </a:solidFill>
                </a:uFill>
                <a:latin typeface="Times New Roman"/>
                <a:cs typeface="Times New Roman"/>
              </a:rPr>
              <a:t>	</a:t>
            </a:r>
            <a:endParaRPr sz="1406">
              <a:latin typeface="Times New Roman"/>
              <a:cs typeface="Times New Roman"/>
            </a:endParaRPr>
          </a:p>
          <a:p>
            <a:pPr marL="226872">
              <a:spcBef>
                <a:spcPts val="467"/>
              </a:spcBef>
            </a:pPr>
            <a:r>
              <a:rPr sz="1406" b="1" spc="-45" dirty="0">
                <a:latin typeface="Times New Roman"/>
                <a:cs typeface="Times New Roman"/>
              </a:rPr>
              <a:t>1</a:t>
            </a:r>
            <a:endParaRPr sz="1406">
              <a:latin typeface="Times New Roman"/>
              <a:cs typeface="Times New Roman"/>
            </a:endParaRPr>
          </a:p>
        </p:txBody>
      </p:sp>
      <p:sp>
        <p:nvSpPr>
          <p:cNvPr id="22" name="object 22"/>
          <p:cNvSpPr txBox="1"/>
          <p:nvPr/>
        </p:nvSpPr>
        <p:spPr>
          <a:xfrm>
            <a:off x="8032601" y="2607283"/>
            <a:ext cx="124953" cy="231458"/>
          </a:xfrm>
          <a:prstGeom prst="rect">
            <a:avLst/>
          </a:prstGeom>
        </p:spPr>
        <p:txBody>
          <a:bodyPr vert="horz" wrap="square" lIns="0" tIns="14971" rIns="0" bIns="0" rtlCol="0">
            <a:spAutoFit/>
          </a:bodyPr>
          <a:lstStyle/>
          <a:p>
            <a:pPr marL="11516">
              <a:spcBef>
                <a:spcPts val="118"/>
              </a:spcBef>
            </a:pPr>
            <a:r>
              <a:rPr sz="1406" b="1" spc="-45" dirty="0">
                <a:latin typeface="Times New Roman"/>
                <a:cs typeface="Times New Roman"/>
              </a:rPr>
              <a:t>b</a:t>
            </a:r>
            <a:endParaRPr sz="1406">
              <a:latin typeface="Times New Roman"/>
              <a:cs typeface="Times New Roman"/>
            </a:endParaRPr>
          </a:p>
        </p:txBody>
      </p:sp>
      <p:grpSp>
        <p:nvGrpSpPr>
          <p:cNvPr id="23" name="object 23"/>
          <p:cNvGrpSpPr/>
          <p:nvPr/>
        </p:nvGrpSpPr>
        <p:grpSpPr>
          <a:xfrm>
            <a:off x="2350415" y="3128768"/>
            <a:ext cx="7697544" cy="469867"/>
            <a:chOff x="1216152" y="3450335"/>
            <a:chExt cx="8488680" cy="518159"/>
          </a:xfrm>
        </p:grpSpPr>
        <p:pic>
          <p:nvPicPr>
            <p:cNvPr id="24" name="object 24"/>
            <p:cNvPicPr/>
            <p:nvPr/>
          </p:nvPicPr>
          <p:blipFill>
            <a:blip r:embed="rId7" cstate="print"/>
            <a:stretch>
              <a:fillRect/>
            </a:stretch>
          </p:blipFill>
          <p:spPr>
            <a:xfrm>
              <a:off x="5623560" y="3450335"/>
              <a:ext cx="4081271" cy="329184"/>
            </a:xfrm>
            <a:prstGeom prst="rect">
              <a:avLst/>
            </a:prstGeom>
          </p:spPr>
        </p:pic>
        <p:pic>
          <p:nvPicPr>
            <p:cNvPr id="25" name="object 25"/>
            <p:cNvPicPr/>
            <p:nvPr/>
          </p:nvPicPr>
          <p:blipFill>
            <a:blip r:embed="rId8" cstate="print"/>
            <a:stretch>
              <a:fillRect/>
            </a:stretch>
          </p:blipFill>
          <p:spPr>
            <a:xfrm>
              <a:off x="1216152" y="3779519"/>
              <a:ext cx="8485632" cy="188975"/>
            </a:xfrm>
            <a:prstGeom prst="rect">
              <a:avLst/>
            </a:prstGeom>
          </p:spPr>
        </p:pic>
      </p:grpSp>
      <p:pic>
        <p:nvPicPr>
          <p:cNvPr id="26" name="object 26"/>
          <p:cNvPicPr/>
          <p:nvPr/>
        </p:nvPicPr>
        <p:blipFill>
          <a:blip r:embed="rId9" cstate="print"/>
          <a:stretch>
            <a:fillRect/>
          </a:stretch>
        </p:blipFill>
        <p:spPr>
          <a:xfrm>
            <a:off x="2350416" y="3935836"/>
            <a:ext cx="1755094" cy="204530"/>
          </a:xfrm>
          <a:prstGeom prst="rect">
            <a:avLst/>
          </a:prstGeom>
        </p:spPr>
      </p:pic>
      <p:pic>
        <p:nvPicPr>
          <p:cNvPr id="27" name="object 27"/>
          <p:cNvPicPr/>
          <p:nvPr/>
        </p:nvPicPr>
        <p:blipFill>
          <a:blip r:embed="rId10" cstate="print"/>
          <a:stretch>
            <a:fillRect/>
          </a:stretch>
        </p:blipFill>
        <p:spPr>
          <a:xfrm>
            <a:off x="1919241" y="4460983"/>
            <a:ext cx="3839098" cy="323379"/>
          </a:xfrm>
          <a:prstGeom prst="rect">
            <a:avLst/>
          </a:prstGeom>
        </p:spPr>
      </p:pic>
      <p:pic>
        <p:nvPicPr>
          <p:cNvPr id="28" name="object 28"/>
          <p:cNvPicPr/>
          <p:nvPr/>
        </p:nvPicPr>
        <p:blipFill>
          <a:blip r:embed="rId11" cstate="print"/>
          <a:stretch>
            <a:fillRect/>
          </a:stretch>
        </p:blipFill>
        <p:spPr>
          <a:xfrm>
            <a:off x="3132606" y="5091159"/>
            <a:ext cx="1332214" cy="193474"/>
          </a:xfrm>
          <a:prstGeom prst="rect">
            <a:avLst/>
          </a:prstGeom>
        </p:spPr>
      </p:pic>
      <p:sp>
        <p:nvSpPr>
          <p:cNvPr id="29" name="object 29"/>
          <p:cNvSpPr txBox="1">
            <a:spLocks noGrp="1"/>
          </p:cNvSpPr>
          <p:nvPr>
            <p:ph type="sldNum" sz="quarter" idx="7"/>
          </p:nvPr>
        </p:nvSpPr>
        <p:spPr>
          <a:xfrm>
            <a:off x="9655592" y="6438383"/>
            <a:ext cx="269270" cy="161616"/>
          </a:xfrm>
          <a:prstGeom prst="rect">
            <a:avLst/>
          </a:prstGeom>
        </p:spPr>
        <p:txBody>
          <a:bodyPr vert="horz" wrap="square" lIns="0" tIns="0" rIns="0" bIns="0" rtlCol="0">
            <a:spAutoFit/>
          </a:bodyPr>
          <a:lstStyle>
            <a:defPPr>
              <a:defRPr kern="0"/>
            </a:defPPr>
            <a:lvl1pPr>
              <a:defRPr sz="1050" b="0" i="0">
                <a:solidFill>
                  <a:srgbClr val="898989"/>
                </a:solidFill>
                <a:latin typeface="Carlito"/>
                <a:cs typeface="Carlito"/>
              </a:defRPr>
            </a:lvl1pPr>
          </a:lstStyle>
          <a:p>
            <a:pPr marL="149860">
              <a:lnSpc>
                <a:spcPts val="1115"/>
              </a:lnSpc>
            </a:pPr>
            <a:fld id="{81D60167-4931-47E6-BA6A-407CBD079E47}" type="slidenum">
              <a:rPr lang="en-US" spc="-50" smtClean="0"/>
              <a:pPr marL="149860">
                <a:lnSpc>
                  <a:spcPts val="1115"/>
                </a:lnSpc>
              </a:pPr>
              <a:t>154</a:t>
            </a:fld>
            <a:endParaRPr spc="-23" dirty="0"/>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988339" y="1133212"/>
            <a:ext cx="3380286" cy="541729"/>
          </a:xfrm>
          <a:prstGeom prst="rect">
            <a:avLst/>
          </a:prstGeom>
        </p:spPr>
      </p:pic>
      <p:pic>
        <p:nvPicPr>
          <p:cNvPr id="3" name="object 3"/>
          <p:cNvPicPr/>
          <p:nvPr/>
        </p:nvPicPr>
        <p:blipFill>
          <a:blip r:embed="rId3" cstate="print"/>
          <a:stretch>
            <a:fillRect/>
          </a:stretch>
        </p:blipFill>
        <p:spPr>
          <a:xfrm>
            <a:off x="1982812" y="1904348"/>
            <a:ext cx="3452148" cy="257045"/>
          </a:xfrm>
          <a:prstGeom prst="rect">
            <a:avLst/>
          </a:prstGeom>
        </p:spPr>
      </p:pic>
      <p:pic>
        <p:nvPicPr>
          <p:cNvPr id="4" name="object 4"/>
          <p:cNvPicPr/>
          <p:nvPr/>
        </p:nvPicPr>
        <p:blipFill>
          <a:blip r:embed="rId4" cstate="print"/>
          <a:stretch>
            <a:fillRect/>
          </a:stretch>
        </p:blipFill>
        <p:spPr>
          <a:xfrm>
            <a:off x="3461515" y="2528995"/>
            <a:ext cx="1793789" cy="585953"/>
          </a:xfrm>
          <a:prstGeom prst="rect">
            <a:avLst/>
          </a:prstGeom>
        </p:spPr>
      </p:pic>
      <p:grpSp>
        <p:nvGrpSpPr>
          <p:cNvPr id="5" name="object 5"/>
          <p:cNvGrpSpPr/>
          <p:nvPr/>
        </p:nvGrpSpPr>
        <p:grpSpPr>
          <a:xfrm>
            <a:off x="3256983" y="3402398"/>
            <a:ext cx="2368918" cy="500386"/>
            <a:chOff x="2215895" y="3752088"/>
            <a:chExt cx="2612390" cy="551815"/>
          </a:xfrm>
        </p:grpSpPr>
        <p:pic>
          <p:nvPicPr>
            <p:cNvPr id="6" name="object 6"/>
            <p:cNvPicPr/>
            <p:nvPr/>
          </p:nvPicPr>
          <p:blipFill>
            <a:blip r:embed="rId5" cstate="print"/>
            <a:stretch>
              <a:fillRect/>
            </a:stretch>
          </p:blipFill>
          <p:spPr>
            <a:xfrm>
              <a:off x="2660903" y="3752088"/>
              <a:ext cx="1234439" cy="27432"/>
            </a:xfrm>
            <a:prstGeom prst="rect">
              <a:avLst/>
            </a:prstGeom>
          </p:spPr>
        </p:pic>
        <p:pic>
          <p:nvPicPr>
            <p:cNvPr id="7" name="object 7"/>
            <p:cNvPicPr/>
            <p:nvPr/>
          </p:nvPicPr>
          <p:blipFill>
            <a:blip r:embed="rId6" cstate="print"/>
            <a:stretch>
              <a:fillRect/>
            </a:stretch>
          </p:blipFill>
          <p:spPr>
            <a:xfrm>
              <a:off x="2215895" y="3779520"/>
              <a:ext cx="2612135" cy="524255"/>
            </a:xfrm>
            <a:prstGeom prst="rect">
              <a:avLst/>
            </a:prstGeom>
          </p:spPr>
        </p:pic>
      </p:grpSp>
      <p:pic>
        <p:nvPicPr>
          <p:cNvPr id="8" name="object 8"/>
          <p:cNvPicPr/>
          <p:nvPr/>
        </p:nvPicPr>
        <p:blipFill>
          <a:blip r:embed="rId7" cstate="print"/>
          <a:stretch>
            <a:fillRect/>
          </a:stretch>
        </p:blipFill>
        <p:spPr>
          <a:xfrm>
            <a:off x="3256983" y="4190117"/>
            <a:ext cx="948027" cy="199002"/>
          </a:xfrm>
          <a:prstGeom prst="rect">
            <a:avLst/>
          </a:prstGeom>
        </p:spPr>
      </p:pic>
      <p:pic>
        <p:nvPicPr>
          <p:cNvPr id="9" name="object 9"/>
          <p:cNvPicPr/>
          <p:nvPr/>
        </p:nvPicPr>
        <p:blipFill>
          <a:blip r:embed="rId8" cstate="print"/>
          <a:stretch>
            <a:fillRect/>
          </a:stretch>
        </p:blipFill>
        <p:spPr>
          <a:xfrm>
            <a:off x="3256983" y="4762251"/>
            <a:ext cx="591480" cy="199002"/>
          </a:xfrm>
          <a:prstGeom prst="rect">
            <a:avLst/>
          </a:prstGeom>
        </p:spPr>
      </p:pic>
      <p:pic>
        <p:nvPicPr>
          <p:cNvPr id="10" name="object 10"/>
          <p:cNvPicPr/>
          <p:nvPr/>
        </p:nvPicPr>
        <p:blipFill>
          <a:blip r:embed="rId9" cstate="print"/>
          <a:stretch>
            <a:fillRect/>
          </a:stretch>
        </p:blipFill>
        <p:spPr>
          <a:xfrm>
            <a:off x="1991103" y="5315036"/>
            <a:ext cx="8811407" cy="251518"/>
          </a:xfrm>
          <a:prstGeom prst="rect">
            <a:avLst/>
          </a:prstGeom>
        </p:spPr>
      </p:pic>
      <p:pic>
        <p:nvPicPr>
          <p:cNvPr id="11" name="object 11"/>
          <p:cNvPicPr/>
          <p:nvPr/>
        </p:nvPicPr>
        <p:blipFill>
          <a:blip r:embed="rId10" cstate="print"/>
          <a:stretch>
            <a:fillRect/>
          </a:stretch>
        </p:blipFill>
        <p:spPr>
          <a:xfrm>
            <a:off x="1985576" y="5740682"/>
            <a:ext cx="2321701" cy="251517"/>
          </a:xfrm>
          <a:prstGeom prst="rect">
            <a:avLst/>
          </a:prstGeom>
        </p:spPr>
      </p:pic>
      <p:sp>
        <p:nvSpPr>
          <p:cNvPr id="12" name="object 12"/>
          <p:cNvSpPr txBox="1">
            <a:spLocks noGrp="1"/>
          </p:cNvSpPr>
          <p:nvPr>
            <p:ph type="sldNum" sz="quarter" idx="7"/>
          </p:nvPr>
        </p:nvSpPr>
        <p:spPr>
          <a:xfrm>
            <a:off x="9655592" y="6438383"/>
            <a:ext cx="269270" cy="161616"/>
          </a:xfrm>
          <a:prstGeom prst="rect">
            <a:avLst/>
          </a:prstGeom>
        </p:spPr>
        <p:txBody>
          <a:bodyPr vert="horz" wrap="square" lIns="0" tIns="0" rIns="0" bIns="0" rtlCol="0">
            <a:spAutoFit/>
          </a:bodyPr>
          <a:lstStyle>
            <a:defPPr>
              <a:defRPr kern="0"/>
            </a:defPPr>
            <a:lvl1pPr>
              <a:defRPr sz="1050" b="0" i="0">
                <a:solidFill>
                  <a:srgbClr val="898989"/>
                </a:solidFill>
                <a:latin typeface="Carlito"/>
                <a:cs typeface="Carlito"/>
              </a:defRPr>
            </a:lvl1pPr>
          </a:lstStyle>
          <a:p>
            <a:pPr marL="149860">
              <a:lnSpc>
                <a:spcPts val="1115"/>
              </a:lnSpc>
            </a:pPr>
            <a:fld id="{81D60167-4931-47E6-BA6A-407CBD079E47}" type="slidenum">
              <a:rPr lang="en-US" spc="-50" smtClean="0"/>
              <a:pPr marL="149860">
                <a:lnSpc>
                  <a:spcPts val="1115"/>
                </a:lnSpc>
              </a:pPr>
              <a:t>155</a:t>
            </a:fld>
            <a:endParaRPr spc="-23" dirty="0"/>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672804" y="1287364"/>
            <a:ext cx="8964345" cy="1930167"/>
          </a:xfrm>
          <a:prstGeom prst="rect">
            <a:avLst/>
          </a:prstGeom>
        </p:spPr>
        <p:txBody>
          <a:bodyPr vert="horz" wrap="square" lIns="0" tIns="11516" rIns="0" bIns="0" rtlCol="0">
            <a:spAutoFit/>
          </a:bodyPr>
          <a:lstStyle/>
          <a:p>
            <a:pPr marL="11516" marR="4607" algn="just">
              <a:lnSpc>
                <a:spcPct val="114199"/>
              </a:lnSpc>
              <a:spcBef>
                <a:spcPts val="91"/>
              </a:spcBef>
            </a:pPr>
            <a:r>
              <a:rPr sz="2222" spc="-9" dirty="0">
                <a:latin typeface="Times New Roman"/>
                <a:cs typeface="Times New Roman"/>
              </a:rPr>
              <a:t>Watershed</a:t>
            </a:r>
            <a:r>
              <a:rPr sz="2222" spc="-5" dirty="0">
                <a:latin typeface="Times New Roman"/>
                <a:cs typeface="Times New Roman"/>
              </a:rPr>
              <a:t> </a:t>
            </a:r>
            <a:r>
              <a:rPr sz="2222" dirty="0">
                <a:latin typeface="Times New Roman"/>
                <a:cs typeface="Times New Roman"/>
              </a:rPr>
              <a:t>management</a:t>
            </a:r>
            <a:r>
              <a:rPr sz="2222" spc="5" dirty="0">
                <a:latin typeface="Times New Roman"/>
                <a:cs typeface="Times New Roman"/>
              </a:rPr>
              <a:t> </a:t>
            </a:r>
            <a:r>
              <a:rPr sz="2222" dirty="0">
                <a:latin typeface="Times New Roman"/>
                <a:cs typeface="Times New Roman"/>
              </a:rPr>
              <a:t>is</a:t>
            </a:r>
            <a:r>
              <a:rPr sz="2222" spc="-9" dirty="0">
                <a:latin typeface="Times New Roman"/>
                <a:cs typeface="Times New Roman"/>
              </a:rPr>
              <a:t> </a:t>
            </a:r>
            <a:r>
              <a:rPr sz="2222" dirty="0">
                <a:latin typeface="Times New Roman"/>
                <a:cs typeface="Times New Roman"/>
              </a:rPr>
              <a:t>a</a:t>
            </a:r>
            <a:r>
              <a:rPr sz="2222" spc="-9" dirty="0">
                <a:latin typeface="Times New Roman"/>
                <a:cs typeface="Times New Roman"/>
              </a:rPr>
              <a:t> </a:t>
            </a:r>
            <a:r>
              <a:rPr sz="2222" dirty="0">
                <a:latin typeface="Times New Roman"/>
                <a:cs typeface="Times New Roman"/>
              </a:rPr>
              <a:t>term</a:t>
            </a:r>
            <a:r>
              <a:rPr sz="2222" spc="5" dirty="0">
                <a:latin typeface="Times New Roman"/>
                <a:cs typeface="Times New Roman"/>
              </a:rPr>
              <a:t> </a:t>
            </a:r>
            <a:r>
              <a:rPr sz="2222" dirty="0">
                <a:latin typeface="Times New Roman"/>
                <a:cs typeface="Times New Roman"/>
              </a:rPr>
              <a:t>used</a:t>
            </a:r>
            <a:r>
              <a:rPr sz="2222" spc="-9" dirty="0">
                <a:latin typeface="Times New Roman"/>
                <a:cs typeface="Times New Roman"/>
              </a:rPr>
              <a:t> </a:t>
            </a:r>
            <a:r>
              <a:rPr sz="2222" dirty="0">
                <a:latin typeface="Times New Roman"/>
                <a:cs typeface="Times New Roman"/>
              </a:rPr>
              <a:t>to describe</a:t>
            </a:r>
            <a:r>
              <a:rPr sz="2222" spc="14" dirty="0">
                <a:latin typeface="Times New Roman"/>
                <a:cs typeface="Times New Roman"/>
              </a:rPr>
              <a:t> </a:t>
            </a:r>
            <a:r>
              <a:rPr sz="2222" dirty="0">
                <a:latin typeface="Times New Roman"/>
                <a:cs typeface="Times New Roman"/>
              </a:rPr>
              <a:t>the</a:t>
            </a:r>
            <a:r>
              <a:rPr sz="2222" spc="-18" dirty="0">
                <a:latin typeface="Times New Roman"/>
                <a:cs typeface="Times New Roman"/>
              </a:rPr>
              <a:t> </a:t>
            </a:r>
            <a:r>
              <a:rPr sz="2222" dirty="0">
                <a:latin typeface="Times New Roman"/>
                <a:cs typeface="Times New Roman"/>
              </a:rPr>
              <a:t>process of</a:t>
            </a:r>
            <a:r>
              <a:rPr sz="2222" spc="9" dirty="0">
                <a:latin typeface="Times New Roman"/>
                <a:cs typeface="Times New Roman"/>
              </a:rPr>
              <a:t> </a:t>
            </a:r>
            <a:r>
              <a:rPr sz="2222" spc="-9" dirty="0">
                <a:latin typeface="Times New Roman"/>
                <a:cs typeface="Times New Roman"/>
              </a:rPr>
              <a:t>implementing </a:t>
            </a:r>
            <a:r>
              <a:rPr sz="2222" dirty="0">
                <a:latin typeface="Times New Roman"/>
                <a:cs typeface="Times New Roman"/>
              </a:rPr>
              <a:t>the</a:t>
            </a:r>
            <a:r>
              <a:rPr sz="2222" spc="122" dirty="0">
                <a:latin typeface="Times New Roman"/>
                <a:cs typeface="Times New Roman"/>
              </a:rPr>
              <a:t> </a:t>
            </a:r>
            <a:r>
              <a:rPr sz="2222" b="1" dirty="0">
                <a:solidFill>
                  <a:srgbClr val="00AF50"/>
                </a:solidFill>
                <a:latin typeface="Times New Roman"/>
                <a:cs typeface="Times New Roman"/>
              </a:rPr>
              <a:t>land</a:t>
            </a:r>
            <a:r>
              <a:rPr sz="2222" b="1" spc="113" dirty="0">
                <a:solidFill>
                  <a:srgbClr val="00AF50"/>
                </a:solidFill>
                <a:latin typeface="Times New Roman"/>
                <a:cs typeface="Times New Roman"/>
              </a:rPr>
              <a:t> </a:t>
            </a:r>
            <a:r>
              <a:rPr sz="2222" b="1" dirty="0">
                <a:solidFill>
                  <a:srgbClr val="00AF50"/>
                </a:solidFill>
                <a:latin typeface="Times New Roman"/>
                <a:cs typeface="Times New Roman"/>
              </a:rPr>
              <a:t>use</a:t>
            </a:r>
            <a:r>
              <a:rPr sz="2222" b="1" spc="122" dirty="0">
                <a:solidFill>
                  <a:srgbClr val="00AF50"/>
                </a:solidFill>
                <a:latin typeface="Times New Roman"/>
                <a:cs typeface="Times New Roman"/>
              </a:rPr>
              <a:t> </a:t>
            </a:r>
            <a:r>
              <a:rPr sz="2222" b="1" dirty="0">
                <a:solidFill>
                  <a:srgbClr val="00AF50"/>
                </a:solidFill>
                <a:latin typeface="Times New Roman"/>
                <a:cs typeface="Times New Roman"/>
              </a:rPr>
              <a:t>plan,</a:t>
            </a:r>
            <a:r>
              <a:rPr sz="2222" b="1" spc="150" dirty="0">
                <a:solidFill>
                  <a:srgbClr val="00AF50"/>
                </a:solidFill>
                <a:latin typeface="Times New Roman"/>
                <a:cs typeface="Times New Roman"/>
              </a:rPr>
              <a:t> </a:t>
            </a:r>
            <a:r>
              <a:rPr sz="2222" b="1" dirty="0">
                <a:solidFill>
                  <a:srgbClr val="00AF50"/>
                </a:solidFill>
                <a:latin typeface="Times New Roman"/>
                <a:cs typeface="Times New Roman"/>
              </a:rPr>
              <a:t>practice</a:t>
            </a:r>
            <a:r>
              <a:rPr sz="2222" b="1" spc="141" dirty="0">
                <a:solidFill>
                  <a:srgbClr val="00AF50"/>
                </a:solidFill>
                <a:latin typeface="Times New Roman"/>
                <a:cs typeface="Times New Roman"/>
              </a:rPr>
              <a:t> </a:t>
            </a:r>
            <a:r>
              <a:rPr sz="2222" b="1" dirty="0">
                <a:solidFill>
                  <a:srgbClr val="00AF50"/>
                </a:solidFill>
                <a:latin typeface="Times New Roman"/>
                <a:cs typeface="Times New Roman"/>
              </a:rPr>
              <a:t>and</a:t>
            </a:r>
            <a:r>
              <a:rPr sz="2222" b="1" spc="118" dirty="0">
                <a:solidFill>
                  <a:srgbClr val="00AF50"/>
                </a:solidFill>
                <a:latin typeface="Times New Roman"/>
                <a:cs typeface="Times New Roman"/>
              </a:rPr>
              <a:t> </a:t>
            </a:r>
            <a:r>
              <a:rPr sz="2222" b="1" dirty="0">
                <a:solidFill>
                  <a:srgbClr val="00AF50"/>
                </a:solidFill>
                <a:latin typeface="Times New Roman"/>
                <a:cs typeface="Times New Roman"/>
              </a:rPr>
              <a:t>water</a:t>
            </a:r>
            <a:r>
              <a:rPr sz="2222" b="1" spc="100" dirty="0">
                <a:solidFill>
                  <a:srgbClr val="00AF50"/>
                </a:solidFill>
                <a:latin typeface="Times New Roman"/>
                <a:cs typeface="Times New Roman"/>
              </a:rPr>
              <a:t> </a:t>
            </a:r>
            <a:r>
              <a:rPr sz="2222" b="1" dirty="0">
                <a:solidFill>
                  <a:srgbClr val="00AF50"/>
                </a:solidFill>
                <a:latin typeface="Times New Roman"/>
                <a:cs typeface="Times New Roman"/>
              </a:rPr>
              <a:t>management</a:t>
            </a:r>
            <a:r>
              <a:rPr sz="2222" b="1" spc="131" dirty="0">
                <a:solidFill>
                  <a:srgbClr val="00AF50"/>
                </a:solidFill>
                <a:latin typeface="Times New Roman"/>
                <a:cs typeface="Times New Roman"/>
              </a:rPr>
              <a:t> </a:t>
            </a:r>
            <a:r>
              <a:rPr sz="2222" dirty="0">
                <a:latin typeface="Times New Roman"/>
                <a:cs typeface="Times New Roman"/>
              </a:rPr>
              <a:t>practices</a:t>
            </a:r>
            <a:r>
              <a:rPr sz="2222" spc="131" dirty="0">
                <a:latin typeface="Times New Roman"/>
                <a:cs typeface="Times New Roman"/>
              </a:rPr>
              <a:t> </a:t>
            </a:r>
            <a:r>
              <a:rPr sz="2222" dirty="0">
                <a:latin typeface="Times New Roman"/>
                <a:cs typeface="Times New Roman"/>
              </a:rPr>
              <a:t>to</a:t>
            </a:r>
            <a:r>
              <a:rPr sz="2222" spc="131" dirty="0">
                <a:latin typeface="Times New Roman"/>
                <a:cs typeface="Times New Roman"/>
              </a:rPr>
              <a:t> </a:t>
            </a:r>
            <a:r>
              <a:rPr sz="2222" dirty="0">
                <a:latin typeface="Times New Roman"/>
                <a:cs typeface="Times New Roman"/>
              </a:rPr>
              <a:t>protect</a:t>
            </a:r>
            <a:r>
              <a:rPr sz="2222" spc="131" dirty="0">
                <a:latin typeface="Times New Roman"/>
                <a:cs typeface="Times New Roman"/>
              </a:rPr>
              <a:t> </a:t>
            </a:r>
            <a:r>
              <a:rPr sz="2222" spc="-23" dirty="0">
                <a:latin typeface="Times New Roman"/>
                <a:cs typeface="Times New Roman"/>
              </a:rPr>
              <a:t>and </a:t>
            </a:r>
            <a:r>
              <a:rPr sz="2222" dirty="0">
                <a:latin typeface="Times New Roman"/>
                <a:cs typeface="Times New Roman"/>
              </a:rPr>
              <a:t>improved</a:t>
            </a:r>
            <a:r>
              <a:rPr sz="2222" spc="118" dirty="0">
                <a:latin typeface="Times New Roman"/>
                <a:cs typeface="Times New Roman"/>
              </a:rPr>
              <a:t>  </a:t>
            </a:r>
            <a:r>
              <a:rPr sz="2222" dirty="0">
                <a:latin typeface="Times New Roman"/>
                <a:cs typeface="Times New Roman"/>
              </a:rPr>
              <a:t>the</a:t>
            </a:r>
            <a:r>
              <a:rPr sz="2222" spc="131" dirty="0">
                <a:latin typeface="Times New Roman"/>
                <a:cs typeface="Times New Roman"/>
              </a:rPr>
              <a:t>  </a:t>
            </a:r>
            <a:r>
              <a:rPr sz="2222" b="1" dirty="0">
                <a:solidFill>
                  <a:srgbClr val="FF0000"/>
                </a:solidFill>
                <a:latin typeface="Times New Roman"/>
                <a:cs typeface="Times New Roman"/>
              </a:rPr>
              <a:t>quality</a:t>
            </a:r>
            <a:r>
              <a:rPr sz="2222" b="1" spc="127" dirty="0">
                <a:solidFill>
                  <a:srgbClr val="FF0000"/>
                </a:solidFill>
                <a:latin typeface="Times New Roman"/>
                <a:cs typeface="Times New Roman"/>
              </a:rPr>
              <a:t>  </a:t>
            </a:r>
            <a:r>
              <a:rPr sz="2222" b="1" dirty="0">
                <a:solidFill>
                  <a:srgbClr val="FF0000"/>
                </a:solidFill>
                <a:latin typeface="Times New Roman"/>
                <a:cs typeface="Times New Roman"/>
              </a:rPr>
              <a:t>of</a:t>
            </a:r>
            <a:r>
              <a:rPr sz="2222" b="1" spc="122" dirty="0">
                <a:solidFill>
                  <a:srgbClr val="FF0000"/>
                </a:solidFill>
                <a:latin typeface="Times New Roman"/>
                <a:cs typeface="Times New Roman"/>
              </a:rPr>
              <a:t>  </a:t>
            </a:r>
            <a:r>
              <a:rPr sz="2222" b="1" dirty="0">
                <a:solidFill>
                  <a:srgbClr val="FF0000"/>
                </a:solidFill>
                <a:latin typeface="Times New Roman"/>
                <a:cs typeface="Times New Roman"/>
              </a:rPr>
              <a:t>water</a:t>
            </a:r>
            <a:r>
              <a:rPr sz="2222" b="1" spc="109" dirty="0">
                <a:solidFill>
                  <a:srgbClr val="FF0000"/>
                </a:solidFill>
                <a:latin typeface="Times New Roman"/>
                <a:cs typeface="Times New Roman"/>
              </a:rPr>
              <a:t>  </a:t>
            </a:r>
            <a:r>
              <a:rPr sz="2222" b="1" dirty="0">
                <a:solidFill>
                  <a:srgbClr val="FF0000"/>
                </a:solidFill>
                <a:latin typeface="Times New Roman"/>
                <a:cs typeface="Times New Roman"/>
              </a:rPr>
              <a:t>and</a:t>
            </a:r>
            <a:r>
              <a:rPr sz="2222" b="1" spc="131" dirty="0">
                <a:solidFill>
                  <a:srgbClr val="FF0000"/>
                </a:solidFill>
                <a:latin typeface="Times New Roman"/>
                <a:cs typeface="Times New Roman"/>
              </a:rPr>
              <a:t>  </a:t>
            </a:r>
            <a:r>
              <a:rPr sz="2222" b="1" dirty="0">
                <a:solidFill>
                  <a:srgbClr val="FF0000"/>
                </a:solidFill>
                <a:latin typeface="Times New Roman"/>
                <a:cs typeface="Times New Roman"/>
              </a:rPr>
              <a:t>other</a:t>
            </a:r>
            <a:r>
              <a:rPr sz="2222" b="1" spc="100" dirty="0">
                <a:solidFill>
                  <a:srgbClr val="FF0000"/>
                </a:solidFill>
                <a:latin typeface="Times New Roman"/>
                <a:cs typeface="Times New Roman"/>
              </a:rPr>
              <a:t>  </a:t>
            </a:r>
            <a:r>
              <a:rPr sz="2222" b="1" dirty="0">
                <a:solidFill>
                  <a:srgbClr val="FF0000"/>
                </a:solidFill>
                <a:latin typeface="Times New Roman"/>
                <a:cs typeface="Times New Roman"/>
              </a:rPr>
              <a:t>natural</a:t>
            </a:r>
            <a:r>
              <a:rPr sz="2222" b="1" spc="127" dirty="0">
                <a:solidFill>
                  <a:srgbClr val="FF0000"/>
                </a:solidFill>
                <a:latin typeface="Times New Roman"/>
                <a:cs typeface="Times New Roman"/>
              </a:rPr>
              <a:t>  </a:t>
            </a:r>
            <a:r>
              <a:rPr sz="2222" b="1" dirty="0">
                <a:solidFill>
                  <a:srgbClr val="FF0000"/>
                </a:solidFill>
                <a:latin typeface="Times New Roman"/>
                <a:cs typeface="Times New Roman"/>
              </a:rPr>
              <a:t>resources</a:t>
            </a:r>
            <a:r>
              <a:rPr sz="2222" b="1" spc="131" dirty="0">
                <a:solidFill>
                  <a:srgbClr val="FF0000"/>
                </a:solidFill>
                <a:latin typeface="Times New Roman"/>
                <a:cs typeface="Times New Roman"/>
              </a:rPr>
              <a:t>  </a:t>
            </a:r>
            <a:r>
              <a:rPr sz="2222" dirty="0">
                <a:latin typeface="Times New Roman"/>
                <a:cs typeface="Times New Roman"/>
              </a:rPr>
              <a:t>within</a:t>
            </a:r>
            <a:r>
              <a:rPr sz="2222" spc="136" dirty="0">
                <a:latin typeface="Times New Roman"/>
                <a:cs typeface="Times New Roman"/>
              </a:rPr>
              <a:t>  </a:t>
            </a:r>
            <a:r>
              <a:rPr sz="2222" spc="-45" dirty="0">
                <a:latin typeface="Times New Roman"/>
                <a:cs typeface="Times New Roman"/>
              </a:rPr>
              <a:t>a </a:t>
            </a:r>
            <a:r>
              <a:rPr sz="2222" dirty="0">
                <a:latin typeface="Times New Roman"/>
                <a:cs typeface="Times New Roman"/>
              </a:rPr>
              <a:t>watershed</a:t>
            </a:r>
            <a:r>
              <a:rPr sz="2222" spc="14" dirty="0">
                <a:latin typeface="Times New Roman"/>
                <a:cs typeface="Times New Roman"/>
              </a:rPr>
              <a:t>  </a:t>
            </a:r>
            <a:r>
              <a:rPr sz="2222" dirty="0">
                <a:latin typeface="Times New Roman"/>
                <a:cs typeface="Times New Roman"/>
              </a:rPr>
              <a:t>by</a:t>
            </a:r>
            <a:r>
              <a:rPr sz="2222" spc="32" dirty="0">
                <a:latin typeface="Times New Roman"/>
                <a:cs typeface="Times New Roman"/>
              </a:rPr>
              <a:t>  </a:t>
            </a:r>
            <a:r>
              <a:rPr sz="2222" b="1" dirty="0">
                <a:latin typeface="Times New Roman"/>
                <a:cs typeface="Times New Roman"/>
              </a:rPr>
              <a:t>managing</a:t>
            </a:r>
            <a:r>
              <a:rPr sz="2222" b="1" spc="27" dirty="0">
                <a:latin typeface="Times New Roman"/>
                <a:cs typeface="Times New Roman"/>
              </a:rPr>
              <a:t>  </a:t>
            </a:r>
            <a:r>
              <a:rPr sz="2222" dirty="0">
                <a:latin typeface="Times New Roman"/>
                <a:cs typeface="Times New Roman"/>
              </a:rPr>
              <a:t>the</a:t>
            </a:r>
            <a:r>
              <a:rPr sz="2222" spc="18" dirty="0">
                <a:latin typeface="Times New Roman"/>
                <a:cs typeface="Times New Roman"/>
              </a:rPr>
              <a:t>  </a:t>
            </a:r>
            <a:r>
              <a:rPr sz="2222" dirty="0">
                <a:latin typeface="Times New Roman"/>
                <a:cs typeface="Times New Roman"/>
              </a:rPr>
              <a:t>use</a:t>
            </a:r>
            <a:r>
              <a:rPr sz="2222" spc="23" dirty="0">
                <a:latin typeface="Times New Roman"/>
                <a:cs typeface="Times New Roman"/>
              </a:rPr>
              <a:t>  </a:t>
            </a:r>
            <a:r>
              <a:rPr sz="2222" dirty="0">
                <a:latin typeface="Times New Roman"/>
                <a:cs typeface="Times New Roman"/>
              </a:rPr>
              <a:t>of</a:t>
            </a:r>
            <a:r>
              <a:rPr sz="2222" spc="32" dirty="0">
                <a:latin typeface="Times New Roman"/>
                <a:cs typeface="Times New Roman"/>
              </a:rPr>
              <a:t>  </a:t>
            </a:r>
            <a:r>
              <a:rPr sz="2222" dirty="0">
                <a:latin typeface="Times New Roman"/>
                <a:cs typeface="Times New Roman"/>
              </a:rPr>
              <a:t>this</a:t>
            </a:r>
            <a:r>
              <a:rPr sz="2222" spc="23" dirty="0">
                <a:latin typeface="Times New Roman"/>
                <a:cs typeface="Times New Roman"/>
              </a:rPr>
              <a:t>  </a:t>
            </a:r>
            <a:r>
              <a:rPr sz="2222" b="1" dirty="0">
                <a:solidFill>
                  <a:srgbClr val="0070BF"/>
                </a:solidFill>
                <a:latin typeface="Times New Roman"/>
                <a:cs typeface="Times New Roman"/>
              </a:rPr>
              <a:t>land</a:t>
            </a:r>
            <a:r>
              <a:rPr sz="2222" b="1" spc="18" dirty="0">
                <a:solidFill>
                  <a:srgbClr val="0070BF"/>
                </a:solidFill>
                <a:latin typeface="Times New Roman"/>
                <a:cs typeface="Times New Roman"/>
              </a:rPr>
              <a:t>  </a:t>
            </a:r>
            <a:r>
              <a:rPr sz="2222" b="1" dirty="0">
                <a:solidFill>
                  <a:srgbClr val="0070BF"/>
                </a:solidFill>
                <a:latin typeface="Times New Roman"/>
                <a:cs typeface="Times New Roman"/>
              </a:rPr>
              <a:t>and</a:t>
            </a:r>
            <a:r>
              <a:rPr sz="2222" b="1" spc="18" dirty="0">
                <a:solidFill>
                  <a:srgbClr val="0070BF"/>
                </a:solidFill>
                <a:latin typeface="Times New Roman"/>
                <a:cs typeface="Times New Roman"/>
              </a:rPr>
              <a:t>  </a:t>
            </a:r>
            <a:r>
              <a:rPr sz="2222" b="1" dirty="0">
                <a:solidFill>
                  <a:srgbClr val="0070BF"/>
                </a:solidFill>
                <a:latin typeface="Times New Roman"/>
                <a:cs typeface="Times New Roman"/>
              </a:rPr>
              <a:t>water  resources</a:t>
            </a:r>
            <a:r>
              <a:rPr sz="2222" b="1" spc="23" dirty="0">
                <a:solidFill>
                  <a:srgbClr val="0070BF"/>
                </a:solidFill>
                <a:latin typeface="Times New Roman"/>
                <a:cs typeface="Times New Roman"/>
              </a:rPr>
              <a:t>  </a:t>
            </a:r>
            <a:r>
              <a:rPr sz="2222" dirty="0">
                <a:latin typeface="Times New Roman"/>
                <a:cs typeface="Times New Roman"/>
              </a:rPr>
              <a:t>in</a:t>
            </a:r>
            <a:r>
              <a:rPr sz="2222" spc="14" dirty="0">
                <a:latin typeface="Times New Roman"/>
                <a:cs typeface="Times New Roman"/>
              </a:rPr>
              <a:t>  </a:t>
            </a:r>
            <a:r>
              <a:rPr sz="2222" spc="-45" dirty="0">
                <a:latin typeface="Times New Roman"/>
                <a:cs typeface="Times New Roman"/>
              </a:rPr>
              <a:t>a </a:t>
            </a:r>
            <a:r>
              <a:rPr sz="2222" spc="-9" dirty="0">
                <a:latin typeface="Times New Roman"/>
                <a:cs typeface="Times New Roman"/>
              </a:rPr>
              <a:t>comprehension.</a:t>
            </a:r>
            <a:endParaRPr sz="2222">
              <a:latin typeface="Times New Roman"/>
              <a:cs typeface="Times New Roman"/>
            </a:endParaRPr>
          </a:p>
        </p:txBody>
      </p:sp>
      <p:grpSp>
        <p:nvGrpSpPr>
          <p:cNvPr id="3" name="object 3"/>
          <p:cNvGrpSpPr/>
          <p:nvPr/>
        </p:nvGrpSpPr>
        <p:grpSpPr>
          <a:xfrm>
            <a:off x="4394340" y="829179"/>
            <a:ext cx="3767580" cy="419196"/>
            <a:chOff x="3470147" y="914400"/>
            <a:chExt cx="4154804" cy="462280"/>
          </a:xfrm>
        </p:grpSpPr>
        <p:sp>
          <p:nvSpPr>
            <p:cNvPr id="4" name="object 4"/>
            <p:cNvSpPr/>
            <p:nvPr/>
          </p:nvSpPr>
          <p:spPr>
            <a:xfrm>
              <a:off x="3476243" y="920496"/>
              <a:ext cx="4142740" cy="449580"/>
            </a:xfrm>
            <a:custGeom>
              <a:avLst/>
              <a:gdLst/>
              <a:ahLst/>
              <a:cxnLst/>
              <a:rect l="l" t="t" r="r" b="b"/>
              <a:pathLst>
                <a:path w="4142740" h="449580">
                  <a:moveTo>
                    <a:pt x="4142232" y="449579"/>
                  </a:moveTo>
                  <a:lnTo>
                    <a:pt x="0" y="449579"/>
                  </a:lnTo>
                  <a:lnTo>
                    <a:pt x="0" y="0"/>
                  </a:lnTo>
                  <a:lnTo>
                    <a:pt x="4142232" y="0"/>
                  </a:lnTo>
                  <a:lnTo>
                    <a:pt x="4142232" y="449579"/>
                  </a:lnTo>
                  <a:close/>
                </a:path>
              </a:pathLst>
            </a:custGeom>
            <a:solidFill>
              <a:srgbClr val="FFBF00"/>
            </a:solidFill>
          </p:spPr>
          <p:txBody>
            <a:bodyPr wrap="square" lIns="0" tIns="0" rIns="0" bIns="0" rtlCol="0"/>
            <a:lstStyle/>
            <a:p>
              <a:endParaRPr sz="1632"/>
            </a:p>
          </p:txBody>
        </p:sp>
        <p:sp>
          <p:nvSpPr>
            <p:cNvPr id="5" name="object 5"/>
            <p:cNvSpPr/>
            <p:nvPr/>
          </p:nvSpPr>
          <p:spPr>
            <a:xfrm>
              <a:off x="3470147" y="914400"/>
              <a:ext cx="4154804" cy="462280"/>
            </a:xfrm>
            <a:custGeom>
              <a:avLst/>
              <a:gdLst/>
              <a:ahLst/>
              <a:cxnLst/>
              <a:rect l="l" t="t" r="r" b="b"/>
              <a:pathLst>
                <a:path w="4154804" h="462280">
                  <a:moveTo>
                    <a:pt x="4154424" y="461772"/>
                  </a:moveTo>
                  <a:lnTo>
                    <a:pt x="0" y="461772"/>
                  </a:lnTo>
                  <a:lnTo>
                    <a:pt x="0" y="0"/>
                  </a:lnTo>
                  <a:lnTo>
                    <a:pt x="4154424" y="0"/>
                  </a:lnTo>
                  <a:lnTo>
                    <a:pt x="4154424" y="6096"/>
                  </a:lnTo>
                  <a:lnTo>
                    <a:pt x="10668" y="6096"/>
                  </a:lnTo>
                  <a:lnTo>
                    <a:pt x="6096" y="12192"/>
                  </a:lnTo>
                  <a:lnTo>
                    <a:pt x="10668" y="12192"/>
                  </a:lnTo>
                  <a:lnTo>
                    <a:pt x="10668" y="451104"/>
                  </a:lnTo>
                  <a:lnTo>
                    <a:pt x="6096" y="451104"/>
                  </a:lnTo>
                  <a:lnTo>
                    <a:pt x="10668" y="455676"/>
                  </a:lnTo>
                  <a:lnTo>
                    <a:pt x="4154424" y="455676"/>
                  </a:lnTo>
                  <a:lnTo>
                    <a:pt x="4154424" y="461772"/>
                  </a:lnTo>
                  <a:close/>
                </a:path>
                <a:path w="4154804" h="462280">
                  <a:moveTo>
                    <a:pt x="10668" y="12192"/>
                  </a:moveTo>
                  <a:lnTo>
                    <a:pt x="6096" y="12192"/>
                  </a:lnTo>
                  <a:lnTo>
                    <a:pt x="10668" y="6096"/>
                  </a:lnTo>
                  <a:lnTo>
                    <a:pt x="10668" y="12192"/>
                  </a:lnTo>
                  <a:close/>
                </a:path>
                <a:path w="4154804" h="462280">
                  <a:moveTo>
                    <a:pt x="4142232" y="12192"/>
                  </a:moveTo>
                  <a:lnTo>
                    <a:pt x="10668" y="12192"/>
                  </a:lnTo>
                  <a:lnTo>
                    <a:pt x="10668" y="6096"/>
                  </a:lnTo>
                  <a:lnTo>
                    <a:pt x="4142232" y="6096"/>
                  </a:lnTo>
                  <a:lnTo>
                    <a:pt x="4142232" y="12192"/>
                  </a:lnTo>
                  <a:close/>
                </a:path>
                <a:path w="4154804" h="462280">
                  <a:moveTo>
                    <a:pt x="4142232" y="455676"/>
                  </a:moveTo>
                  <a:lnTo>
                    <a:pt x="4142232" y="6096"/>
                  </a:lnTo>
                  <a:lnTo>
                    <a:pt x="4148328" y="12192"/>
                  </a:lnTo>
                  <a:lnTo>
                    <a:pt x="4154424" y="12192"/>
                  </a:lnTo>
                  <a:lnTo>
                    <a:pt x="4154424" y="451104"/>
                  </a:lnTo>
                  <a:lnTo>
                    <a:pt x="4148328" y="451104"/>
                  </a:lnTo>
                  <a:lnTo>
                    <a:pt x="4142232" y="455676"/>
                  </a:lnTo>
                  <a:close/>
                </a:path>
                <a:path w="4154804" h="462280">
                  <a:moveTo>
                    <a:pt x="4154424" y="12192"/>
                  </a:moveTo>
                  <a:lnTo>
                    <a:pt x="4148328" y="12192"/>
                  </a:lnTo>
                  <a:lnTo>
                    <a:pt x="4142232" y="6096"/>
                  </a:lnTo>
                  <a:lnTo>
                    <a:pt x="4154424" y="6096"/>
                  </a:lnTo>
                  <a:lnTo>
                    <a:pt x="4154424" y="12192"/>
                  </a:lnTo>
                  <a:close/>
                </a:path>
                <a:path w="4154804" h="462280">
                  <a:moveTo>
                    <a:pt x="10668" y="455676"/>
                  </a:moveTo>
                  <a:lnTo>
                    <a:pt x="6096" y="451104"/>
                  </a:lnTo>
                  <a:lnTo>
                    <a:pt x="10668" y="451104"/>
                  </a:lnTo>
                  <a:lnTo>
                    <a:pt x="10668" y="455676"/>
                  </a:lnTo>
                  <a:close/>
                </a:path>
                <a:path w="4154804" h="462280">
                  <a:moveTo>
                    <a:pt x="4142232" y="455676"/>
                  </a:moveTo>
                  <a:lnTo>
                    <a:pt x="10668" y="455676"/>
                  </a:lnTo>
                  <a:lnTo>
                    <a:pt x="10668" y="451104"/>
                  </a:lnTo>
                  <a:lnTo>
                    <a:pt x="4142232" y="451104"/>
                  </a:lnTo>
                  <a:lnTo>
                    <a:pt x="4142232" y="455676"/>
                  </a:lnTo>
                  <a:close/>
                </a:path>
                <a:path w="4154804" h="462280">
                  <a:moveTo>
                    <a:pt x="4154424" y="455676"/>
                  </a:moveTo>
                  <a:lnTo>
                    <a:pt x="4142232" y="455676"/>
                  </a:lnTo>
                  <a:lnTo>
                    <a:pt x="4148328" y="451104"/>
                  </a:lnTo>
                  <a:lnTo>
                    <a:pt x="4154424" y="451104"/>
                  </a:lnTo>
                  <a:lnTo>
                    <a:pt x="4154424" y="455676"/>
                  </a:lnTo>
                  <a:close/>
                </a:path>
              </a:pathLst>
            </a:custGeom>
            <a:solidFill>
              <a:srgbClr val="000000"/>
            </a:solidFill>
          </p:spPr>
          <p:txBody>
            <a:bodyPr wrap="square" lIns="0" tIns="0" rIns="0" bIns="0" rtlCol="0"/>
            <a:lstStyle/>
            <a:p>
              <a:endParaRPr sz="1632"/>
            </a:p>
          </p:txBody>
        </p:sp>
      </p:grpSp>
      <p:sp>
        <p:nvSpPr>
          <p:cNvPr id="6" name="object 6"/>
          <p:cNvSpPr txBox="1">
            <a:spLocks noGrp="1"/>
          </p:cNvSpPr>
          <p:nvPr>
            <p:ph type="title"/>
          </p:nvPr>
        </p:nvSpPr>
        <p:spPr>
          <a:xfrm>
            <a:off x="3853992" y="693887"/>
            <a:ext cx="5449158" cy="689319"/>
          </a:xfrm>
          <a:prstGeom prst="rect">
            <a:avLst/>
          </a:prstGeom>
        </p:spPr>
        <p:txBody>
          <a:bodyPr vert="horz" wrap="square" lIns="0" tIns="12092" rIns="0" bIns="0" rtlCol="0" anchor="ctr">
            <a:spAutoFit/>
          </a:bodyPr>
          <a:lstStyle/>
          <a:p>
            <a:pPr marL="11516">
              <a:lnSpc>
                <a:spcPct val="100000"/>
              </a:lnSpc>
              <a:spcBef>
                <a:spcPts val="95"/>
              </a:spcBef>
            </a:pPr>
            <a:r>
              <a:rPr spc="-18" dirty="0">
                <a:solidFill>
                  <a:srgbClr val="262626"/>
                </a:solidFill>
                <a:latin typeface="Times New Roman"/>
                <a:cs typeface="Times New Roman"/>
              </a:rPr>
              <a:t>Watershed</a:t>
            </a:r>
            <a:r>
              <a:rPr spc="-82" dirty="0">
                <a:solidFill>
                  <a:srgbClr val="262626"/>
                </a:solidFill>
                <a:latin typeface="Times New Roman"/>
                <a:cs typeface="Times New Roman"/>
              </a:rPr>
              <a:t> </a:t>
            </a:r>
            <a:r>
              <a:rPr spc="-9" dirty="0">
                <a:solidFill>
                  <a:srgbClr val="262626"/>
                </a:solidFill>
                <a:latin typeface="Times New Roman"/>
                <a:cs typeface="Times New Roman"/>
              </a:rPr>
              <a:t>Management</a:t>
            </a:r>
          </a:p>
        </p:txBody>
      </p:sp>
      <p:pic>
        <p:nvPicPr>
          <p:cNvPr id="7" name="object 7"/>
          <p:cNvPicPr/>
          <p:nvPr/>
        </p:nvPicPr>
        <p:blipFill>
          <a:blip r:embed="rId2" cstate="print"/>
          <a:stretch>
            <a:fillRect/>
          </a:stretch>
        </p:blipFill>
        <p:spPr>
          <a:xfrm>
            <a:off x="2581203" y="3367848"/>
            <a:ext cx="2545579" cy="1962390"/>
          </a:xfrm>
          <a:prstGeom prst="rect">
            <a:avLst/>
          </a:prstGeom>
        </p:spPr>
      </p:pic>
      <p:pic>
        <p:nvPicPr>
          <p:cNvPr id="8" name="object 8"/>
          <p:cNvPicPr/>
          <p:nvPr/>
        </p:nvPicPr>
        <p:blipFill>
          <a:blip r:embed="rId3" cstate="print"/>
          <a:stretch>
            <a:fillRect/>
          </a:stretch>
        </p:blipFill>
        <p:spPr>
          <a:xfrm>
            <a:off x="6642798" y="3488079"/>
            <a:ext cx="2846847" cy="2023196"/>
          </a:xfrm>
          <a:prstGeom prst="rect">
            <a:avLst/>
          </a:prstGeom>
        </p:spPr>
      </p:pic>
      <p:sp>
        <p:nvSpPr>
          <p:cNvPr id="9" name="object 9"/>
          <p:cNvSpPr txBox="1">
            <a:spLocks noGrp="1"/>
          </p:cNvSpPr>
          <p:nvPr>
            <p:ph type="sldNum" sz="quarter" idx="7"/>
          </p:nvPr>
        </p:nvSpPr>
        <p:spPr>
          <a:xfrm>
            <a:off x="9655592" y="6438383"/>
            <a:ext cx="269270" cy="161616"/>
          </a:xfrm>
          <a:prstGeom prst="rect">
            <a:avLst/>
          </a:prstGeom>
        </p:spPr>
        <p:txBody>
          <a:bodyPr vert="horz" wrap="square" lIns="0" tIns="0" rIns="0" bIns="0" rtlCol="0">
            <a:spAutoFit/>
          </a:bodyPr>
          <a:lstStyle>
            <a:defPPr>
              <a:defRPr kern="0"/>
            </a:defPPr>
            <a:lvl1pPr>
              <a:defRPr sz="1050" b="0" i="0">
                <a:solidFill>
                  <a:srgbClr val="898989"/>
                </a:solidFill>
                <a:latin typeface="Carlito"/>
                <a:cs typeface="Carlito"/>
              </a:defRPr>
            </a:lvl1pPr>
          </a:lstStyle>
          <a:p>
            <a:pPr marL="149860">
              <a:lnSpc>
                <a:spcPts val="1115"/>
              </a:lnSpc>
            </a:pPr>
            <a:fld id="{81D60167-4931-47E6-BA6A-407CBD079E47}" type="slidenum">
              <a:rPr lang="en-US" spc="-50" smtClean="0"/>
              <a:pPr marL="149860">
                <a:lnSpc>
                  <a:spcPts val="1115"/>
                </a:lnSpc>
              </a:pPr>
              <a:t>156</a:t>
            </a:fld>
            <a:endParaRPr spc="-23" dirty="0"/>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853797" y="1106355"/>
            <a:ext cx="8720197" cy="2447268"/>
          </a:xfrm>
          <a:prstGeom prst="rect">
            <a:avLst/>
          </a:prstGeom>
        </p:spPr>
        <p:txBody>
          <a:bodyPr vert="horz" wrap="square" lIns="0" tIns="228024" rIns="0" bIns="0" rtlCol="0">
            <a:spAutoFit/>
          </a:bodyPr>
          <a:lstStyle/>
          <a:p>
            <a:pPr algn="ctr">
              <a:spcBef>
                <a:spcPts val="1795"/>
              </a:spcBef>
            </a:pPr>
            <a:r>
              <a:rPr sz="2539" b="1" i="1" u="sng" dirty="0">
                <a:solidFill>
                  <a:srgbClr val="00AF50"/>
                </a:solidFill>
                <a:uFill>
                  <a:solidFill>
                    <a:srgbClr val="00AF50"/>
                  </a:solidFill>
                </a:uFill>
                <a:latin typeface="Times New Roman"/>
                <a:cs typeface="Times New Roman"/>
              </a:rPr>
              <a:t>Aims</a:t>
            </a:r>
            <a:r>
              <a:rPr sz="2539" b="1" i="1" u="sng" spc="-91" dirty="0">
                <a:solidFill>
                  <a:srgbClr val="00AF50"/>
                </a:solidFill>
                <a:uFill>
                  <a:solidFill>
                    <a:srgbClr val="00AF50"/>
                  </a:solidFill>
                </a:uFill>
                <a:latin typeface="Times New Roman"/>
                <a:cs typeface="Times New Roman"/>
              </a:rPr>
              <a:t> </a:t>
            </a:r>
            <a:r>
              <a:rPr sz="2539" b="1" i="1" u="sng" dirty="0">
                <a:solidFill>
                  <a:srgbClr val="00AF50"/>
                </a:solidFill>
                <a:uFill>
                  <a:solidFill>
                    <a:srgbClr val="00AF50"/>
                  </a:solidFill>
                </a:uFill>
                <a:latin typeface="Times New Roman"/>
                <a:cs typeface="Times New Roman"/>
              </a:rPr>
              <a:t>of</a:t>
            </a:r>
            <a:r>
              <a:rPr sz="2539" b="1" i="1" u="sng" spc="-86" dirty="0">
                <a:solidFill>
                  <a:srgbClr val="00AF50"/>
                </a:solidFill>
                <a:uFill>
                  <a:solidFill>
                    <a:srgbClr val="00AF50"/>
                  </a:solidFill>
                </a:uFill>
                <a:latin typeface="Times New Roman"/>
                <a:cs typeface="Times New Roman"/>
              </a:rPr>
              <a:t> </a:t>
            </a:r>
            <a:r>
              <a:rPr sz="2539" b="1" i="1" u="sng" spc="-9" dirty="0">
                <a:solidFill>
                  <a:srgbClr val="00AF50"/>
                </a:solidFill>
                <a:uFill>
                  <a:solidFill>
                    <a:srgbClr val="00AF50"/>
                  </a:solidFill>
                </a:uFill>
                <a:latin typeface="Times New Roman"/>
                <a:cs typeface="Times New Roman"/>
              </a:rPr>
              <a:t>Watershed</a:t>
            </a:r>
            <a:r>
              <a:rPr sz="2539" b="1" i="1" u="sng" spc="-32" dirty="0">
                <a:solidFill>
                  <a:srgbClr val="00AF50"/>
                </a:solidFill>
                <a:uFill>
                  <a:solidFill>
                    <a:srgbClr val="00AF50"/>
                  </a:solidFill>
                </a:uFill>
                <a:latin typeface="Times New Roman"/>
                <a:cs typeface="Times New Roman"/>
              </a:rPr>
              <a:t> </a:t>
            </a:r>
            <a:r>
              <a:rPr sz="2539" b="1" i="1" u="sng" spc="-9" dirty="0">
                <a:solidFill>
                  <a:srgbClr val="00AF50"/>
                </a:solidFill>
                <a:uFill>
                  <a:solidFill>
                    <a:srgbClr val="00AF50"/>
                  </a:solidFill>
                </a:uFill>
                <a:latin typeface="Times New Roman"/>
                <a:cs typeface="Times New Roman"/>
              </a:rPr>
              <a:t>management</a:t>
            </a:r>
            <a:endParaRPr sz="2539">
              <a:latin typeface="Times New Roman"/>
              <a:cs typeface="Times New Roman"/>
            </a:endParaRPr>
          </a:p>
          <a:p>
            <a:pPr marL="422075" indent="-410558">
              <a:spcBef>
                <a:spcPts val="1709"/>
              </a:spcBef>
              <a:buAutoNum type="arabicPeriod"/>
              <a:tabLst>
                <a:tab pos="422075" algn="l"/>
              </a:tabLst>
            </a:pPr>
            <a:r>
              <a:rPr sz="2539" spc="-54" dirty="0">
                <a:latin typeface="Times New Roman"/>
                <a:cs typeface="Times New Roman"/>
              </a:rPr>
              <a:t>To</a:t>
            </a:r>
            <a:r>
              <a:rPr sz="2539" spc="-45" dirty="0">
                <a:latin typeface="Times New Roman"/>
                <a:cs typeface="Times New Roman"/>
              </a:rPr>
              <a:t> </a:t>
            </a:r>
            <a:r>
              <a:rPr sz="2539" dirty="0">
                <a:latin typeface="Times New Roman"/>
                <a:cs typeface="Times New Roman"/>
              </a:rPr>
              <a:t>cut</a:t>
            </a:r>
            <a:r>
              <a:rPr sz="2539" spc="-9" dirty="0">
                <a:latin typeface="Times New Roman"/>
                <a:cs typeface="Times New Roman"/>
              </a:rPr>
              <a:t> </a:t>
            </a:r>
            <a:r>
              <a:rPr sz="2539" dirty="0">
                <a:latin typeface="Times New Roman"/>
                <a:cs typeface="Times New Roman"/>
              </a:rPr>
              <a:t>down</a:t>
            </a:r>
            <a:r>
              <a:rPr sz="2539" spc="-14" dirty="0">
                <a:latin typeface="Times New Roman"/>
                <a:cs typeface="Times New Roman"/>
              </a:rPr>
              <a:t> </a:t>
            </a:r>
            <a:r>
              <a:rPr sz="2539" dirty="0">
                <a:latin typeface="Times New Roman"/>
                <a:cs typeface="Times New Roman"/>
              </a:rPr>
              <a:t>and</a:t>
            </a:r>
            <a:r>
              <a:rPr sz="2539" spc="-45" dirty="0">
                <a:latin typeface="Times New Roman"/>
                <a:cs typeface="Times New Roman"/>
              </a:rPr>
              <a:t> </a:t>
            </a:r>
            <a:r>
              <a:rPr sz="2539" dirty="0">
                <a:latin typeface="Times New Roman"/>
                <a:cs typeface="Times New Roman"/>
              </a:rPr>
              <a:t>delay</a:t>
            </a:r>
            <a:r>
              <a:rPr sz="2539" spc="-14" dirty="0">
                <a:latin typeface="Times New Roman"/>
                <a:cs typeface="Times New Roman"/>
              </a:rPr>
              <a:t> </a:t>
            </a:r>
            <a:r>
              <a:rPr sz="2539" dirty="0">
                <a:latin typeface="Times New Roman"/>
                <a:cs typeface="Times New Roman"/>
              </a:rPr>
              <a:t>the</a:t>
            </a:r>
            <a:r>
              <a:rPr sz="2539" spc="-23" dirty="0">
                <a:latin typeface="Times New Roman"/>
                <a:cs typeface="Times New Roman"/>
              </a:rPr>
              <a:t> </a:t>
            </a:r>
            <a:r>
              <a:rPr sz="2539" dirty="0">
                <a:latin typeface="Times New Roman"/>
                <a:cs typeface="Times New Roman"/>
              </a:rPr>
              <a:t>runoff</a:t>
            </a:r>
            <a:r>
              <a:rPr sz="2539" spc="-45" dirty="0">
                <a:latin typeface="Times New Roman"/>
                <a:cs typeface="Times New Roman"/>
              </a:rPr>
              <a:t> </a:t>
            </a:r>
            <a:r>
              <a:rPr sz="2539" dirty="0">
                <a:latin typeface="Times New Roman"/>
                <a:cs typeface="Times New Roman"/>
              </a:rPr>
              <a:t>before</a:t>
            </a:r>
            <a:r>
              <a:rPr sz="2539" spc="-27" dirty="0">
                <a:latin typeface="Times New Roman"/>
                <a:cs typeface="Times New Roman"/>
              </a:rPr>
              <a:t> </a:t>
            </a:r>
            <a:r>
              <a:rPr sz="2539" dirty="0">
                <a:latin typeface="Times New Roman"/>
                <a:cs typeface="Times New Roman"/>
              </a:rPr>
              <a:t>it</a:t>
            </a:r>
            <a:r>
              <a:rPr sz="2539" spc="-32" dirty="0">
                <a:latin typeface="Times New Roman"/>
                <a:cs typeface="Times New Roman"/>
              </a:rPr>
              <a:t> </a:t>
            </a:r>
            <a:r>
              <a:rPr sz="2539" dirty="0">
                <a:latin typeface="Times New Roman"/>
                <a:cs typeface="Times New Roman"/>
              </a:rPr>
              <a:t>gets</a:t>
            </a:r>
            <a:r>
              <a:rPr sz="2539" spc="9" dirty="0">
                <a:latin typeface="Times New Roman"/>
                <a:cs typeface="Times New Roman"/>
              </a:rPr>
              <a:t> </a:t>
            </a:r>
            <a:r>
              <a:rPr sz="2539" dirty="0">
                <a:latin typeface="Times New Roman"/>
                <a:cs typeface="Times New Roman"/>
              </a:rPr>
              <a:t>into</a:t>
            </a:r>
            <a:r>
              <a:rPr sz="2539" spc="-14" dirty="0">
                <a:latin typeface="Times New Roman"/>
                <a:cs typeface="Times New Roman"/>
              </a:rPr>
              <a:t> </a:t>
            </a:r>
            <a:r>
              <a:rPr sz="2539" spc="-9" dirty="0">
                <a:latin typeface="Times New Roman"/>
                <a:cs typeface="Times New Roman"/>
              </a:rPr>
              <a:t>water.</a:t>
            </a:r>
            <a:endParaRPr sz="2539">
              <a:latin typeface="Times New Roman"/>
              <a:cs typeface="Times New Roman"/>
            </a:endParaRPr>
          </a:p>
          <a:p>
            <a:pPr marL="422075" indent="-410558">
              <a:spcBef>
                <a:spcPts val="1696"/>
              </a:spcBef>
              <a:buAutoNum type="arabicPeriod"/>
              <a:tabLst>
                <a:tab pos="422075" algn="l"/>
              </a:tabLst>
            </a:pPr>
            <a:r>
              <a:rPr sz="2539" spc="-54" dirty="0">
                <a:latin typeface="Times New Roman"/>
                <a:cs typeface="Times New Roman"/>
              </a:rPr>
              <a:t>To</a:t>
            </a:r>
            <a:r>
              <a:rPr sz="2539" spc="-63" dirty="0">
                <a:latin typeface="Times New Roman"/>
                <a:cs typeface="Times New Roman"/>
              </a:rPr>
              <a:t> </a:t>
            </a:r>
            <a:r>
              <a:rPr sz="2539" dirty="0">
                <a:latin typeface="Times New Roman"/>
                <a:cs typeface="Times New Roman"/>
              </a:rPr>
              <a:t>reduce</a:t>
            </a:r>
            <a:r>
              <a:rPr sz="2539" spc="-18" dirty="0">
                <a:latin typeface="Times New Roman"/>
                <a:cs typeface="Times New Roman"/>
              </a:rPr>
              <a:t> </a:t>
            </a:r>
            <a:r>
              <a:rPr sz="2539" dirty="0">
                <a:latin typeface="Times New Roman"/>
                <a:cs typeface="Times New Roman"/>
              </a:rPr>
              <a:t>the</a:t>
            </a:r>
            <a:r>
              <a:rPr sz="2539" spc="-23" dirty="0">
                <a:latin typeface="Times New Roman"/>
                <a:cs typeface="Times New Roman"/>
              </a:rPr>
              <a:t> </a:t>
            </a:r>
            <a:r>
              <a:rPr sz="2539" dirty="0">
                <a:latin typeface="Times New Roman"/>
                <a:cs typeface="Times New Roman"/>
              </a:rPr>
              <a:t>soil</a:t>
            </a:r>
            <a:r>
              <a:rPr sz="2539" spc="-27" dirty="0">
                <a:latin typeface="Times New Roman"/>
                <a:cs typeface="Times New Roman"/>
              </a:rPr>
              <a:t> </a:t>
            </a:r>
            <a:r>
              <a:rPr sz="2539" spc="-9" dirty="0">
                <a:latin typeface="Times New Roman"/>
                <a:cs typeface="Times New Roman"/>
              </a:rPr>
              <a:t>erosion.</a:t>
            </a:r>
            <a:endParaRPr sz="2539">
              <a:latin typeface="Times New Roman"/>
              <a:cs typeface="Times New Roman"/>
            </a:endParaRPr>
          </a:p>
          <a:p>
            <a:pPr marL="420347" indent="-408831">
              <a:spcBef>
                <a:spcPts val="1709"/>
              </a:spcBef>
              <a:buAutoNum type="arabicPeriod"/>
              <a:tabLst>
                <a:tab pos="420347" algn="l"/>
              </a:tabLst>
            </a:pPr>
            <a:r>
              <a:rPr sz="2539" dirty="0">
                <a:latin typeface="Times New Roman"/>
                <a:cs typeface="Times New Roman"/>
              </a:rPr>
              <a:t>To</a:t>
            </a:r>
            <a:r>
              <a:rPr sz="2539" spc="230" dirty="0">
                <a:latin typeface="Times New Roman"/>
                <a:cs typeface="Times New Roman"/>
              </a:rPr>
              <a:t> </a:t>
            </a:r>
            <a:r>
              <a:rPr sz="2539" dirty="0">
                <a:latin typeface="Times New Roman"/>
                <a:cs typeface="Times New Roman"/>
              </a:rPr>
              <a:t>absorb</a:t>
            </a:r>
            <a:r>
              <a:rPr sz="2539" spc="222" dirty="0">
                <a:latin typeface="Times New Roman"/>
                <a:cs typeface="Times New Roman"/>
              </a:rPr>
              <a:t> </a:t>
            </a:r>
            <a:r>
              <a:rPr sz="2539" dirty="0">
                <a:latin typeface="Times New Roman"/>
                <a:cs typeface="Times New Roman"/>
              </a:rPr>
              <a:t>more</a:t>
            </a:r>
            <a:r>
              <a:rPr sz="2539" spc="222" dirty="0">
                <a:latin typeface="Times New Roman"/>
                <a:cs typeface="Times New Roman"/>
              </a:rPr>
              <a:t> </a:t>
            </a:r>
            <a:r>
              <a:rPr sz="2539" dirty="0">
                <a:latin typeface="Times New Roman"/>
                <a:cs typeface="Times New Roman"/>
              </a:rPr>
              <a:t>water</a:t>
            </a:r>
            <a:r>
              <a:rPr sz="2539" spc="236" dirty="0">
                <a:latin typeface="Times New Roman"/>
                <a:cs typeface="Times New Roman"/>
              </a:rPr>
              <a:t> </a:t>
            </a:r>
            <a:r>
              <a:rPr sz="2539" dirty="0">
                <a:latin typeface="Times New Roman"/>
                <a:cs typeface="Times New Roman"/>
              </a:rPr>
              <a:t>in</a:t>
            </a:r>
            <a:r>
              <a:rPr sz="2539" spc="213" dirty="0">
                <a:latin typeface="Times New Roman"/>
                <a:cs typeface="Times New Roman"/>
              </a:rPr>
              <a:t> </a:t>
            </a:r>
            <a:r>
              <a:rPr sz="2539" dirty="0">
                <a:latin typeface="Times New Roman"/>
                <a:cs typeface="Times New Roman"/>
              </a:rPr>
              <a:t>the</a:t>
            </a:r>
            <a:r>
              <a:rPr sz="2539" spc="222" dirty="0">
                <a:latin typeface="Times New Roman"/>
                <a:cs typeface="Times New Roman"/>
              </a:rPr>
              <a:t> </a:t>
            </a:r>
            <a:r>
              <a:rPr sz="2539" dirty="0">
                <a:latin typeface="Times New Roman"/>
                <a:cs typeface="Times New Roman"/>
              </a:rPr>
              <a:t>soil</a:t>
            </a:r>
            <a:r>
              <a:rPr sz="2539" spc="236" dirty="0">
                <a:latin typeface="Times New Roman"/>
                <a:cs typeface="Times New Roman"/>
              </a:rPr>
              <a:t> </a:t>
            </a:r>
            <a:r>
              <a:rPr sz="2539" dirty="0">
                <a:latin typeface="Times New Roman"/>
                <a:cs typeface="Times New Roman"/>
              </a:rPr>
              <a:t>or</a:t>
            </a:r>
            <a:r>
              <a:rPr sz="2539" spc="218" dirty="0">
                <a:latin typeface="Times New Roman"/>
                <a:cs typeface="Times New Roman"/>
              </a:rPr>
              <a:t> </a:t>
            </a:r>
            <a:r>
              <a:rPr sz="2539" dirty="0">
                <a:latin typeface="Times New Roman"/>
                <a:cs typeface="Times New Roman"/>
              </a:rPr>
              <a:t>to</a:t>
            </a:r>
            <a:r>
              <a:rPr sz="2539" spc="208" dirty="0">
                <a:latin typeface="Times New Roman"/>
                <a:cs typeface="Times New Roman"/>
              </a:rPr>
              <a:t> </a:t>
            </a:r>
            <a:r>
              <a:rPr sz="2539" dirty="0">
                <a:latin typeface="Times New Roman"/>
                <a:cs typeface="Times New Roman"/>
              </a:rPr>
              <a:t>increase</a:t>
            </a:r>
            <a:r>
              <a:rPr sz="2539" spc="222" dirty="0">
                <a:latin typeface="Times New Roman"/>
                <a:cs typeface="Times New Roman"/>
              </a:rPr>
              <a:t> </a:t>
            </a:r>
            <a:r>
              <a:rPr sz="2539" dirty="0">
                <a:latin typeface="Times New Roman"/>
                <a:cs typeface="Times New Roman"/>
              </a:rPr>
              <a:t>the</a:t>
            </a:r>
            <a:r>
              <a:rPr sz="2539" spc="222" dirty="0">
                <a:latin typeface="Times New Roman"/>
                <a:cs typeface="Times New Roman"/>
              </a:rPr>
              <a:t> </a:t>
            </a:r>
            <a:r>
              <a:rPr sz="2539" spc="-9" dirty="0">
                <a:latin typeface="Times New Roman"/>
                <a:cs typeface="Times New Roman"/>
              </a:rPr>
              <a:t>infiltration</a:t>
            </a:r>
            <a:endParaRPr sz="2539">
              <a:latin typeface="Times New Roman"/>
              <a:cs typeface="Times New Roman"/>
            </a:endParaRPr>
          </a:p>
        </p:txBody>
      </p:sp>
      <p:sp>
        <p:nvSpPr>
          <p:cNvPr id="3" name="object 3"/>
          <p:cNvSpPr/>
          <p:nvPr/>
        </p:nvSpPr>
        <p:spPr>
          <a:xfrm>
            <a:off x="1247608" y="3427273"/>
            <a:ext cx="9696210" cy="2727077"/>
          </a:xfrm>
          <a:custGeom>
            <a:avLst/>
            <a:gdLst/>
            <a:ahLst/>
            <a:cxnLst/>
            <a:rect l="l" t="t" r="r" b="b"/>
            <a:pathLst>
              <a:path w="10692765" h="3007359">
                <a:moveTo>
                  <a:pt x="10692384" y="3006852"/>
                </a:moveTo>
                <a:lnTo>
                  <a:pt x="0" y="3006852"/>
                </a:lnTo>
                <a:lnTo>
                  <a:pt x="0" y="0"/>
                </a:lnTo>
                <a:lnTo>
                  <a:pt x="10692384" y="0"/>
                </a:lnTo>
                <a:lnTo>
                  <a:pt x="10692384" y="3006852"/>
                </a:lnTo>
                <a:close/>
              </a:path>
            </a:pathLst>
          </a:custGeom>
          <a:solidFill>
            <a:srgbClr val="FFFFFF"/>
          </a:solidFill>
        </p:spPr>
        <p:txBody>
          <a:bodyPr wrap="square" lIns="0" tIns="0" rIns="0" bIns="0" rtlCol="0"/>
          <a:lstStyle/>
          <a:p>
            <a:endParaRPr sz="1632"/>
          </a:p>
        </p:txBody>
      </p:sp>
      <p:sp>
        <p:nvSpPr>
          <p:cNvPr id="4" name="object 4"/>
          <p:cNvSpPr txBox="1"/>
          <p:nvPr/>
        </p:nvSpPr>
        <p:spPr>
          <a:xfrm>
            <a:off x="1853797" y="3360228"/>
            <a:ext cx="5365478" cy="1837349"/>
          </a:xfrm>
          <a:prstGeom prst="rect">
            <a:avLst/>
          </a:prstGeom>
        </p:spPr>
        <p:txBody>
          <a:bodyPr vert="horz" wrap="square" lIns="0" tIns="226873" rIns="0" bIns="0" rtlCol="0">
            <a:spAutoFit/>
          </a:bodyPr>
          <a:lstStyle/>
          <a:p>
            <a:pPr marL="420347">
              <a:spcBef>
                <a:spcPts val="1786"/>
              </a:spcBef>
            </a:pPr>
            <a:r>
              <a:rPr sz="2539" spc="-9" dirty="0">
                <a:latin typeface="Times New Roman"/>
                <a:cs typeface="Times New Roman"/>
              </a:rPr>
              <a:t>capacity.</a:t>
            </a:r>
            <a:endParaRPr sz="2539">
              <a:latin typeface="Times New Roman"/>
              <a:cs typeface="Times New Roman"/>
            </a:endParaRPr>
          </a:p>
          <a:p>
            <a:pPr marL="422075" indent="-410558">
              <a:spcBef>
                <a:spcPts val="1696"/>
              </a:spcBef>
              <a:buAutoNum type="arabicPeriod" startAt="4"/>
              <a:tabLst>
                <a:tab pos="422075" algn="l"/>
              </a:tabLst>
            </a:pPr>
            <a:r>
              <a:rPr sz="2539" spc="-54" dirty="0">
                <a:latin typeface="Times New Roman"/>
                <a:cs typeface="Times New Roman"/>
              </a:rPr>
              <a:t>To </a:t>
            </a:r>
            <a:r>
              <a:rPr sz="2539" dirty="0">
                <a:latin typeface="Times New Roman"/>
                <a:cs typeface="Times New Roman"/>
              </a:rPr>
              <a:t>modify</a:t>
            </a:r>
            <a:r>
              <a:rPr sz="2539" spc="-27" dirty="0">
                <a:latin typeface="Times New Roman"/>
                <a:cs typeface="Times New Roman"/>
              </a:rPr>
              <a:t> </a:t>
            </a:r>
            <a:r>
              <a:rPr sz="2539" dirty="0">
                <a:latin typeface="Times New Roman"/>
                <a:cs typeface="Times New Roman"/>
              </a:rPr>
              <a:t>the</a:t>
            </a:r>
            <a:r>
              <a:rPr sz="2539" spc="-36" dirty="0">
                <a:latin typeface="Times New Roman"/>
                <a:cs typeface="Times New Roman"/>
              </a:rPr>
              <a:t> </a:t>
            </a:r>
            <a:r>
              <a:rPr sz="2539" dirty="0">
                <a:latin typeface="Times New Roman"/>
                <a:cs typeface="Times New Roman"/>
              </a:rPr>
              <a:t>peak</a:t>
            </a:r>
            <a:r>
              <a:rPr sz="2539" spc="-23" dirty="0">
                <a:latin typeface="Times New Roman"/>
                <a:cs typeface="Times New Roman"/>
              </a:rPr>
              <a:t> </a:t>
            </a:r>
            <a:r>
              <a:rPr sz="2539" spc="-9" dirty="0">
                <a:latin typeface="Times New Roman"/>
                <a:cs typeface="Times New Roman"/>
              </a:rPr>
              <a:t>flow.</a:t>
            </a:r>
            <a:endParaRPr sz="2539">
              <a:latin typeface="Times New Roman"/>
              <a:cs typeface="Times New Roman"/>
            </a:endParaRPr>
          </a:p>
          <a:p>
            <a:pPr marL="422075" indent="-410558">
              <a:spcBef>
                <a:spcPts val="1709"/>
              </a:spcBef>
              <a:buAutoNum type="arabicPeriod" startAt="4"/>
              <a:tabLst>
                <a:tab pos="422075" algn="l"/>
              </a:tabLst>
            </a:pPr>
            <a:r>
              <a:rPr sz="2539" spc="-54" dirty="0">
                <a:latin typeface="Times New Roman"/>
                <a:cs typeface="Times New Roman"/>
              </a:rPr>
              <a:t>To</a:t>
            </a:r>
            <a:r>
              <a:rPr sz="2539" spc="-63" dirty="0">
                <a:latin typeface="Times New Roman"/>
                <a:cs typeface="Times New Roman"/>
              </a:rPr>
              <a:t> </a:t>
            </a:r>
            <a:r>
              <a:rPr sz="2539" dirty="0">
                <a:latin typeface="Times New Roman"/>
                <a:cs typeface="Times New Roman"/>
              </a:rPr>
              <a:t>enhance</a:t>
            </a:r>
            <a:r>
              <a:rPr sz="2539" spc="-23" dirty="0">
                <a:latin typeface="Times New Roman"/>
                <a:cs typeface="Times New Roman"/>
              </a:rPr>
              <a:t> </a:t>
            </a:r>
            <a:r>
              <a:rPr sz="2539" dirty="0">
                <a:latin typeface="Times New Roman"/>
                <a:cs typeface="Times New Roman"/>
              </a:rPr>
              <a:t>the</a:t>
            </a:r>
            <a:r>
              <a:rPr sz="2539" spc="-23" dirty="0">
                <a:latin typeface="Times New Roman"/>
                <a:cs typeface="Times New Roman"/>
              </a:rPr>
              <a:t> </a:t>
            </a:r>
            <a:r>
              <a:rPr sz="2539" dirty="0">
                <a:latin typeface="Times New Roman"/>
                <a:cs typeface="Times New Roman"/>
              </a:rPr>
              <a:t>groundwater</a:t>
            </a:r>
            <a:r>
              <a:rPr sz="2539" spc="-41" dirty="0">
                <a:latin typeface="Times New Roman"/>
                <a:cs typeface="Times New Roman"/>
              </a:rPr>
              <a:t> </a:t>
            </a:r>
            <a:r>
              <a:rPr sz="2539" spc="-9" dirty="0">
                <a:latin typeface="Times New Roman"/>
                <a:cs typeface="Times New Roman"/>
              </a:rPr>
              <a:t>recharge.</a:t>
            </a:r>
            <a:endParaRPr sz="2539">
              <a:latin typeface="Times New Roman"/>
              <a:cs typeface="Times New Roman"/>
            </a:endParaRPr>
          </a:p>
        </p:txBody>
      </p:sp>
      <p:sp>
        <p:nvSpPr>
          <p:cNvPr id="5" name="object 5"/>
          <p:cNvSpPr txBox="1"/>
          <p:nvPr/>
        </p:nvSpPr>
        <p:spPr>
          <a:xfrm>
            <a:off x="10065473" y="5838333"/>
            <a:ext cx="146834" cy="128433"/>
          </a:xfrm>
          <a:prstGeom prst="rect">
            <a:avLst/>
          </a:prstGeom>
        </p:spPr>
        <p:txBody>
          <a:bodyPr vert="horz" wrap="square" lIns="0" tIns="0" rIns="0" bIns="0" rtlCol="0">
            <a:spAutoFit/>
          </a:bodyPr>
          <a:lstStyle/>
          <a:p>
            <a:pPr marL="11516">
              <a:lnSpc>
                <a:spcPts val="997"/>
              </a:lnSpc>
            </a:pPr>
            <a:r>
              <a:rPr sz="952" spc="-23" dirty="0">
                <a:solidFill>
                  <a:srgbClr val="898989"/>
                </a:solidFill>
                <a:latin typeface="Carlito"/>
                <a:cs typeface="Carlito"/>
              </a:rPr>
              <a:t>80</a:t>
            </a:r>
            <a:endParaRPr sz="952">
              <a:latin typeface="Carlito"/>
              <a:cs typeface="Carlito"/>
            </a:endParaRPr>
          </a:p>
        </p:txBody>
      </p:sp>
      <p:sp>
        <p:nvSpPr>
          <p:cNvPr id="6" name="Slide Number Placeholder 5">
            <a:extLst>
              <a:ext uri="{FF2B5EF4-FFF2-40B4-BE49-F238E27FC236}">
                <a16:creationId xmlns:a16="http://schemas.microsoft.com/office/drawing/2014/main" id="{0C7BB9CA-9396-AE5D-9E8D-4A72B6BFBF19}"/>
              </a:ext>
            </a:extLst>
          </p:cNvPr>
          <p:cNvSpPr>
            <a:spLocks noGrp="1"/>
          </p:cNvSpPr>
          <p:nvPr>
            <p:ph type="sldNum" sz="quarter" idx="12"/>
          </p:nvPr>
        </p:nvSpPr>
        <p:spPr/>
        <p:txBody>
          <a:bodyPr/>
          <a:lstStyle/>
          <a:p>
            <a:fld id="{34216374-E7D6-4C74-ADA3-2C9987A1DEB2}" type="slidenum">
              <a:rPr lang="en-US" smtClean="0"/>
              <a:t>157</a:t>
            </a:fld>
            <a:endParaRPr lang="en-US"/>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975475" y="3197368"/>
            <a:ext cx="2633794" cy="354745"/>
          </a:xfrm>
          <a:prstGeom prst="rect">
            <a:avLst/>
          </a:prstGeom>
        </p:spPr>
        <p:txBody>
          <a:bodyPr vert="horz" wrap="square" lIns="0" tIns="12668" rIns="0" bIns="0" rtlCol="0">
            <a:spAutoFit/>
          </a:bodyPr>
          <a:lstStyle/>
          <a:p>
            <a:pPr marL="11516">
              <a:spcBef>
                <a:spcPts val="100"/>
              </a:spcBef>
              <a:tabLst>
                <a:tab pos="420347" algn="l"/>
              </a:tabLst>
            </a:pPr>
            <a:r>
              <a:rPr sz="2222" spc="-23" dirty="0">
                <a:latin typeface="Times New Roman"/>
                <a:cs typeface="Times New Roman"/>
              </a:rPr>
              <a:t>d)</a:t>
            </a:r>
            <a:r>
              <a:rPr sz="2222" dirty="0">
                <a:latin typeface="Times New Roman"/>
                <a:cs typeface="Times New Roman"/>
              </a:rPr>
              <a:t>	Flood</a:t>
            </a:r>
            <a:r>
              <a:rPr sz="2222" spc="-23" dirty="0">
                <a:latin typeface="Times New Roman"/>
                <a:cs typeface="Times New Roman"/>
              </a:rPr>
              <a:t> </a:t>
            </a:r>
            <a:r>
              <a:rPr sz="2222" dirty="0">
                <a:latin typeface="Times New Roman"/>
                <a:cs typeface="Times New Roman"/>
              </a:rPr>
              <a:t>Plain</a:t>
            </a:r>
            <a:r>
              <a:rPr sz="2222" spc="-18" dirty="0">
                <a:latin typeface="Times New Roman"/>
                <a:cs typeface="Times New Roman"/>
              </a:rPr>
              <a:t> </a:t>
            </a:r>
            <a:r>
              <a:rPr sz="2222" spc="-9" dirty="0">
                <a:latin typeface="Times New Roman"/>
                <a:cs typeface="Times New Roman"/>
              </a:rPr>
              <a:t>Zoning</a:t>
            </a:r>
            <a:endParaRPr sz="2222">
              <a:latin typeface="Times New Roman"/>
              <a:cs typeface="Times New Roman"/>
            </a:endParaRPr>
          </a:p>
        </p:txBody>
      </p:sp>
      <p:grpSp>
        <p:nvGrpSpPr>
          <p:cNvPr id="3" name="object 3"/>
          <p:cNvGrpSpPr/>
          <p:nvPr/>
        </p:nvGrpSpPr>
        <p:grpSpPr>
          <a:xfrm>
            <a:off x="4513189" y="1239622"/>
            <a:ext cx="2863546" cy="317852"/>
            <a:chOff x="3601211" y="1367028"/>
            <a:chExt cx="3157855" cy="350520"/>
          </a:xfrm>
        </p:grpSpPr>
        <p:sp>
          <p:nvSpPr>
            <p:cNvPr id="4" name="object 4"/>
            <p:cNvSpPr/>
            <p:nvPr/>
          </p:nvSpPr>
          <p:spPr>
            <a:xfrm>
              <a:off x="3608831" y="1374648"/>
              <a:ext cx="3141345" cy="334010"/>
            </a:xfrm>
            <a:custGeom>
              <a:avLst/>
              <a:gdLst/>
              <a:ahLst/>
              <a:cxnLst/>
              <a:rect l="l" t="t" r="r" b="b"/>
              <a:pathLst>
                <a:path w="3141345" h="334010">
                  <a:moveTo>
                    <a:pt x="3140964" y="333756"/>
                  </a:moveTo>
                  <a:lnTo>
                    <a:pt x="0" y="333756"/>
                  </a:lnTo>
                  <a:lnTo>
                    <a:pt x="0" y="0"/>
                  </a:lnTo>
                  <a:lnTo>
                    <a:pt x="3140964" y="0"/>
                  </a:lnTo>
                  <a:lnTo>
                    <a:pt x="3140964" y="333756"/>
                  </a:lnTo>
                  <a:close/>
                </a:path>
              </a:pathLst>
            </a:custGeom>
            <a:solidFill>
              <a:srgbClr val="A5A5A5"/>
            </a:solidFill>
          </p:spPr>
          <p:txBody>
            <a:bodyPr wrap="square" lIns="0" tIns="0" rIns="0" bIns="0" rtlCol="0"/>
            <a:lstStyle/>
            <a:p>
              <a:endParaRPr sz="1632"/>
            </a:p>
          </p:txBody>
        </p:sp>
        <p:sp>
          <p:nvSpPr>
            <p:cNvPr id="5" name="object 5"/>
            <p:cNvSpPr/>
            <p:nvPr/>
          </p:nvSpPr>
          <p:spPr>
            <a:xfrm>
              <a:off x="3601211" y="1367028"/>
              <a:ext cx="3157855" cy="350520"/>
            </a:xfrm>
            <a:custGeom>
              <a:avLst/>
              <a:gdLst/>
              <a:ahLst/>
              <a:cxnLst/>
              <a:rect l="l" t="t" r="r" b="b"/>
              <a:pathLst>
                <a:path w="3157854" h="350519">
                  <a:moveTo>
                    <a:pt x="3157728" y="350520"/>
                  </a:moveTo>
                  <a:lnTo>
                    <a:pt x="0" y="350520"/>
                  </a:lnTo>
                  <a:lnTo>
                    <a:pt x="0" y="0"/>
                  </a:lnTo>
                  <a:lnTo>
                    <a:pt x="3157728" y="0"/>
                  </a:lnTo>
                  <a:lnTo>
                    <a:pt x="3157728" y="7620"/>
                  </a:lnTo>
                  <a:lnTo>
                    <a:pt x="16764" y="7620"/>
                  </a:lnTo>
                  <a:lnTo>
                    <a:pt x="7620" y="16764"/>
                  </a:lnTo>
                  <a:lnTo>
                    <a:pt x="16764" y="16764"/>
                  </a:lnTo>
                  <a:lnTo>
                    <a:pt x="16764" y="333756"/>
                  </a:lnTo>
                  <a:lnTo>
                    <a:pt x="7620" y="333756"/>
                  </a:lnTo>
                  <a:lnTo>
                    <a:pt x="16764" y="341376"/>
                  </a:lnTo>
                  <a:lnTo>
                    <a:pt x="3157728" y="341376"/>
                  </a:lnTo>
                  <a:lnTo>
                    <a:pt x="3157728" y="350520"/>
                  </a:lnTo>
                  <a:close/>
                </a:path>
                <a:path w="3157854" h="350519">
                  <a:moveTo>
                    <a:pt x="16764" y="16764"/>
                  </a:moveTo>
                  <a:lnTo>
                    <a:pt x="7620" y="16764"/>
                  </a:lnTo>
                  <a:lnTo>
                    <a:pt x="16764" y="7620"/>
                  </a:lnTo>
                  <a:lnTo>
                    <a:pt x="16764" y="16764"/>
                  </a:lnTo>
                  <a:close/>
                </a:path>
                <a:path w="3157854" h="350519">
                  <a:moveTo>
                    <a:pt x="3140964" y="16764"/>
                  </a:moveTo>
                  <a:lnTo>
                    <a:pt x="16764" y="16764"/>
                  </a:lnTo>
                  <a:lnTo>
                    <a:pt x="16764" y="7620"/>
                  </a:lnTo>
                  <a:lnTo>
                    <a:pt x="3140964" y="7620"/>
                  </a:lnTo>
                  <a:lnTo>
                    <a:pt x="3140964" y="16764"/>
                  </a:lnTo>
                  <a:close/>
                </a:path>
                <a:path w="3157854" h="350519">
                  <a:moveTo>
                    <a:pt x="3140964" y="341376"/>
                  </a:moveTo>
                  <a:lnTo>
                    <a:pt x="3140964" y="7620"/>
                  </a:lnTo>
                  <a:lnTo>
                    <a:pt x="3148584" y="16764"/>
                  </a:lnTo>
                  <a:lnTo>
                    <a:pt x="3157728" y="16764"/>
                  </a:lnTo>
                  <a:lnTo>
                    <a:pt x="3157728" y="333756"/>
                  </a:lnTo>
                  <a:lnTo>
                    <a:pt x="3148584" y="333756"/>
                  </a:lnTo>
                  <a:lnTo>
                    <a:pt x="3140964" y="341376"/>
                  </a:lnTo>
                  <a:close/>
                </a:path>
                <a:path w="3157854" h="350519">
                  <a:moveTo>
                    <a:pt x="3157728" y="16764"/>
                  </a:moveTo>
                  <a:lnTo>
                    <a:pt x="3148584" y="16764"/>
                  </a:lnTo>
                  <a:lnTo>
                    <a:pt x="3140964" y="7620"/>
                  </a:lnTo>
                  <a:lnTo>
                    <a:pt x="3157728" y="7620"/>
                  </a:lnTo>
                  <a:lnTo>
                    <a:pt x="3157728" y="16764"/>
                  </a:lnTo>
                  <a:close/>
                </a:path>
                <a:path w="3157854" h="350519">
                  <a:moveTo>
                    <a:pt x="16764" y="341376"/>
                  </a:moveTo>
                  <a:lnTo>
                    <a:pt x="7620" y="333756"/>
                  </a:lnTo>
                  <a:lnTo>
                    <a:pt x="16764" y="333756"/>
                  </a:lnTo>
                  <a:lnTo>
                    <a:pt x="16764" y="341376"/>
                  </a:lnTo>
                  <a:close/>
                </a:path>
                <a:path w="3157854" h="350519">
                  <a:moveTo>
                    <a:pt x="3140964" y="341376"/>
                  </a:moveTo>
                  <a:lnTo>
                    <a:pt x="16764" y="341376"/>
                  </a:lnTo>
                  <a:lnTo>
                    <a:pt x="16764" y="333756"/>
                  </a:lnTo>
                  <a:lnTo>
                    <a:pt x="3140964" y="333756"/>
                  </a:lnTo>
                  <a:lnTo>
                    <a:pt x="3140964" y="341376"/>
                  </a:lnTo>
                  <a:close/>
                </a:path>
                <a:path w="3157854" h="350519">
                  <a:moveTo>
                    <a:pt x="3157728" y="341376"/>
                  </a:moveTo>
                  <a:lnTo>
                    <a:pt x="3140964" y="341376"/>
                  </a:lnTo>
                  <a:lnTo>
                    <a:pt x="3148584" y="333756"/>
                  </a:lnTo>
                  <a:lnTo>
                    <a:pt x="3157728" y="333756"/>
                  </a:lnTo>
                  <a:lnTo>
                    <a:pt x="3157728" y="341376"/>
                  </a:lnTo>
                  <a:close/>
                </a:path>
              </a:pathLst>
            </a:custGeom>
            <a:solidFill>
              <a:srgbClr val="FFFFFF"/>
            </a:solidFill>
          </p:spPr>
          <p:txBody>
            <a:bodyPr wrap="square" lIns="0" tIns="0" rIns="0" bIns="0" rtlCol="0"/>
            <a:lstStyle/>
            <a:p>
              <a:endParaRPr sz="1632"/>
            </a:p>
          </p:txBody>
        </p:sp>
      </p:grpSp>
      <p:sp>
        <p:nvSpPr>
          <p:cNvPr id="6" name="object 6"/>
          <p:cNvSpPr txBox="1"/>
          <p:nvPr/>
        </p:nvSpPr>
        <p:spPr>
          <a:xfrm>
            <a:off x="1975475" y="1163005"/>
            <a:ext cx="5313654" cy="1988273"/>
          </a:xfrm>
          <a:prstGeom prst="rect">
            <a:avLst/>
          </a:prstGeom>
        </p:spPr>
        <p:txBody>
          <a:bodyPr vert="horz" wrap="square" lIns="0" tIns="47216" rIns="0" bIns="0" rtlCol="0">
            <a:spAutoFit/>
          </a:bodyPr>
          <a:lstStyle/>
          <a:p>
            <a:pPr marL="2634367">
              <a:spcBef>
                <a:spcPts val="371"/>
              </a:spcBef>
            </a:pPr>
            <a:r>
              <a:rPr sz="2222" spc="-9" dirty="0">
                <a:solidFill>
                  <a:srgbClr val="BF0000"/>
                </a:solidFill>
                <a:latin typeface="Carlito"/>
                <a:cs typeface="Carlito"/>
              </a:rPr>
              <a:t>Non-</a:t>
            </a:r>
            <a:r>
              <a:rPr sz="2222" dirty="0">
                <a:solidFill>
                  <a:srgbClr val="BF0000"/>
                </a:solidFill>
                <a:latin typeface="Carlito"/>
                <a:cs typeface="Carlito"/>
              </a:rPr>
              <a:t>Structural</a:t>
            </a:r>
            <a:r>
              <a:rPr sz="2222" spc="-77" dirty="0">
                <a:solidFill>
                  <a:srgbClr val="BF0000"/>
                </a:solidFill>
                <a:latin typeface="Carlito"/>
                <a:cs typeface="Carlito"/>
              </a:rPr>
              <a:t> </a:t>
            </a:r>
            <a:r>
              <a:rPr sz="2222" spc="-9" dirty="0">
                <a:solidFill>
                  <a:srgbClr val="BF0000"/>
                </a:solidFill>
                <a:latin typeface="Carlito"/>
                <a:cs typeface="Carlito"/>
              </a:rPr>
              <a:t>method</a:t>
            </a:r>
            <a:endParaRPr sz="2222">
              <a:latin typeface="Carlito"/>
              <a:cs typeface="Carlito"/>
            </a:endParaRPr>
          </a:p>
          <a:p>
            <a:pPr marL="11516">
              <a:spcBef>
                <a:spcPts val="281"/>
              </a:spcBef>
            </a:pPr>
            <a:r>
              <a:rPr sz="2222" dirty="0">
                <a:latin typeface="Times New Roman"/>
                <a:cs typeface="Times New Roman"/>
              </a:rPr>
              <a:t>Some</a:t>
            </a:r>
            <a:r>
              <a:rPr sz="2222" spc="-23" dirty="0">
                <a:latin typeface="Times New Roman"/>
                <a:cs typeface="Times New Roman"/>
              </a:rPr>
              <a:t> </a:t>
            </a:r>
            <a:r>
              <a:rPr sz="2222" dirty="0">
                <a:latin typeface="Times New Roman"/>
                <a:cs typeface="Times New Roman"/>
              </a:rPr>
              <a:t>of</a:t>
            </a:r>
            <a:r>
              <a:rPr sz="2222" spc="5" dirty="0">
                <a:latin typeface="Times New Roman"/>
                <a:cs typeface="Times New Roman"/>
              </a:rPr>
              <a:t> </a:t>
            </a:r>
            <a:r>
              <a:rPr sz="2222" dirty="0">
                <a:latin typeface="Times New Roman"/>
                <a:cs typeface="Times New Roman"/>
              </a:rPr>
              <a:t>the</a:t>
            </a:r>
            <a:r>
              <a:rPr sz="2222" spc="-23" dirty="0">
                <a:latin typeface="Times New Roman"/>
                <a:cs typeface="Times New Roman"/>
              </a:rPr>
              <a:t> </a:t>
            </a:r>
            <a:r>
              <a:rPr sz="2222" dirty="0">
                <a:latin typeface="Times New Roman"/>
                <a:cs typeface="Times New Roman"/>
              </a:rPr>
              <a:t>non-structural</a:t>
            </a:r>
            <a:r>
              <a:rPr sz="2222" spc="-32" dirty="0">
                <a:latin typeface="Times New Roman"/>
                <a:cs typeface="Times New Roman"/>
              </a:rPr>
              <a:t> </a:t>
            </a:r>
            <a:r>
              <a:rPr sz="2222" dirty="0">
                <a:latin typeface="Times New Roman"/>
                <a:cs typeface="Times New Roman"/>
              </a:rPr>
              <a:t>method</a:t>
            </a:r>
            <a:r>
              <a:rPr sz="2222" spc="-14" dirty="0">
                <a:latin typeface="Times New Roman"/>
                <a:cs typeface="Times New Roman"/>
              </a:rPr>
              <a:t> </a:t>
            </a:r>
            <a:r>
              <a:rPr sz="2222" spc="-9" dirty="0">
                <a:latin typeface="Times New Roman"/>
                <a:cs typeface="Times New Roman"/>
              </a:rPr>
              <a:t>are:-</a:t>
            </a:r>
            <a:endParaRPr sz="2222">
              <a:latin typeface="Times New Roman"/>
              <a:cs typeface="Times New Roman"/>
            </a:endParaRPr>
          </a:p>
          <a:p>
            <a:pPr marL="419196" indent="-407679">
              <a:spcBef>
                <a:spcPts val="535"/>
              </a:spcBef>
              <a:buAutoNum type="alphaLcParenR"/>
              <a:tabLst>
                <a:tab pos="419196" algn="l"/>
              </a:tabLst>
            </a:pPr>
            <a:r>
              <a:rPr sz="2222" dirty="0">
                <a:latin typeface="Times New Roman"/>
                <a:cs typeface="Times New Roman"/>
              </a:rPr>
              <a:t>Flood</a:t>
            </a:r>
            <a:r>
              <a:rPr sz="2222" spc="-36" dirty="0">
                <a:latin typeface="Times New Roman"/>
                <a:cs typeface="Times New Roman"/>
              </a:rPr>
              <a:t> </a:t>
            </a:r>
            <a:r>
              <a:rPr sz="2222" dirty="0">
                <a:latin typeface="Times New Roman"/>
                <a:cs typeface="Times New Roman"/>
              </a:rPr>
              <a:t>forecasting</a:t>
            </a:r>
            <a:r>
              <a:rPr sz="2222" spc="-32" dirty="0">
                <a:latin typeface="Times New Roman"/>
                <a:cs typeface="Times New Roman"/>
              </a:rPr>
              <a:t> </a:t>
            </a:r>
            <a:r>
              <a:rPr sz="2222" dirty="0">
                <a:latin typeface="Times New Roman"/>
                <a:cs typeface="Times New Roman"/>
              </a:rPr>
              <a:t>and</a:t>
            </a:r>
            <a:r>
              <a:rPr sz="2222" spc="-82" dirty="0">
                <a:latin typeface="Times New Roman"/>
                <a:cs typeface="Times New Roman"/>
              </a:rPr>
              <a:t> </a:t>
            </a:r>
            <a:r>
              <a:rPr sz="2222" spc="-18" dirty="0">
                <a:latin typeface="Times New Roman"/>
                <a:cs typeface="Times New Roman"/>
              </a:rPr>
              <a:t>Warning</a:t>
            </a:r>
            <a:r>
              <a:rPr sz="2222" spc="-32" dirty="0">
                <a:latin typeface="Times New Roman"/>
                <a:cs typeface="Times New Roman"/>
              </a:rPr>
              <a:t> </a:t>
            </a:r>
            <a:r>
              <a:rPr sz="2222" spc="-9" dirty="0">
                <a:latin typeface="Times New Roman"/>
                <a:cs typeface="Times New Roman"/>
              </a:rPr>
              <a:t>system</a:t>
            </a:r>
            <a:endParaRPr sz="2222">
              <a:latin typeface="Times New Roman"/>
              <a:cs typeface="Times New Roman"/>
            </a:endParaRPr>
          </a:p>
          <a:p>
            <a:pPr marL="419196" indent="-407679">
              <a:spcBef>
                <a:spcPts val="535"/>
              </a:spcBef>
              <a:buAutoNum type="alphaLcParenR"/>
              <a:tabLst>
                <a:tab pos="419196" algn="l"/>
              </a:tabLst>
            </a:pPr>
            <a:r>
              <a:rPr sz="2222" dirty="0">
                <a:latin typeface="Times New Roman"/>
                <a:cs typeface="Times New Roman"/>
              </a:rPr>
              <a:t>Emergency</a:t>
            </a:r>
            <a:r>
              <a:rPr sz="2222" spc="-82" dirty="0">
                <a:latin typeface="Times New Roman"/>
                <a:cs typeface="Times New Roman"/>
              </a:rPr>
              <a:t> </a:t>
            </a:r>
            <a:r>
              <a:rPr sz="2222" spc="-9" dirty="0">
                <a:latin typeface="Times New Roman"/>
                <a:cs typeface="Times New Roman"/>
              </a:rPr>
              <a:t>Evacuation</a:t>
            </a:r>
            <a:endParaRPr sz="2222">
              <a:latin typeface="Times New Roman"/>
              <a:cs typeface="Times New Roman"/>
            </a:endParaRPr>
          </a:p>
          <a:p>
            <a:pPr marL="419196" indent="-407679">
              <a:spcBef>
                <a:spcPts val="530"/>
              </a:spcBef>
              <a:buAutoNum type="alphaLcParenR"/>
              <a:tabLst>
                <a:tab pos="419196" algn="l"/>
              </a:tabLst>
            </a:pPr>
            <a:r>
              <a:rPr sz="2222" dirty="0">
                <a:latin typeface="Times New Roman"/>
                <a:cs typeface="Times New Roman"/>
              </a:rPr>
              <a:t>Flood</a:t>
            </a:r>
            <a:r>
              <a:rPr sz="2222" spc="-9" dirty="0">
                <a:latin typeface="Times New Roman"/>
                <a:cs typeface="Times New Roman"/>
              </a:rPr>
              <a:t> Proofing</a:t>
            </a:r>
            <a:endParaRPr sz="2222">
              <a:latin typeface="Times New Roman"/>
              <a:cs typeface="Times New Roman"/>
            </a:endParaRPr>
          </a:p>
        </p:txBody>
      </p:sp>
      <p:sp>
        <p:nvSpPr>
          <p:cNvPr id="7" name="object 7"/>
          <p:cNvSpPr/>
          <p:nvPr/>
        </p:nvSpPr>
        <p:spPr>
          <a:xfrm>
            <a:off x="1247608" y="3427273"/>
            <a:ext cx="9696210" cy="2727077"/>
          </a:xfrm>
          <a:custGeom>
            <a:avLst/>
            <a:gdLst/>
            <a:ahLst/>
            <a:cxnLst/>
            <a:rect l="l" t="t" r="r" b="b"/>
            <a:pathLst>
              <a:path w="10692765" h="3007359">
                <a:moveTo>
                  <a:pt x="10692384" y="3006852"/>
                </a:moveTo>
                <a:lnTo>
                  <a:pt x="0" y="3006852"/>
                </a:lnTo>
                <a:lnTo>
                  <a:pt x="0" y="0"/>
                </a:lnTo>
                <a:lnTo>
                  <a:pt x="10692384" y="0"/>
                </a:lnTo>
                <a:lnTo>
                  <a:pt x="10692384" y="3006852"/>
                </a:lnTo>
                <a:close/>
              </a:path>
            </a:pathLst>
          </a:custGeom>
          <a:solidFill>
            <a:srgbClr val="FFFFFF"/>
          </a:solidFill>
        </p:spPr>
        <p:txBody>
          <a:bodyPr wrap="square" lIns="0" tIns="0" rIns="0" bIns="0" rtlCol="0"/>
          <a:lstStyle/>
          <a:p>
            <a:endParaRPr sz="1632"/>
          </a:p>
        </p:txBody>
      </p:sp>
      <p:sp>
        <p:nvSpPr>
          <p:cNvPr id="8" name="object 8"/>
          <p:cNvSpPr txBox="1"/>
          <p:nvPr/>
        </p:nvSpPr>
        <p:spPr>
          <a:xfrm>
            <a:off x="1975475" y="4669221"/>
            <a:ext cx="8237086" cy="666720"/>
          </a:xfrm>
          <a:prstGeom prst="rect">
            <a:avLst/>
          </a:prstGeom>
        </p:spPr>
        <p:txBody>
          <a:bodyPr vert="horz" wrap="square" lIns="0" tIns="50672" rIns="0" bIns="0" rtlCol="0">
            <a:spAutoFit/>
          </a:bodyPr>
          <a:lstStyle/>
          <a:p>
            <a:pPr marL="11516" marR="4607">
              <a:lnSpc>
                <a:spcPts val="2403"/>
              </a:lnSpc>
              <a:spcBef>
                <a:spcPts val="399"/>
              </a:spcBef>
              <a:tabLst>
                <a:tab pos="787142" algn="l"/>
                <a:tab pos="2222082" algn="l"/>
                <a:tab pos="6267779" algn="l"/>
                <a:tab pos="6619028" algn="l"/>
                <a:tab pos="7409626" algn="l"/>
              </a:tabLst>
            </a:pPr>
            <a:r>
              <a:rPr sz="2222" spc="-9" dirty="0">
                <a:solidFill>
                  <a:srgbClr val="0070BF"/>
                </a:solidFill>
                <a:latin typeface="Times New Roman"/>
                <a:cs typeface="Times New Roman"/>
              </a:rPr>
              <a:t>Flood</a:t>
            </a:r>
            <a:r>
              <a:rPr sz="2222" dirty="0">
                <a:solidFill>
                  <a:srgbClr val="0070BF"/>
                </a:solidFill>
                <a:latin typeface="Times New Roman"/>
                <a:cs typeface="Times New Roman"/>
              </a:rPr>
              <a:t>	</a:t>
            </a:r>
            <a:r>
              <a:rPr sz="2222" spc="-9" dirty="0">
                <a:solidFill>
                  <a:srgbClr val="0070BF"/>
                </a:solidFill>
                <a:latin typeface="Times New Roman"/>
                <a:cs typeface="Times New Roman"/>
              </a:rPr>
              <a:t>Forecasting</a:t>
            </a:r>
            <a:r>
              <a:rPr sz="2222" dirty="0">
                <a:solidFill>
                  <a:srgbClr val="0070BF"/>
                </a:solidFill>
                <a:latin typeface="Times New Roman"/>
                <a:cs typeface="Times New Roman"/>
              </a:rPr>
              <a:t>	</a:t>
            </a:r>
            <a:r>
              <a:rPr sz="2222" dirty="0">
                <a:latin typeface="Times New Roman"/>
                <a:cs typeface="Times New Roman"/>
              </a:rPr>
              <a:t>indicate</a:t>
            </a:r>
            <a:r>
              <a:rPr sz="2222" spc="336" dirty="0">
                <a:latin typeface="Times New Roman"/>
                <a:cs typeface="Times New Roman"/>
              </a:rPr>
              <a:t> </a:t>
            </a:r>
            <a:r>
              <a:rPr sz="2222" dirty="0">
                <a:latin typeface="Times New Roman"/>
                <a:cs typeface="Times New Roman"/>
              </a:rPr>
              <a:t>the</a:t>
            </a:r>
            <a:r>
              <a:rPr sz="2222" spc="331" dirty="0">
                <a:latin typeface="Times New Roman"/>
                <a:cs typeface="Times New Roman"/>
              </a:rPr>
              <a:t> </a:t>
            </a:r>
            <a:r>
              <a:rPr sz="2222" spc="-9" dirty="0">
                <a:latin typeface="Times New Roman"/>
                <a:cs typeface="Times New Roman"/>
              </a:rPr>
              <a:t>probability/likelihood</a:t>
            </a:r>
            <a:r>
              <a:rPr sz="2222" dirty="0">
                <a:latin typeface="Times New Roman"/>
                <a:cs typeface="Times New Roman"/>
              </a:rPr>
              <a:t>	</a:t>
            </a:r>
            <a:r>
              <a:rPr sz="2222" spc="-23" dirty="0">
                <a:latin typeface="Times New Roman"/>
                <a:cs typeface="Times New Roman"/>
              </a:rPr>
              <a:t>of</a:t>
            </a:r>
            <a:r>
              <a:rPr sz="2222" dirty="0">
                <a:latin typeface="Times New Roman"/>
                <a:cs typeface="Times New Roman"/>
              </a:rPr>
              <a:t>	</a:t>
            </a:r>
            <a:r>
              <a:rPr sz="2222" spc="-9" dirty="0">
                <a:latin typeface="Times New Roman"/>
                <a:cs typeface="Times New Roman"/>
              </a:rPr>
              <a:t>heavy</a:t>
            </a:r>
            <a:r>
              <a:rPr sz="2222" dirty="0">
                <a:latin typeface="Times New Roman"/>
                <a:cs typeface="Times New Roman"/>
              </a:rPr>
              <a:t>	</a:t>
            </a:r>
            <a:r>
              <a:rPr sz="2222" spc="-9" dirty="0">
                <a:latin typeface="Times New Roman"/>
                <a:cs typeface="Times New Roman"/>
              </a:rPr>
              <a:t>rainfall </a:t>
            </a:r>
            <a:r>
              <a:rPr sz="2222" dirty="0">
                <a:latin typeface="Times New Roman"/>
                <a:cs typeface="Times New Roman"/>
              </a:rPr>
              <a:t>over</a:t>
            </a:r>
            <a:r>
              <a:rPr sz="2222" spc="-18" dirty="0">
                <a:latin typeface="Times New Roman"/>
                <a:cs typeface="Times New Roman"/>
              </a:rPr>
              <a:t> </a:t>
            </a:r>
            <a:r>
              <a:rPr sz="2222" dirty="0">
                <a:latin typeface="Times New Roman"/>
                <a:cs typeface="Times New Roman"/>
              </a:rPr>
              <a:t>the</a:t>
            </a:r>
            <a:r>
              <a:rPr sz="2222" spc="-23" dirty="0">
                <a:latin typeface="Times New Roman"/>
                <a:cs typeface="Times New Roman"/>
              </a:rPr>
              <a:t> </a:t>
            </a:r>
            <a:r>
              <a:rPr sz="2222" dirty="0">
                <a:latin typeface="Times New Roman"/>
                <a:cs typeface="Times New Roman"/>
              </a:rPr>
              <a:t>specified</a:t>
            </a:r>
            <a:r>
              <a:rPr sz="2222" spc="-32" dirty="0">
                <a:latin typeface="Times New Roman"/>
                <a:cs typeface="Times New Roman"/>
              </a:rPr>
              <a:t> </a:t>
            </a:r>
            <a:r>
              <a:rPr sz="2222" dirty="0">
                <a:latin typeface="Times New Roman"/>
                <a:cs typeface="Times New Roman"/>
              </a:rPr>
              <a:t>area</a:t>
            </a:r>
            <a:r>
              <a:rPr sz="2222" spc="-23" dirty="0">
                <a:latin typeface="Times New Roman"/>
                <a:cs typeface="Times New Roman"/>
              </a:rPr>
              <a:t> </a:t>
            </a:r>
            <a:r>
              <a:rPr sz="2222" dirty="0">
                <a:latin typeface="Times New Roman"/>
                <a:cs typeface="Times New Roman"/>
              </a:rPr>
              <a:t>for</a:t>
            </a:r>
            <a:r>
              <a:rPr sz="2222" spc="9" dirty="0">
                <a:latin typeface="Times New Roman"/>
                <a:cs typeface="Times New Roman"/>
              </a:rPr>
              <a:t> </a:t>
            </a:r>
            <a:r>
              <a:rPr sz="2222" dirty="0">
                <a:latin typeface="Times New Roman"/>
                <a:cs typeface="Times New Roman"/>
              </a:rPr>
              <a:t>a</a:t>
            </a:r>
            <a:r>
              <a:rPr sz="2222" spc="5" dirty="0">
                <a:latin typeface="Times New Roman"/>
                <a:cs typeface="Times New Roman"/>
              </a:rPr>
              <a:t> </a:t>
            </a:r>
            <a:r>
              <a:rPr sz="2222" dirty="0">
                <a:latin typeface="Times New Roman"/>
                <a:cs typeface="Times New Roman"/>
              </a:rPr>
              <a:t>period</a:t>
            </a:r>
            <a:r>
              <a:rPr sz="2222" spc="-14" dirty="0">
                <a:latin typeface="Times New Roman"/>
                <a:cs typeface="Times New Roman"/>
              </a:rPr>
              <a:t> </a:t>
            </a:r>
            <a:r>
              <a:rPr sz="2222" dirty="0">
                <a:latin typeface="Times New Roman"/>
                <a:cs typeface="Times New Roman"/>
              </a:rPr>
              <a:t>of</a:t>
            </a:r>
            <a:r>
              <a:rPr sz="2222" spc="9" dirty="0">
                <a:latin typeface="Times New Roman"/>
                <a:cs typeface="Times New Roman"/>
              </a:rPr>
              <a:t> </a:t>
            </a:r>
            <a:r>
              <a:rPr sz="2222" dirty="0">
                <a:latin typeface="Times New Roman"/>
                <a:cs typeface="Times New Roman"/>
              </a:rPr>
              <a:t>time</a:t>
            </a:r>
            <a:r>
              <a:rPr sz="2222" spc="-23" dirty="0">
                <a:latin typeface="Times New Roman"/>
                <a:cs typeface="Times New Roman"/>
              </a:rPr>
              <a:t> </a:t>
            </a:r>
            <a:r>
              <a:rPr sz="2222" dirty="0">
                <a:latin typeface="Times New Roman"/>
                <a:cs typeface="Times New Roman"/>
              </a:rPr>
              <a:t>in</a:t>
            </a:r>
            <a:r>
              <a:rPr sz="2222" spc="-14" dirty="0">
                <a:latin typeface="Times New Roman"/>
                <a:cs typeface="Times New Roman"/>
              </a:rPr>
              <a:t> </a:t>
            </a:r>
            <a:r>
              <a:rPr sz="2222" spc="-9" dirty="0">
                <a:latin typeface="Times New Roman"/>
                <a:cs typeface="Times New Roman"/>
              </a:rPr>
              <a:t>advance.</a:t>
            </a:r>
            <a:endParaRPr sz="2222">
              <a:latin typeface="Times New Roman"/>
              <a:cs typeface="Times New Roman"/>
            </a:endParaRPr>
          </a:p>
        </p:txBody>
      </p:sp>
      <p:sp>
        <p:nvSpPr>
          <p:cNvPr id="10" name="object 10"/>
          <p:cNvSpPr txBox="1">
            <a:spLocks noGrp="1"/>
          </p:cNvSpPr>
          <p:nvPr>
            <p:ph type="sldNum" sz="quarter" idx="7"/>
          </p:nvPr>
        </p:nvSpPr>
        <p:spPr>
          <a:xfrm>
            <a:off x="9655592" y="6438383"/>
            <a:ext cx="269270" cy="161616"/>
          </a:xfrm>
          <a:prstGeom prst="rect">
            <a:avLst/>
          </a:prstGeom>
        </p:spPr>
        <p:txBody>
          <a:bodyPr vert="horz" wrap="square" lIns="0" tIns="0" rIns="0" bIns="0" rtlCol="0">
            <a:spAutoFit/>
          </a:bodyPr>
          <a:lstStyle>
            <a:defPPr>
              <a:defRPr kern="0"/>
            </a:defPPr>
            <a:lvl1pPr>
              <a:defRPr sz="1050" b="0" i="0">
                <a:solidFill>
                  <a:srgbClr val="898989"/>
                </a:solidFill>
                <a:latin typeface="Carlito"/>
                <a:cs typeface="Carlito"/>
              </a:defRPr>
            </a:lvl1pPr>
          </a:lstStyle>
          <a:p>
            <a:pPr marL="149860">
              <a:lnSpc>
                <a:spcPts val="1115"/>
              </a:lnSpc>
            </a:pPr>
            <a:fld id="{81D60167-4931-47E6-BA6A-407CBD079E47}" type="slidenum">
              <a:rPr lang="en-US" spc="-50" smtClean="0"/>
              <a:pPr marL="149860">
                <a:lnSpc>
                  <a:spcPts val="1115"/>
                </a:lnSpc>
              </a:pPr>
              <a:t>158</a:t>
            </a:fld>
            <a:endParaRPr spc="-23" dirty="0"/>
          </a:p>
        </p:txBody>
      </p:sp>
      <p:sp>
        <p:nvSpPr>
          <p:cNvPr id="9" name="object 9"/>
          <p:cNvSpPr txBox="1"/>
          <p:nvPr/>
        </p:nvSpPr>
        <p:spPr>
          <a:xfrm>
            <a:off x="1975475" y="3411452"/>
            <a:ext cx="6832663" cy="1082678"/>
          </a:xfrm>
          <a:prstGeom prst="rect">
            <a:avLst/>
          </a:prstGeom>
        </p:spPr>
        <p:txBody>
          <a:bodyPr vert="horz" wrap="square" lIns="0" tIns="204416" rIns="0" bIns="0" rtlCol="0">
            <a:spAutoFit/>
          </a:bodyPr>
          <a:lstStyle/>
          <a:p>
            <a:pPr marL="419196" indent="-407679">
              <a:spcBef>
                <a:spcPts val="1610"/>
              </a:spcBef>
              <a:buAutoNum type="alphaLcParenR" startAt="5"/>
              <a:tabLst>
                <a:tab pos="419196" algn="l"/>
              </a:tabLst>
            </a:pPr>
            <a:r>
              <a:rPr sz="2222" dirty="0">
                <a:latin typeface="Times New Roman"/>
                <a:cs typeface="Times New Roman"/>
              </a:rPr>
              <a:t>Flood</a:t>
            </a:r>
            <a:r>
              <a:rPr sz="2222" spc="-9" dirty="0">
                <a:latin typeface="Times New Roman"/>
                <a:cs typeface="Times New Roman"/>
              </a:rPr>
              <a:t> Insurance</a:t>
            </a:r>
            <a:endParaRPr sz="2222">
              <a:latin typeface="Times New Roman"/>
              <a:cs typeface="Times New Roman"/>
            </a:endParaRPr>
          </a:p>
          <a:p>
            <a:pPr marL="2309606" lvl="1" indent="-247602">
              <a:spcBef>
                <a:spcPts val="1528"/>
              </a:spcBef>
              <a:buAutoNum type="alphaLcParenR"/>
              <a:tabLst>
                <a:tab pos="2309606" algn="l"/>
              </a:tabLst>
            </a:pPr>
            <a:r>
              <a:rPr sz="2222" b="1" i="1" u="sng" spc="-45" dirty="0">
                <a:uFill>
                  <a:solidFill>
                    <a:srgbClr val="000000"/>
                  </a:solidFill>
                </a:uFill>
                <a:latin typeface="Carlito"/>
                <a:cs typeface="Carlito"/>
              </a:rPr>
              <a:t> </a:t>
            </a:r>
            <a:r>
              <a:rPr sz="2222" b="1" i="1" u="sng" dirty="0">
                <a:solidFill>
                  <a:srgbClr val="BF0000"/>
                </a:solidFill>
                <a:uFill>
                  <a:solidFill>
                    <a:srgbClr val="BF0000"/>
                  </a:solidFill>
                </a:uFill>
                <a:latin typeface="Carlito"/>
                <a:cs typeface="Carlito"/>
              </a:rPr>
              <a:t>Flood</a:t>
            </a:r>
            <a:r>
              <a:rPr sz="2222" b="1" i="1" u="sng" spc="-32" dirty="0">
                <a:solidFill>
                  <a:srgbClr val="BF0000"/>
                </a:solidFill>
                <a:uFill>
                  <a:solidFill>
                    <a:srgbClr val="BF0000"/>
                  </a:solidFill>
                </a:uFill>
                <a:latin typeface="Carlito"/>
                <a:cs typeface="Carlito"/>
              </a:rPr>
              <a:t> </a:t>
            </a:r>
            <a:r>
              <a:rPr sz="2222" b="1" i="1" u="sng" dirty="0">
                <a:solidFill>
                  <a:srgbClr val="BF0000"/>
                </a:solidFill>
                <a:uFill>
                  <a:solidFill>
                    <a:srgbClr val="BF0000"/>
                  </a:solidFill>
                </a:uFill>
                <a:latin typeface="Carlito"/>
                <a:cs typeface="Carlito"/>
              </a:rPr>
              <a:t>forecasting</a:t>
            </a:r>
            <a:r>
              <a:rPr sz="2222" b="1" i="1" u="sng" spc="-36" dirty="0">
                <a:solidFill>
                  <a:srgbClr val="BF0000"/>
                </a:solidFill>
                <a:uFill>
                  <a:solidFill>
                    <a:srgbClr val="BF0000"/>
                  </a:solidFill>
                </a:uFill>
                <a:latin typeface="Carlito"/>
                <a:cs typeface="Carlito"/>
              </a:rPr>
              <a:t> </a:t>
            </a:r>
            <a:r>
              <a:rPr sz="2222" b="1" i="1" u="sng" dirty="0">
                <a:solidFill>
                  <a:srgbClr val="BF0000"/>
                </a:solidFill>
                <a:uFill>
                  <a:solidFill>
                    <a:srgbClr val="BF0000"/>
                  </a:solidFill>
                </a:uFill>
                <a:latin typeface="Carlito"/>
                <a:cs typeface="Carlito"/>
              </a:rPr>
              <a:t>and</a:t>
            </a:r>
            <a:r>
              <a:rPr sz="2222" b="1" i="1" u="sng" spc="-32" dirty="0">
                <a:solidFill>
                  <a:srgbClr val="BF0000"/>
                </a:solidFill>
                <a:uFill>
                  <a:solidFill>
                    <a:srgbClr val="BF0000"/>
                  </a:solidFill>
                </a:uFill>
                <a:latin typeface="Carlito"/>
                <a:cs typeface="Carlito"/>
              </a:rPr>
              <a:t> </a:t>
            </a:r>
            <a:r>
              <a:rPr sz="2222" b="1" i="1" u="sng" dirty="0">
                <a:solidFill>
                  <a:srgbClr val="BF0000"/>
                </a:solidFill>
                <a:uFill>
                  <a:solidFill>
                    <a:srgbClr val="BF0000"/>
                  </a:solidFill>
                </a:uFill>
                <a:latin typeface="Carlito"/>
                <a:cs typeface="Carlito"/>
              </a:rPr>
              <a:t>warning</a:t>
            </a:r>
            <a:r>
              <a:rPr sz="2222" b="1" i="1" u="sng" spc="-32" dirty="0">
                <a:solidFill>
                  <a:srgbClr val="BF0000"/>
                </a:solidFill>
                <a:uFill>
                  <a:solidFill>
                    <a:srgbClr val="BF0000"/>
                  </a:solidFill>
                </a:uFill>
                <a:latin typeface="Carlito"/>
                <a:cs typeface="Carlito"/>
              </a:rPr>
              <a:t> </a:t>
            </a:r>
            <a:r>
              <a:rPr sz="2222" b="1" i="1" u="sng" spc="-9" dirty="0">
                <a:solidFill>
                  <a:srgbClr val="BF0000"/>
                </a:solidFill>
                <a:uFill>
                  <a:solidFill>
                    <a:srgbClr val="BF0000"/>
                  </a:solidFill>
                </a:uFill>
                <a:latin typeface="Carlito"/>
                <a:cs typeface="Carlito"/>
              </a:rPr>
              <a:t>system</a:t>
            </a:r>
            <a:endParaRPr sz="2222">
              <a:latin typeface="Carlito"/>
              <a:cs typeface="Carlito"/>
            </a:endParaRP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247608" y="3427273"/>
            <a:ext cx="9696210" cy="2727077"/>
          </a:xfrm>
          <a:custGeom>
            <a:avLst/>
            <a:gdLst/>
            <a:ahLst/>
            <a:cxnLst/>
            <a:rect l="l" t="t" r="r" b="b"/>
            <a:pathLst>
              <a:path w="10692765" h="3007359">
                <a:moveTo>
                  <a:pt x="10692384" y="3006852"/>
                </a:moveTo>
                <a:lnTo>
                  <a:pt x="0" y="3006852"/>
                </a:lnTo>
                <a:lnTo>
                  <a:pt x="0" y="0"/>
                </a:lnTo>
                <a:lnTo>
                  <a:pt x="10692384" y="0"/>
                </a:lnTo>
                <a:lnTo>
                  <a:pt x="10692384" y="3006852"/>
                </a:lnTo>
                <a:close/>
              </a:path>
            </a:pathLst>
          </a:custGeom>
          <a:solidFill>
            <a:srgbClr val="FFFFFF"/>
          </a:solidFill>
        </p:spPr>
        <p:txBody>
          <a:bodyPr wrap="square" lIns="0" tIns="0" rIns="0" bIns="0" rtlCol="0"/>
          <a:lstStyle/>
          <a:p>
            <a:endParaRPr sz="1632"/>
          </a:p>
        </p:txBody>
      </p:sp>
      <p:sp>
        <p:nvSpPr>
          <p:cNvPr id="3" name="object 3"/>
          <p:cNvSpPr txBox="1"/>
          <p:nvPr/>
        </p:nvSpPr>
        <p:spPr>
          <a:xfrm>
            <a:off x="1853880" y="854995"/>
            <a:ext cx="8138621" cy="4872808"/>
          </a:xfrm>
          <a:prstGeom prst="rect">
            <a:avLst/>
          </a:prstGeom>
        </p:spPr>
        <p:txBody>
          <a:bodyPr vert="horz" wrap="square" lIns="0" tIns="50672" rIns="0" bIns="0" rtlCol="0">
            <a:spAutoFit/>
          </a:bodyPr>
          <a:lstStyle/>
          <a:p>
            <a:pPr marL="11516" marR="4607" algn="just">
              <a:lnSpc>
                <a:spcPts val="2403"/>
              </a:lnSpc>
              <a:spcBef>
                <a:spcPts val="399"/>
              </a:spcBef>
            </a:pPr>
            <a:r>
              <a:rPr sz="2222" dirty="0">
                <a:latin typeface="Carlito"/>
                <a:cs typeface="Carlito"/>
              </a:rPr>
              <a:t>Flood</a:t>
            </a:r>
            <a:r>
              <a:rPr sz="2222" spc="-45" dirty="0">
                <a:latin typeface="Carlito"/>
                <a:cs typeface="Carlito"/>
              </a:rPr>
              <a:t> </a:t>
            </a:r>
            <a:r>
              <a:rPr sz="2222" dirty="0">
                <a:solidFill>
                  <a:srgbClr val="0070BF"/>
                </a:solidFill>
                <a:latin typeface="Carlito"/>
                <a:cs typeface="Carlito"/>
              </a:rPr>
              <a:t>Warning</a:t>
            </a:r>
            <a:r>
              <a:rPr sz="2222" spc="-41" dirty="0">
                <a:solidFill>
                  <a:srgbClr val="0070BF"/>
                </a:solidFill>
                <a:latin typeface="Carlito"/>
                <a:cs typeface="Carlito"/>
              </a:rPr>
              <a:t> </a:t>
            </a:r>
            <a:r>
              <a:rPr sz="2222" spc="-18" dirty="0">
                <a:solidFill>
                  <a:srgbClr val="0070BF"/>
                </a:solidFill>
                <a:latin typeface="Carlito"/>
                <a:cs typeface="Carlito"/>
              </a:rPr>
              <a:t>system</a:t>
            </a:r>
            <a:r>
              <a:rPr sz="2222" spc="-45" dirty="0">
                <a:solidFill>
                  <a:srgbClr val="0070BF"/>
                </a:solidFill>
                <a:latin typeface="Carlito"/>
                <a:cs typeface="Carlito"/>
              </a:rPr>
              <a:t> </a:t>
            </a:r>
            <a:r>
              <a:rPr sz="2222" dirty="0">
                <a:latin typeface="Carlito"/>
                <a:cs typeface="Carlito"/>
              </a:rPr>
              <a:t>means</a:t>
            </a:r>
            <a:r>
              <a:rPr sz="2222" spc="-23" dirty="0">
                <a:latin typeface="Carlito"/>
                <a:cs typeface="Carlito"/>
              </a:rPr>
              <a:t> </a:t>
            </a:r>
            <a:r>
              <a:rPr sz="2222" dirty="0">
                <a:latin typeface="Carlito"/>
                <a:cs typeface="Carlito"/>
              </a:rPr>
              <a:t>the</a:t>
            </a:r>
            <a:r>
              <a:rPr sz="2222" spc="-36" dirty="0">
                <a:latin typeface="Carlito"/>
                <a:cs typeface="Carlito"/>
              </a:rPr>
              <a:t> </a:t>
            </a:r>
            <a:r>
              <a:rPr sz="2222" dirty="0">
                <a:latin typeface="Carlito"/>
                <a:cs typeface="Carlito"/>
              </a:rPr>
              <a:t>working</a:t>
            </a:r>
            <a:r>
              <a:rPr sz="2222" spc="-41" dirty="0">
                <a:latin typeface="Carlito"/>
                <a:cs typeface="Carlito"/>
              </a:rPr>
              <a:t> </a:t>
            </a:r>
            <a:r>
              <a:rPr sz="2222" dirty="0">
                <a:latin typeface="Carlito"/>
                <a:cs typeface="Carlito"/>
              </a:rPr>
              <a:t>out</a:t>
            </a:r>
            <a:r>
              <a:rPr sz="2222" spc="-32" dirty="0">
                <a:latin typeface="Carlito"/>
                <a:cs typeface="Carlito"/>
              </a:rPr>
              <a:t> </a:t>
            </a:r>
            <a:r>
              <a:rPr sz="2222" dirty="0">
                <a:latin typeface="Carlito"/>
                <a:cs typeface="Carlito"/>
              </a:rPr>
              <a:t>of</a:t>
            </a:r>
            <a:r>
              <a:rPr sz="2222" spc="-32" dirty="0">
                <a:latin typeface="Carlito"/>
                <a:cs typeface="Carlito"/>
              </a:rPr>
              <a:t> </a:t>
            </a:r>
            <a:r>
              <a:rPr sz="2222" dirty="0">
                <a:latin typeface="Carlito"/>
                <a:cs typeface="Carlito"/>
              </a:rPr>
              <a:t>flood</a:t>
            </a:r>
            <a:r>
              <a:rPr sz="2222" spc="-32" dirty="0">
                <a:latin typeface="Carlito"/>
                <a:cs typeface="Carlito"/>
              </a:rPr>
              <a:t> </a:t>
            </a:r>
            <a:r>
              <a:rPr sz="2222" spc="-18" dirty="0">
                <a:latin typeface="Carlito"/>
                <a:cs typeface="Carlito"/>
              </a:rPr>
              <a:t>hydrograph</a:t>
            </a:r>
            <a:r>
              <a:rPr sz="2222" spc="-73" dirty="0">
                <a:latin typeface="Carlito"/>
                <a:cs typeface="Carlito"/>
              </a:rPr>
              <a:t> </a:t>
            </a:r>
            <a:r>
              <a:rPr sz="2222" dirty="0">
                <a:latin typeface="Carlito"/>
                <a:cs typeface="Carlito"/>
              </a:rPr>
              <a:t>at</a:t>
            </a:r>
            <a:r>
              <a:rPr sz="2222" spc="-32" dirty="0">
                <a:latin typeface="Carlito"/>
                <a:cs typeface="Carlito"/>
              </a:rPr>
              <a:t> </a:t>
            </a:r>
            <a:r>
              <a:rPr sz="2222" spc="-45" dirty="0">
                <a:latin typeface="Carlito"/>
                <a:cs typeface="Carlito"/>
              </a:rPr>
              <a:t>a </a:t>
            </a:r>
            <a:r>
              <a:rPr sz="2222" dirty="0">
                <a:latin typeface="Carlito"/>
                <a:cs typeface="Carlito"/>
              </a:rPr>
              <a:t>given</a:t>
            </a:r>
            <a:r>
              <a:rPr sz="2222" spc="-54" dirty="0">
                <a:latin typeface="Carlito"/>
                <a:cs typeface="Carlito"/>
              </a:rPr>
              <a:t> </a:t>
            </a:r>
            <a:r>
              <a:rPr sz="2222" dirty="0">
                <a:latin typeface="Carlito"/>
                <a:cs typeface="Carlito"/>
              </a:rPr>
              <a:t>point</a:t>
            </a:r>
            <a:r>
              <a:rPr sz="2222" spc="-45" dirty="0">
                <a:latin typeface="Carlito"/>
                <a:cs typeface="Carlito"/>
              </a:rPr>
              <a:t> </a:t>
            </a:r>
            <a:r>
              <a:rPr sz="2222" dirty="0">
                <a:latin typeface="Carlito"/>
                <a:cs typeface="Carlito"/>
              </a:rPr>
              <a:t>sufficiently</a:t>
            </a:r>
            <a:r>
              <a:rPr sz="2222" spc="-41" dirty="0">
                <a:latin typeface="Carlito"/>
                <a:cs typeface="Carlito"/>
              </a:rPr>
              <a:t> </a:t>
            </a:r>
            <a:r>
              <a:rPr sz="2222" dirty="0">
                <a:latin typeface="Carlito"/>
                <a:cs typeface="Carlito"/>
              </a:rPr>
              <a:t>in</a:t>
            </a:r>
            <a:r>
              <a:rPr sz="2222" spc="-50" dirty="0">
                <a:latin typeface="Carlito"/>
                <a:cs typeface="Carlito"/>
              </a:rPr>
              <a:t> </a:t>
            </a:r>
            <a:r>
              <a:rPr sz="2222" dirty="0">
                <a:latin typeface="Carlito"/>
                <a:cs typeface="Carlito"/>
              </a:rPr>
              <a:t>advance</a:t>
            </a:r>
            <a:r>
              <a:rPr sz="2222" spc="-54" dirty="0">
                <a:latin typeface="Carlito"/>
                <a:cs typeface="Carlito"/>
              </a:rPr>
              <a:t> </a:t>
            </a:r>
            <a:r>
              <a:rPr sz="2222" dirty="0">
                <a:latin typeface="Carlito"/>
                <a:cs typeface="Carlito"/>
              </a:rPr>
              <a:t>with</a:t>
            </a:r>
            <a:r>
              <a:rPr sz="2222" spc="-27" dirty="0">
                <a:latin typeface="Carlito"/>
                <a:cs typeface="Carlito"/>
              </a:rPr>
              <a:t> </a:t>
            </a:r>
            <a:r>
              <a:rPr sz="2222" dirty="0">
                <a:latin typeface="Carlito"/>
                <a:cs typeface="Carlito"/>
              </a:rPr>
              <a:t>the</a:t>
            </a:r>
            <a:r>
              <a:rPr sz="2222" spc="-36" dirty="0">
                <a:latin typeface="Carlito"/>
                <a:cs typeface="Carlito"/>
              </a:rPr>
              <a:t> </a:t>
            </a:r>
            <a:r>
              <a:rPr sz="2222" dirty="0">
                <a:latin typeface="Carlito"/>
                <a:cs typeface="Carlito"/>
              </a:rPr>
              <a:t>help</a:t>
            </a:r>
            <a:r>
              <a:rPr sz="2222" spc="-27" dirty="0">
                <a:latin typeface="Carlito"/>
                <a:cs typeface="Carlito"/>
              </a:rPr>
              <a:t> </a:t>
            </a:r>
            <a:r>
              <a:rPr sz="2222" dirty="0">
                <a:latin typeface="Carlito"/>
                <a:cs typeface="Carlito"/>
              </a:rPr>
              <a:t>of</a:t>
            </a:r>
            <a:r>
              <a:rPr sz="2222" spc="-27" dirty="0">
                <a:latin typeface="Carlito"/>
                <a:cs typeface="Carlito"/>
              </a:rPr>
              <a:t> </a:t>
            </a:r>
            <a:r>
              <a:rPr sz="2222" dirty="0">
                <a:latin typeface="Carlito"/>
                <a:cs typeface="Carlito"/>
              </a:rPr>
              <a:t>flood</a:t>
            </a:r>
            <a:r>
              <a:rPr sz="2222" spc="-32" dirty="0">
                <a:latin typeface="Carlito"/>
                <a:cs typeface="Carlito"/>
              </a:rPr>
              <a:t> </a:t>
            </a:r>
            <a:r>
              <a:rPr sz="2222" spc="-18" dirty="0">
                <a:latin typeface="Carlito"/>
                <a:cs typeface="Carlito"/>
              </a:rPr>
              <a:t>hydrograph</a:t>
            </a:r>
            <a:r>
              <a:rPr sz="2222" spc="-73" dirty="0">
                <a:latin typeface="Carlito"/>
                <a:cs typeface="Carlito"/>
              </a:rPr>
              <a:t> </a:t>
            </a:r>
            <a:r>
              <a:rPr sz="2222" spc="-23" dirty="0">
                <a:latin typeface="Carlito"/>
                <a:cs typeface="Carlito"/>
              </a:rPr>
              <a:t>of </a:t>
            </a:r>
            <a:r>
              <a:rPr sz="2222" dirty="0">
                <a:latin typeface="Carlito"/>
                <a:cs typeface="Carlito"/>
              </a:rPr>
              <a:t>some</a:t>
            </a:r>
            <a:r>
              <a:rPr sz="2222" spc="-86" dirty="0">
                <a:latin typeface="Carlito"/>
                <a:cs typeface="Carlito"/>
              </a:rPr>
              <a:t> </a:t>
            </a:r>
            <a:r>
              <a:rPr sz="2222" dirty="0">
                <a:latin typeface="Carlito"/>
                <a:cs typeface="Carlito"/>
              </a:rPr>
              <a:t>gauges</a:t>
            </a:r>
            <a:r>
              <a:rPr sz="2222" spc="-68" dirty="0">
                <a:latin typeface="Carlito"/>
                <a:cs typeface="Carlito"/>
              </a:rPr>
              <a:t> </a:t>
            </a:r>
            <a:r>
              <a:rPr sz="2222" spc="-9" dirty="0">
                <a:latin typeface="Carlito"/>
                <a:cs typeface="Carlito"/>
              </a:rPr>
              <a:t>upstream.</a:t>
            </a:r>
            <a:endParaRPr sz="2222">
              <a:latin typeface="Carlito"/>
              <a:cs typeface="Carlito"/>
            </a:endParaRPr>
          </a:p>
          <a:p>
            <a:pPr marL="11516" algn="just">
              <a:spcBef>
                <a:spcPts val="499"/>
              </a:spcBef>
            </a:pPr>
            <a:r>
              <a:rPr sz="2222" dirty="0">
                <a:solidFill>
                  <a:srgbClr val="0070BF"/>
                </a:solidFill>
                <a:latin typeface="Carlito"/>
                <a:cs typeface="Carlito"/>
              </a:rPr>
              <a:t>Flood</a:t>
            </a:r>
            <a:r>
              <a:rPr sz="2222" spc="-77" dirty="0">
                <a:solidFill>
                  <a:srgbClr val="0070BF"/>
                </a:solidFill>
                <a:latin typeface="Carlito"/>
                <a:cs typeface="Carlito"/>
              </a:rPr>
              <a:t> </a:t>
            </a:r>
            <a:r>
              <a:rPr sz="2222" spc="-9" dirty="0">
                <a:solidFill>
                  <a:srgbClr val="0070BF"/>
                </a:solidFill>
                <a:latin typeface="Carlito"/>
                <a:cs typeface="Carlito"/>
              </a:rPr>
              <a:t>forecasting</a:t>
            </a:r>
            <a:r>
              <a:rPr sz="2222" spc="-73" dirty="0">
                <a:solidFill>
                  <a:srgbClr val="0070BF"/>
                </a:solidFill>
                <a:latin typeface="Carlito"/>
                <a:cs typeface="Carlito"/>
              </a:rPr>
              <a:t> </a:t>
            </a:r>
            <a:r>
              <a:rPr sz="2222" spc="-9" dirty="0">
                <a:latin typeface="Carlito"/>
                <a:cs typeface="Carlito"/>
              </a:rPr>
              <a:t>system</a:t>
            </a:r>
            <a:r>
              <a:rPr sz="2222" spc="-59" dirty="0">
                <a:latin typeface="Carlito"/>
                <a:cs typeface="Carlito"/>
              </a:rPr>
              <a:t> </a:t>
            </a:r>
            <a:r>
              <a:rPr sz="2222" dirty="0">
                <a:latin typeface="Carlito"/>
                <a:cs typeface="Carlito"/>
              </a:rPr>
              <a:t>consists</a:t>
            </a:r>
            <a:r>
              <a:rPr sz="2222" spc="-50" dirty="0">
                <a:latin typeface="Carlito"/>
                <a:cs typeface="Carlito"/>
              </a:rPr>
              <a:t> </a:t>
            </a:r>
            <a:r>
              <a:rPr sz="2222" dirty="0">
                <a:latin typeface="Carlito"/>
                <a:cs typeface="Carlito"/>
              </a:rPr>
              <a:t>of</a:t>
            </a:r>
            <a:r>
              <a:rPr sz="2222" spc="-63" dirty="0">
                <a:latin typeface="Carlito"/>
                <a:cs typeface="Carlito"/>
              </a:rPr>
              <a:t> </a:t>
            </a:r>
            <a:r>
              <a:rPr sz="2222" dirty="0">
                <a:solidFill>
                  <a:srgbClr val="0070BF"/>
                </a:solidFill>
                <a:latin typeface="Carlito"/>
                <a:cs typeface="Carlito"/>
              </a:rPr>
              <a:t>4</a:t>
            </a:r>
            <a:r>
              <a:rPr sz="2222" spc="-45" dirty="0">
                <a:solidFill>
                  <a:srgbClr val="0070BF"/>
                </a:solidFill>
                <a:latin typeface="Carlito"/>
                <a:cs typeface="Carlito"/>
              </a:rPr>
              <a:t> </a:t>
            </a:r>
            <a:r>
              <a:rPr sz="2222" dirty="0">
                <a:latin typeface="Carlito"/>
                <a:cs typeface="Carlito"/>
              </a:rPr>
              <a:t>important</a:t>
            </a:r>
            <a:r>
              <a:rPr sz="2222" spc="-68" dirty="0">
                <a:latin typeface="Carlito"/>
                <a:cs typeface="Carlito"/>
              </a:rPr>
              <a:t> </a:t>
            </a:r>
            <a:r>
              <a:rPr sz="2222" spc="-9" dirty="0">
                <a:latin typeface="Carlito"/>
                <a:cs typeface="Carlito"/>
              </a:rPr>
              <a:t>phases.</a:t>
            </a:r>
            <a:endParaRPr sz="2222">
              <a:latin typeface="Carlito"/>
              <a:cs typeface="Carlito"/>
            </a:endParaRPr>
          </a:p>
          <a:p>
            <a:pPr marL="419196" indent="-407679">
              <a:spcBef>
                <a:spcPts val="535"/>
              </a:spcBef>
              <a:buAutoNum type="arabicPeriod"/>
              <a:tabLst>
                <a:tab pos="419196" algn="l"/>
              </a:tabLst>
            </a:pPr>
            <a:r>
              <a:rPr sz="2222" dirty="0">
                <a:latin typeface="Carlito"/>
                <a:cs typeface="Carlito"/>
              </a:rPr>
              <a:t>Observation</a:t>
            </a:r>
            <a:r>
              <a:rPr sz="2222" spc="-45" dirty="0">
                <a:latin typeface="Carlito"/>
                <a:cs typeface="Carlito"/>
              </a:rPr>
              <a:t> </a:t>
            </a:r>
            <a:r>
              <a:rPr sz="2222" dirty="0">
                <a:latin typeface="Carlito"/>
                <a:cs typeface="Carlito"/>
              </a:rPr>
              <a:t>of</a:t>
            </a:r>
            <a:r>
              <a:rPr sz="2222" spc="-77" dirty="0">
                <a:latin typeface="Carlito"/>
                <a:cs typeface="Carlito"/>
              </a:rPr>
              <a:t> </a:t>
            </a:r>
            <a:r>
              <a:rPr sz="2222" spc="-9" dirty="0">
                <a:latin typeface="Carlito"/>
                <a:cs typeface="Carlito"/>
              </a:rPr>
              <a:t>operational</a:t>
            </a:r>
            <a:r>
              <a:rPr sz="2222" spc="-50" dirty="0">
                <a:latin typeface="Carlito"/>
                <a:cs typeface="Carlito"/>
              </a:rPr>
              <a:t> </a:t>
            </a:r>
            <a:r>
              <a:rPr sz="2222" spc="-18" dirty="0">
                <a:latin typeface="Carlito"/>
                <a:cs typeface="Carlito"/>
              </a:rPr>
              <a:t>data</a:t>
            </a:r>
            <a:endParaRPr sz="2222">
              <a:latin typeface="Carlito"/>
              <a:cs typeface="Carlito"/>
            </a:endParaRPr>
          </a:p>
          <a:p>
            <a:pPr marL="419196" indent="-407679">
              <a:spcBef>
                <a:spcPts val="530"/>
              </a:spcBef>
              <a:buAutoNum type="arabicPeriod"/>
              <a:tabLst>
                <a:tab pos="419196" algn="l"/>
              </a:tabLst>
            </a:pPr>
            <a:r>
              <a:rPr sz="2222" spc="-18" dirty="0">
                <a:latin typeface="Carlito"/>
                <a:cs typeface="Carlito"/>
              </a:rPr>
              <a:t>Transmission</a:t>
            </a:r>
            <a:r>
              <a:rPr sz="2222" spc="-45" dirty="0">
                <a:latin typeface="Carlito"/>
                <a:cs typeface="Carlito"/>
              </a:rPr>
              <a:t> </a:t>
            </a:r>
            <a:r>
              <a:rPr sz="2222" dirty="0">
                <a:latin typeface="Carlito"/>
                <a:cs typeface="Carlito"/>
              </a:rPr>
              <a:t>of </a:t>
            </a:r>
            <a:r>
              <a:rPr sz="2222" spc="-9" dirty="0">
                <a:latin typeface="Carlito"/>
                <a:cs typeface="Carlito"/>
              </a:rPr>
              <a:t>operational</a:t>
            </a:r>
            <a:r>
              <a:rPr sz="2222" spc="-54" dirty="0">
                <a:latin typeface="Carlito"/>
                <a:cs typeface="Carlito"/>
              </a:rPr>
              <a:t> </a:t>
            </a:r>
            <a:r>
              <a:rPr sz="2222" spc="-18" dirty="0">
                <a:latin typeface="Carlito"/>
                <a:cs typeface="Carlito"/>
              </a:rPr>
              <a:t>data</a:t>
            </a:r>
            <a:endParaRPr sz="2222">
              <a:latin typeface="Carlito"/>
              <a:cs typeface="Carlito"/>
            </a:endParaRPr>
          </a:p>
          <a:p>
            <a:pPr marL="420347" indent="-408831">
              <a:spcBef>
                <a:spcPts val="535"/>
              </a:spcBef>
              <a:buAutoNum type="arabicPeriod"/>
              <a:tabLst>
                <a:tab pos="420347" algn="l"/>
              </a:tabLst>
            </a:pPr>
            <a:r>
              <a:rPr sz="2222" dirty="0">
                <a:latin typeface="Carlito"/>
                <a:cs typeface="Carlito"/>
              </a:rPr>
              <a:t>Formulation</a:t>
            </a:r>
            <a:r>
              <a:rPr sz="2222" spc="-73" dirty="0">
                <a:latin typeface="Carlito"/>
                <a:cs typeface="Carlito"/>
              </a:rPr>
              <a:t> </a:t>
            </a:r>
            <a:r>
              <a:rPr sz="2222" dirty="0">
                <a:latin typeface="Carlito"/>
                <a:cs typeface="Carlito"/>
              </a:rPr>
              <a:t>of</a:t>
            </a:r>
            <a:r>
              <a:rPr sz="2222" spc="-73" dirty="0">
                <a:latin typeface="Carlito"/>
                <a:cs typeface="Carlito"/>
              </a:rPr>
              <a:t> </a:t>
            </a:r>
            <a:r>
              <a:rPr sz="2222" spc="-9" dirty="0">
                <a:latin typeface="Carlito"/>
                <a:cs typeface="Carlito"/>
              </a:rPr>
              <a:t>forecasting</a:t>
            </a:r>
            <a:endParaRPr sz="2222">
              <a:latin typeface="Carlito"/>
              <a:cs typeface="Carlito"/>
            </a:endParaRPr>
          </a:p>
          <a:p>
            <a:pPr marL="419196" indent="-407679">
              <a:spcBef>
                <a:spcPts val="530"/>
              </a:spcBef>
              <a:buAutoNum type="arabicPeriod"/>
              <a:tabLst>
                <a:tab pos="419196" algn="l"/>
              </a:tabLst>
            </a:pPr>
            <a:r>
              <a:rPr sz="2222" dirty="0">
                <a:latin typeface="Carlito"/>
                <a:cs typeface="Carlito"/>
              </a:rPr>
              <a:t>Issue</a:t>
            </a:r>
            <a:r>
              <a:rPr sz="2222" spc="-27" dirty="0">
                <a:latin typeface="Carlito"/>
                <a:cs typeface="Carlito"/>
              </a:rPr>
              <a:t> </a:t>
            </a:r>
            <a:r>
              <a:rPr sz="2222" dirty="0">
                <a:latin typeface="Carlito"/>
                <a:cs typeface="Carlito"/>
              </a:rPr>
              <a:t>of</a:t>
            </a:r>
            <a:r>
              <a:rPr sz="2222" spc="-18" dirty="0">
                <a:latin typeface="Carlito"/>
                <a:cs typeface="Carlito"/>
              </a:rPr>
              <a:t> </a:t>
            </a:r>
            <a:r>
              <a:rPr sz="2222" spc="-9" dirty="0">
                <a:latin typeface="Carlito"/>
                <a:cs typeface="Carlito"/>
              </a:rPr>
              <a:t>forecasting</a:t>
            </a:r>
            <a:endParaRPr sz="2222">
              <a:latin typeface="Carlito"/>
              <a:cs typeface="Carlito"/>
            </a:endParaRPr>
          </a:p>
          <a:p>
            <a:pPr marL="11516">
              <a:spcBef>
                <a:spcPts val="2353"/>
              </a:spcBef>
            </a:pPr>
            <a:r>
              <a:rPr sz="2222" b="1" dirty="0">
                <a:latin typeface="Carlito"/>
                <a:cs typeface="Carlito"/>
              </a:rPr>
              <a:t>Flood</a:t>
            </a:r>
            <a:r>
              <a:rPr sz="2222" b="1" spc="-86" dirty="0">
                <a:latin typeface="Carlito"/>
                <a:cs typeface="Carlito"/>
              </a:rPr>
              <a:t> </a:t>
            </a:r>
            <a:r>
              <a:rPr sz="2222" b="1" dirty="0">
                <a:latin typeface="Carlito"/>
                <a:cs typeface="Carlito"/>
              </a:rPr>
              <a:t>Warnings</a:t>
            </a:r>
            <a:r>
              <a:rPr sz="2222" b="1" spc="-63" dirty="0">
                <a:latin typeface="Carlito"/>
                <a:cs typeface="Carlito"/>
              </a:rPr>
              <a:t> </a:t>
            </a:r>
            <a:r>
              <a:rPr sz="2222" b="1" spc="-23" dirty="0">
                <a:latin typeface="Carlito"/>
                <a:cs typeface="Carlito"/>
              </a:rPr>
              <a:t>Key</a:t>
            </a:r>
            <a:endParaRPr sz="2222">
              <a:latin typeface="Carlito"/>
              <a:cs typeface="Carlito"/>
            </a:endParaRPr>
          </a:p>
          <a:p>
            <a:pPr marL="192899" lvl="1" indent="-181383">
              <a:spcBef>
                <a:spcPts val="535"/>
              </a:spcBef>
              <a:buFont typeface="Arial"/>
              <a:buChar char="•"/>
              <a:tabLst>
                <a:tab pos="192899" algn="l"/>
              </a:tabLst>
            </a:pPr>
            <a:r>
              <a:rPr sz="2222" spc="-9" dirty="0">
                <a:latin typeface="Carlito"/>
                <a:cs typeface="Carlito"/>
              </a:rPr>
              <a:t>Severe</a:t>
            </a:r>
            <a:r>
              <a:rPr sz="2222" spc="-68" dirty="0">
                <a:latin typeface="Carlito"/>
                <a:cs typeface="Carlito"/>
              </a:rPr>
              <a:t> </a:t>
            </a:r>
            <a:r>
              <a:rPr sz="2222" dirty="0">
                <a:latin typeface="Carlito"/>
                <a:cs typeface="Carlito"/>
              </a:rPr>
              <a:t>flood</a:t>
            </a:r>
            <a:r>
              <a:rPr sz="2222" spc="-41" dirty="0">
                <a:latin typeface="Carlito"/>
                <a:cs typeface="Carlito"/>
              </a:rPr>
              <a:t> </a:t>
            </a:r>
            <a:r>
              <a:rPr sz="2222" dirty="0">
                <a:latin typeface="Carlito"/>
                <a:cs typeface="Carlito"/>
              </a:rPr>
              <a:t>warning:</a:t>
            </a:r>
            <a:r>
              <a:rPr sz="2222" spc="-82" dirty="0">
                <a:latin typeface="Carlito"/>
                <a:cs typeface="Carlito"/>
              </a:rPr>
              <a:t> </a:t>
            </a:r>
            <a:r>
              <a:rPr sz="2222" dirty="0">
                <a:latin typeface="Carlito"/>
                <a:cs typeface="Carlito"/>
              </a:rPr>
              <a:t>Severe</a:t>
            </a:r>
            <a:r>
              <a:rPr sz="2222" spc="-45" dirty="0">
                <a:latin typeface="Carlito"/>
                <a:cs typeface="Carlito"/>
              </a:rPr>
              <a:t> </a:t>
            </a:r>
            <a:r>
              <a:rPr sz="2222" dirty="0">
                <a:latin typeface="Carlito"/>
                <a:cs typeface="Carlito"/>
              </a:rPr>
              <a:t>flooding</a:t>
            </a:r>
            <a:r>
              <a:rPr sz="2222" spc="-68" dirty="0">
                <a:latin typeface="Carlito"/>
                <a:cs typeface="Carlito"/>
              </a:rPr>
              <a:t> </a:t>
            </a:r>
            <a:r>
              <a:rPr sz="2222" dirty="0">
                <a:latin typeface="Carlito"/>
                <a:cs typeface="Carlito"/>
              </a:rPr>
              <a:t>-</a:t>
            </a:r>
            <a:r>
              <a:rPr sz="2222" spc="-41" dirty="0">
                <a:latin typeface="Carlito"/>
                <a:cs typeface="Carlito"/>
              </a:rPr>
              <a:t> </a:t>
            </a:r>
            <a:r>
              <a:rPr sz="2222" dirty="0">
                <a:latin typeface="Carlito"/>
                <a:cs typeface="Carlito"/>
              </a:rPr>
              <a:t>danger</a:t>
            </a:r>
            <a:r>
              <a:rPr sz="2222" spc="-63" dirty="0">
                <a:latin typeface="Carlito"/>
                <a:cs typeface="Carlito"/>
              </a:rPr>
              <a:t> </a:t>
            </a:r>
            <a:r>
              <a:rPr sz="2222" dirty="0">
                <a:latin typeface="Carlito"/>
                <a:cs typeface="Carlito"/>
              </a:rPr>
              <a:t>to</a:t>
            </a:r>
            <a:r>
              <a:rPr sz="2222" spc="-23" dirty="0">
                <a:latin typeface="Carlito"/>
                <a:cs typeface="Carlito"/>
              </a:rPr>
              <a:t> </a:t>
            </a:r>
            <a:r>
              <a:rPr sz="2222" spc="-9" dirty="0">
                <a:latin typeface="Carlito"/>
                <a:cs typeface="Carlito"/>
              </a:rPr>
              <a:t>life.</a:t>
            </a:r>
            <a:endParaRPr sz="2222">
              <a:latin typeface="Carlito"/>
              <a:cs typeface="Carlito"/>
            </a:endParaRPr>
          </a:p>
          <a:p>
            <a:pPr marL="192899" lvl="1" indent="-181383">
              <a:spcBef>
                <a:spcPts val="530"/>
              </a:spcBef>
              <a:buFont typeface="Arial"/>
              <a:buChar char="•"/>
              <a:tabLst>
                <a:tab pos="192899" algn="l"/>
              </a:tabLst>
            </a:pPr>
            <a:r>
              <a:rPr sz="2222" dirty="0">
                <a:latin typeface="Carlito"/>
                <a:cs typeface="Carlito"/>
              </a:rPr>
              <a:t>Flood</a:t>
            </a:r>
            <a:r>
              <a:rPr sz="2222" spc="-41" dirty="0">
                <a:latin typeface="Carlito"/>
                <a:cs typeface="Carlito"/>
              </a:rPr>
              <a:t> </a:t>
            </a:r>
            <a:r>
              <a:rPr sz="2222" dirty="0">
                <a:latin typeface="Carlito"/>
                <a:cs typeface="Carlito"/>
              </a:rPr>
              <a:t>warning:</a:t>
            </a:r>
            <a:r>
              <a:rPr sz="2222" spc="-41" dirty="0">
                <a:latin typeface="Carlito"/>
                <a:cs typeface="Carlito"/>
              </a:rPr>
              <a:t> </a:t>
            </a:r>
            <a:r>
              <a:rPr sz="2222" dirty="0">
                <a:latin typeface="Carlito"/>
                <a:cs typeface="Carlito"/>
              </a:rPr>
              <a:t>Flooding</a:t>
            </a:r>
            <a:r>
              <a:rPr sz="2222" spc="-45" dirty="0">
                <a:latin typeface="Carlito"/>
                <a:cs typeface="Carlito"/>
              </a:rPr>
              <a:t> </a:t>
            </a:r>
            <a:r>
              <a:rPr sz="2222" dirty="0">
                <a:latin typeface="Carlito"/>
                <a:cs typeface="Carlito"/>
              </a:rPr>
              <a:t>is</a:t>
            </a:r>
            <a:r>
              <a:rPr sz="2222" spc="-5" dirty="0">
                <a:latin typeface="Carlito"/>
                <a:cs typeface="Carlito"/>
              </a:rPr>
              <a:t> </a:t>
            </a:r>
            <a:r>
              <a:rPr sz="2222" spc="-9" dirty="0">
                <a:latin typeface="Carlito"/>
                <a:cs typeface="Carlito"/>
              </a:rPr>
              <a:t>expected</a:t>
            </a:r>
            <a:r>
              <a:rPr sz="2222" spc="-59" dirty="0">
                <a:latin typeface="Carlito"/>
                <a:cs typeface="Carlito"/>
              </a:rPr>
              <a:t> </a:t>
            </a:r>
            <a:r>
              <a:rPr sz="2222" dirty="0">
                <a:latin typeface="Carlito"/>
                <a:cs typeface="Carlito"/>
              </a:rPr>
              <a:t>-</a:t>
            </a:r>
            <a:r>
              <a:rPr sz="2222" spc="9" dirty="0">
                <a:latin typeface="Carlito"/>
                <a:cs typeface="Carlito"/>
              </a:rPr>
              <a:t> </a:t>
            </a:r>
            <a:r>
              <a:rPr sz="2222" spc="-9" dirty="0">
                <a:latin typeface="Carlito"/>
                <a:cs typeface="Carlito"/>
              </a:rPr>
              <a:t>immediate</a:t>
            </a:r>
            <a:r>
              <a:rPr sz="2222" spc="-63" dirty="0">
                <a:latin typeface="Carlito"/>
                <a:cs typeface="Carlito"/>
              </a:rPr>
              <a:t> </a:t>
            </a:r>
            <a:r>
              <a:rPr sz="2222" dirty="0">
                <a:latin typeface="Carlito"/>
                <a:cs typeface="Carlito"/>
              </a:rPr>
              <a:t>action</a:t>
            </a:r>
            <a:r>
              <a:rPr sz="2222" spc="-14" dirty="0">
                <a:latin typeface="Carlito"/>
                <a:cs typeface="Carlito"/>
              </a:rPr>
              <a:t> </a:t>
            </a:r>
            <a:r>
              <a:rPr sz="2222" spc="-9" dirty="0">
                <a:latin typeface="Carlito"/>
                <a:cs typeface="Carlito"/>
              </a:rPr>
              <a:t>required.</a:t>
            </a:r>
            <a:endParaRPr sz="2222">
              <a:latin typeface="Carlito"/>
              <a:cs typeface="Carlito"/>
            </a:endParaRPr>
          </a:p>
          <a:p>
            <a:pPr marL="192899" lvl="1" indent="-181383">
              <a:spcBef>
                <a:spcPts val="535"/>
              </a:spcBef>
              <a:buFont typeface="Arial"/>
              <a:buChar char="•"/>
              <a:tabLst>
                <a:tab pos="192899" algn="l"/>
              </a:tabLst>
            </a:pPr>
            <a:r>
              <a:rPr sz="2222" dirty="0">
                <a:latin typeface="Carlito"/>
                <a:cs typeface="Carlito"/>
              </a:rPr>
              <a:t>Flood</a:t>
            </a:r>
            <a:r>
              <a:rPr sz="2222" spc="-50" dirty="0">
                <a:latin typeface="Carlito"/>
                <a:cs typeface="Carlito"/>
              </a:rPr>
              <a:t> </a:t>
            </a:r>
            <a:r>
              <a:rPr sz="2222" dirty="0">
                <a:latin typeface="Carlito"/>
                <a:cs typeface="Carlito"/>
              </a:rPr>
              <a:t>alert:</a:t>
            </a:r>
            <a:r>
              <a:rPr sz="2222" spc="-27" dirty="0">
                <a:latin typeface="Carlito"/>
                <a:cs typeface="Carlito"/>
              </a:rPr>
              <a:t> </a:t>
            </a:r>
            <a:r>
              <a:rPr sz="2222" dirty="0">
                <a:latin typeface="Carlito"/>
                <a:cs typeface="Carlito"/>
              </a:rPr>
              <a:t>Flooding</a:t>
            </a:r>
            <a:r>
              <a:rPr sz="2222" spc="-36" dirty="0">
                <a:latin typeface="Carlito"/>
                <a:cs typeface="Carlito"/>
              </a:rPr>
              <a:t> </a:t>
            </a:r>
            <a:r>
              <a:rPr sz="2222" dirty="0">
                <a:latin typeface="Carlito"/>
                <a:cs typeface="Carlito"/>
              </a:rPr>
              <a:t>is</a:t>
            </a:r>
            <a:r>
              <a:rPr sz="2222" spc="-18" dirty="0">
                <a:latin typeface="Carlito"/>
                <a:cs typeface="Carlito"/>
              </a:rPr>
              <a:t> </a:t>
            </a:r>
            <a:r>
              <a:rPr sz="2222" dirty="0">
                <a:latin typeface="Carlito"/>
                <a:cs typeface="Carlito"/>
              </a:rPr>
              <a:t>possible</a:t>
            </a:r>
            <a:r>
              <a:rPr sz="2222" spc="-27" dirty="0">
                <a:latin typeface="Carlito"/>
                <a:cs typeface="Carlito"/>
              </a:rPr>
              <a:t> </a:t>
            </a:r>
            <a:r>
              <a:rPr sz="2222" dirty="0">
                <a:latin typeface="Carlito"/>
                <a:cs typeface="Carlito"/>
              </a:rPr>
              <a:t>-</a:t>
            </a:r>
            <a:r>
              <a:rPr sz="2222" spc="-5" dirty="0">
                <a:latin typeface="Carlito"/>
                <a:cs typeface="Carlito"/>
              </a:rPr>
              <a:t> </a:t>
            </a:r>
            <a:r>
              <a:rPr sz="2222" dirty="0">
                <a:latin typeface="Carlito"/>
                <a:cs typeface="Carlito"/>
              </a:rPr>
              <a:t>be</a:t>
            </a:r>
            <a:r>
              <a:rPr sz="2222" spc="-9" dirty="0">
                <a:latin typeface="Carlito"/>
                <a:cs typeface="Carlito"/>
              </a:rPr>
              <a:t> prepared.</a:t>
            </a:r>
            <a:endParaRPr sz="2222">
              <a:latin typeface="Carlito"/>
              <a:cs typeface="Carlito"/>
            </a:endParaRPr>
          </a:p>
        </p:txBody>
      </p:sp>
      <p:sp>
        <p:nvSpPr>
          <p:cNvPr id="4" name="object 4"/>
          <p:cNvSpPr txBox="1">
            <a:spLocks noGrp="1"/>
          </p:cNvSpPr>
          <p:nvPr>
            <p:ph type="sldNum" sz="quarter" idx="7"/>
          </p:nvPr>
        </p:nvSpPr>
        <p:spPr>
          <a:xfrm>
            <a:off x="9655592" y="6438383"/>
            <a:ext cx="269270" cy="161616"/>
          </a:xfrm>
          <a:prstGeom prst="rect">
            <a:avLst/>
          </a:prstGeom>
        </p:spPr>
        <p:txBody>
          <a:bodyPr vert="horz" wrap="square" lIns="0" tIns="0" rIns="0" bIns="0" rtlCol="0">
            <a:spAutoFit/>
          </a:bodyPr>
          <a:lstStyle>
            <a:defPPr>
              <a:defRPr kern="0"/>
            </a:defPPr>
            <a:lvl1pPr>
              <a:defRPr sz="1050" b="0" i="0">
                <a:solidFill>
                  <a:srgbClr val="898989"/>
                </a:solidFill>
                <a:latin typeface="Carlito"/>
                <a:cs typeface="Carlito"/>
              </a:defRPr>
            </a:lvl1pPr>
          </a:lstStyle>
          <a:p>
            <a:pPr marL="149860">
              <a:lnSpc>
                <a:spcPts val="1115"/>
              </a:lnSpc>
            </a:pPr>
            <a:fld id="{81D60167-4931-47E6-BA6A-407CBD079E47}" type="slidenum">
              <a:rPr lang="en-US" spc="-50" smtClean="0"/>
              <a:pPr marL="149860">
                <a:lnSpc>
                  <a:spcPts val="1115"/>
                </a:lnSpc>
              </a:pPr>
              <a:t>159</a:t>
            </a:fld>
            <a:endParaRPr spc="-23"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07D19255-F263-FD1C-D31B-AD4BA299E93F}"/>
              </a:ext>
            </a:extLst>
          </p:cNvPr>
          <p:cNvSpPr txBox="1"/>
          <p:nvPr/>
        </p:nvSpPr>
        <p:spPr>
          <a:xfrm>
            <a:off x="834273" y="1516743"/>
            <a:ext cx="10348274" cy="3293209"/>
          </a:xfrm>
          <a:prstGeom prst="rect">
            <a:avLst/>
          </a:prstGeom>
          <a:noFill/>
        </p:spPr>
        <p:txBody>
          <a:bodyPr wrap="square">
            <a:spAutoFit/>
          </a:bodyPr>
          <a:lstStyle/>
          <a:p>
            <a:r>
              <a:rPr lang="en-US" sz="2600" b="1" dirty="0"/>
              <a:t>Q. Which one you will choose between direct irrigation or storage irrigation method?</a:t>
            </a:r>
          </a:p>
          <a:p>
            <a:r>
              <a:rPr lang="en-US" sz="2600" dirty="0"/>
              <a:t>Direct irrigation scheme is adopted in circumstances where the river is perennial and has a normal flow throughout the irrigation season, never less at any time then the requirements of the field. On the contrary, storage irrigation system is adopted where the river flow is either not perennial or where flow is insufficient during certain parts of the crop season for irrigation requirement.</a:t>
            </a:r>
          </a:p>
        </p:txBody>
      </p:sp>
      <p:sp>
        <p:nvSpPr>
          <p:cNvPr id="2" name="Slide Number Placeholder 1">
            <a:extLst>
              <a:ext uri="{FF2B5EF4-FFF2-40B4-BE49-F238E27FC236}">
                <a16:creationId xmlns:a16="http://schemas.microsoft.com/office/drawing/2014/main" id="{0218EACF-E2E3-E183-9123-6C38C884CC0C}"/>
              </a:ext>
            </a:extLst>
          </p:cNvPr>
          <p:cNvSpPr>
            <a:spLocks noGrp="1"/>
          </p:cNvSpPr>
          <p:nvPr>
            <p:ph type="sldNum" sz="quarter" idx="12"/>
          </p:nvPr>
        </p:nvSpPr>
        <p:spPr/>
        <p:txBody>
          <a:bodyPr/>
          <a:lstStyle/>
          <a:p>
            <a:fld id="{34216374-E7D6-4C74-ADA3-2C9987A1DEB2}" type="slidenum">
              <a:rPr lang="en-US" smtClean="0"/>
              <a:t>16</a:t>
            </a:fld>
            <a:endParaRPr lang="en-US"/>
          </a:p>
        </p:txBody>
      </p:sp>
    </p:spTree>
    <p:extLst>
      <p:ext uri="{BB962C8B-B14F-4D97-AF65-F5344CB8AC3E}">
        <p14:creationId xmlns:p14="http://schemas.microsoft.com/office/powerpoint/2010/main" val="217180020"/>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551148" y="796863"/>
            <a:ext cx="9144000" cy="1376851"/>
          </a:xfrm>
          <a:prstGeom prst="rect">
            <a:avLst/>
          </a:prstGeom>
        </p:spPr>
        <p:txBody>
          <a:bodyPr vert="horz" wrap="square" lIns="0" tIns="84645" rIns="0" bIns="0" rtlCol="0">
            <a:spAutoFit/>
          </a:bodyPr>
          <a:lstStyle/>
          <a:p>
            <a:pPr marL="11516">
              <a:spcBef>
                <a:spcPts val="666"/>
              </a:spcBef>
            </a:pPr>
            <a:r>
              <a:rPr sz="1904" dirty="0">
                <a:latin typeface="Times New Roman"/>
                <a:cs typeface="Times New Roman"/>
              </a:rPr>
              <a:t>b)</a:t>
            </a:r>
            <a:r>
              <a:rPr sz="1904" spc="-73" dirty="0">
                <a:latin typeface="Times New Roman"/>
                <a:cs typeface="Times New Roman"/>
              </a:rPr>
              <a:t> </a:t>
            </a:r>
            <a:r>
              <a:rPr sz="1904" u="sng" dirty="0">
                <a:solidFill>
                  <a:srgbClr val="0070BF"/>
                </a:solidFill>
                <a:uFill>
                  <a:solidFill>
                    <a:srgbClr val="0070BF"/>
                  </a:solidFill>
                </a:uFill>
                <a:latin typeface="Times New Roman"/>
                <a:cs typeface="Times New Roman"/>
              </a:rPr>
              <a:t>Emergency</a:t>
            </a:r>
            <a:r>
              <a:rPr sz="1904" u="sng" spc="-45" dirty="0">
                <a:solidFill>
                  <a:srgbClr val="0070BF"/>
                </a:solidFill>
                <a:uFill>
                  <a:solidFill>
                    <a:srgbClr val="0070BF"/>
                  </a:solidFill>
                </a:uFill>
                <a:latin typeface="Times New Roman"/>
                <a:cs typeface="Times New Roman"/>
              </a:rPr>
              <a:t> </a:t>
            </a:r>
            <a:r>
              <a:rPr sz="1904" u="sng" spc="-9" dirty="0">
                <a:solidFill>
                  <a:srgbClr val="0070BF"/>
                </a:solidFill>
                <a:uFill>
                  <a:solidFill>
                    <a:srgbClr val="0070BF"/>
                  </a:solidFill>
                </a:uFill>
                <a:latin typeface="Times New Roman"/>
                <a:cs typeface="Times New Roman"/>
              </a:rPr>
              <a:t>evacuation</a:t>
            </a:r>
            <a:endParaRPr sz="1904">
              <a:latin typeface="Times New Roman"/>
              <a:cs typeface="Times New Roman"/>
            </a:endParaRPr>
          </a:p>
          <a:p>
            <a:pPr marL="11516" marR="4607">
              <a:lnSpc>
                <a:spcPts val="2058"/>
              </a:lnSpc>
              <a:spcBef>
                <a:spcPts val="833"/>
              </a:spcBef>
            </a:pPr>
            <a:r>
              <a:rPr sz="1904" dirty="0">
                <a:latin typeface="Times New Roman"/>
                <a:cs typeface="Times New Roman"/>
              </a:rPr>
              <a:t>The</a:t>
            </a:r>
            <a:r>
              <a:rPr sz="1904" spc="240" dirty="0">
                <a:latin typeface="Times New Roman"/>
                <a:cs typeface="Times New Roman"/>
              </a:rPr>
              <a:t> </a:t>
            </a:r>
            <a:r>
              <a:rPr sz="1904" dirty="0">
                <a:latin typeface="Times New Roman"/>
                <a:cs typeface="Times New Roman"/>
              </a:rPr>
              <a:t>process</a:t>
            </a:r>
            <a:r>
              <a:rPr sz="1904" spc="230" dirty="0">
                <a:latin typeface="Times New Roman"/>
                <a:cs typeface="Times New Roman"/>
              </a:rPr>
              <a:t> </a:t>
            </a:r>
            <a:r>
              <a:rPr sz="1904" dirty="0">
                <a:latin typeface="Times New Roman"/>
                <a:cs typeface="Times New Roman"/>
              </a:rPr>
              <a:t>of</a:t>
            </a:r>
            <a:r>
              <a:rPr sz="1904" spc="240" dirty="0">
                <a:latin typeface="Times New Roman"/>
                <a:cs typeface="Times New Roman"/>
              </a:rPr>
              <a:t> </a:t>
            </a:r>
            <a:r>
              <a:rPr sz="1904" dirty="0">
                <a:latin typeface="Times New Roman"/>
                <a:cs typeface="Times New Roman"/>
              </a:rPr>
              <a:t>urgent</a:t>
            </a:r>
            <a:r>
              <a:rPr sz="1904" spc="236" dirty="0">
                <a:latin typeface="Times New Roman"/>
                <a:cs typeface="Times New Roman"/>
              </a:rPr>
              <a:t> </a:t>
            </a:r>
            <a:r>
              <a:rPr sz="1904" dirty="0">
                <a:latin typeface="Times New Roman"/>
                <a:cs typeface="Times New Roman"/>
              </a:rPr>
              <a:t>immediate</a:t>
            </a:r>
            <a:r>
              <a:rPr sz="1904" spc="240" dirty="0">
                <a:latin typeface="Times New Roman"/>
                <a:cs typeface="Times New Roman"/>
              </a:rPr>
              <a:t> </a:t>
            </a:r>
            <a:r>
              <a:rPr sz="1904" dirty="0">
                <a:latin typeface="Times New Roman"/>
                <a:cs typeface="Times New Roman"/>
              </a:rPr>
              <a:t>escape</a:t>
            </a:r>
            <a:r>
              <a:rPr sz="1904" spc="240" dirty="0">
                <a:latin typeface="Times New Roman"/>
                <a:cs typeface="Times New Roman"/>
              </a:rPr>
              <a:t> </a:t>
            </a:r>
            <a:r>
              <a:rPr sz="1904" dirty="0">
                <a:latin typeface="Times New Roman"/>
                <a:cs typeface="Times New Roman"/>
              </a:rPr>
              <a:t>of</a:t>
            </a:r>
            <a:r>
              <a:rPr sz="1904" spc="227" dirty="0">
                <a:latin typeface="Times New Roman"/>
                <a:cs typeface="Times New Roman"/>
              </a:rPr>
              <a:t> </a:t>
            </a:r>
            <a:r>
              <a:rPr sz="1904" dirty="0">
                <a:latin typeface="Times New Roman"/>
                <a:cs typeface="Times New Roman"/>
              </a:rPr>
              <a:t>people</a:t>
            </a:r>
            <a:r>
              <a:rPr sz="1904" spc="240" dirty="0">
                <a:latin typeface="Times New Roman"/>
                <a:cs typeface="Times New Roman"/>
              </a:rPr>
              <a:t> </a:t>
            </a:r>
            <a:r>
              <a:rPr sz="1904" dirty="0">
                <a:latin typeface="Times New Roman"/>
                <a:cs typeface="Times New Roman"/>
              </a:rPr>
              <a:t>and</a:t>
            </a:r>
            <a:r>
              <a:rPr sz="1904" spc="227" dirty="0">
                <a:latin typeface="Times New Roman"/>
                <a:cs typeface="Times New Roman"/>
              </a:rPr>
              <a:t> </a:t>
            </a:r>
            <a:r>
              <a:rPr sz="1904" dirty="0">
                <a:latin typeface="Times New Roman"/>
                <a:cs typeface="Times New Roman"/>
              </a:rPr>
              <a:t>important</a:t>
            </a:r>
            <a:r>
              <a:rPr sz="1904" spc="218" dirty="0">
                <a:latin typeface="Times New Roman"/>
                <a:cs typeface="Times New Roman"/>
              </a:rPr>
              <a:t> </a:t>
            </a:r>
            <a:r>
              <a:rPr sz="1904" dirty="0">
                <a:latin typeface="Times New Roman"/>
                <a:cs typeface="Times New Roman"/>
              </a:rPr>
              <a:t>materials</a:t>
            </a:r>
            <a:r>
              <a:rPr sz="1904" spc="249" dirty="0">
                <a:latin typeface="Times New Roman"/>
                <a:cs typeface="Times New Roman"/>
              </a:rPr>
              <a:t> </a:t>
            </a:r>
            <a:r>
              <a:rPr sz="1904" dirty="0">
                <a:latin typeface="Times New Roman"/>
                <a:cs typeface="Times New Roman"/>
              </a:rPr>
              <a:t>away</a:t>
            </a:r>
            <a:r>
              <a:rPr sz="1904" spc="227" dirty="0">
                <a:latin typeface="Times New Roman"/>
                <a:cs typeface="Times New Roman"/>
              </a:rPr>
              <a:t> </a:t>
            </a:r>
            <a:r>
              <a:rPr sz="1904" dirty="0">
                <a:latin typeface="Times New Roman"/>
                <a:cs typeface="Times New Roman"/>
              </a:rPr>
              <a:t>from</a:t>
            </a:r>
            <a:r>
              <a:rPr sz="1904" spc="218" dirty="0">
                <a:latin typeface="Times New Roman"/>
                <a:cs typeface="Times New Roman"/>
              </a:rPr>
              <a:t> </a:t>
            </a:r>
            <a:r>
              <a:rPr sz="1904" spc="-23" dirty="0">
                <a:latin typeface="Times New Roman"/>
                <a:cs typeface="Times New Roman"/>
              </a:rPr>
              <a:t>the </a:t>
            </a:r>
            <a:r>
              <a:rPr sz="1904" dirty="0">
                <a:latin typeface="Times New Roman"/>
                <a:cs typeface="Times New Roman"/>
              </a:rPr>
              <a:t>flood</a:t>
            </a:r>
            <a:r>
              <a:rPr sz="1904" spc="-73" dirty="0">
                <a:latin typeface="Times New Roman"/>
                <a:cs typeface="Times New Roman"/>
              </a:rPr>
              <a:t> </a:t>
            </a:r>
            <a:r>
              <a:rPr sz="1904" dirty="0">
                <a:latin typeface="Times New Roman"/>
                <a:cs typeface="Times New Roman"/>
              </a:rPr>
              <a:t>affected</a:t>
            </a:r>
            <a:r>
              <a:rPr sz="1904" spc="-68" dirty="0">
                <a:latin typeface="Times New Roman"/>
                <a:cs typeface="Times New Roman"/>
              </a:rPr>
              <a:t> </a:t>
            </a:r>
            <a:r>
              <a:rPr sz="1904" spc="-9" dirty="0">
                <a:latin typeface="Times New Roman"/>
                <a:cs typeface="Times New Roman"/>
              </a:rPr>
              <a:t>area.</a:t>
            </a:r>
            <a:endParaRPr sz="1904">
              <a:latin typeface="Times New Roman"/>
              <a:cs typeface="Times New Roman"/>
            </a:endParaRPr>
          </a:p>
          <a:p>
            <a:pPr marL="11516">
              <a:spcBef>
                <a:spcPts val="535"/>
              </a:spcBef>
            </a:pPr>
            <a:r>
              <a:rPr sz="1904" dirty="0">
                <a:latin typeface="Times New Roman"/>
                <a:cs typeface="Times New Roman"/>
              </a:rPr>
              <a:t>The</a:t>
            </a:r>
            <a:r>
              <a:rPr sz="1904" spc="-32" dirty="0">
                <a:latin typeface="Times New Roman"/>
                <a:cs typeface="Times New Roman"/>
              </a:rPr>
              <a:t> </a:t>
            </a:r>
            <a:r>
              <a:rPr sz="1904" dirty="0">
                <a:latin typeface="Times New Roman"/>
                <a:cs typeface="Times New Roman"/>
              </a:rPr>
              <a:t>success</a:t>
            </a:r>
            <a:r>
              <a:rPr sz="1904" spc="-23" dirty="0">
                <a:latin typeface="Times New Roman"/>
                <a:cs typeface="Times New Roman"/>
              </a:rPr>
              <a:t> </a:t>
            </a:r>
            <a:r>
              <a:rPr sz="1904" dirty="0">
                <a:latin typeface="Times New Roman"/>
                <a:cs typeface="Times New Roman"/>
              </a:rPr>
              <a:t>of</a:t>
            </a:r>
            <a:r>
              <a:rPr sz="1904" spc="-32" dirty="0">
                <a:latin typeface="Times New Roman"/>
                <a:cs typeface="Times New Roman"/>
              </a:rPr>
              <a:t> </a:t>
            </a:r>
            <a:r>
              <a:rPr sz="1904" dirty="0">
                <a:latin typeface="Times New Roman"/>
                <a:cs typeface="Times New Roman"/>
              </a:rPr>
              <a:t>this</a:t>
            </a:r>
            <a:r>
              <a:rPr sz="1904" spc="-41" dirty="0">
                <a:latin typeface="Times New Roman"/>
                <a:cs typeface="Times New Roman"/>
              </a:rPr>
              <a:t> </a:t>
            </a:r>
            <a:r>
              <a:rPr sz="1904" dirty="0">
                <a:latin typeface="Times New Roman"/>
                <a:cs typeface="Times New Roman"/>
              </a:rPr>
              <a:t>method</a:t>
            </a:r>
            <a:r>
              <a:rPr sz="1904" spc="-23" dirty="0">
                <a:latin typeface="Times New Roman"/>
                <a:cs typeface="Times New Roman"/>
              </a:rPr>
              <a:t> </a:t>
            </a:r>
            <a:r>
              <a:rPr sz="1904" dirty="0">
                <a:latin typeface="Times New Roman"/>
                <a:cs typeface="Times New Roman"/>
              </a:rPr>
              <a:t>is</a:t>
            </a:r>
            <a:r>
              <a:rPr sz="1904" spc="-23" dirty="0">
                <a:latin typeface="Times New Roman"/>
                <a:cs typeface="Times New Roman"/>
              </a:rPr>
              <a:t> </a:t>
            </a:r>
            <a:r>
              <a:rPr sz="1904" dirty="0">
                <a:latin typeface="Times New Roman"/>
                <a:cs typeface="Times New Roman"/>
              </a:rPr>
              <a:t>completely</a:t>
            </a:r>
            <a:r>
              <a:rPr sz="1904" spc="-23" dirty="0">
                <a:latin typeface="Times New Roman"/>
                <a:cs typeface="Times New Roman"/>
              </a:rPr>
              <a:t> </a:t>
            </a:r>
            <a:r>
              <a:rPr sz="1904" dirty="0">
                <a:latin typeface="Times New Roman"/>
                <a:cs typeface="Times New Roman"/>
              </a:rPr>
              <a:t>related</a:t>
            </a:r>
            <a:r>
              <a:rPr sz="1904" spc="-45" dirty="0">
                <a:latin typeface="Times New Roman"/>
                <a:cs typeface="Times New Roman"/>
              </a:rPr>
              <a:t> </a:t>
            </a:r>
            <a:r>
              <a:rPr sz="1904" dirty="0">
                <a:latin typeface="Times New Roman"/>
                <a:cs typeface="Times New Roman"/>
              </a:rPr>
              <a:t>with</a:t>
            </a:r>
            <a:r>
              <a:rPr sz="1904" spc="-23" dirty="0">
                <a:latin typeface="Times New Roman"/>
                <a:cs typeface="Times New Roman"/>
              </a:rPr>
              <a:t> </a:t>
            </a:r>
            <a:r>
              <a:rPr sz="1904" dirty="0">
                <a:latin typeface="Times New Roman"/>
                <a:cs typeface="Times New Roman"/>
              </a:rPr>
              <a:t>good</a:t>
            </a:r>
            <a:r>
              <a:rPr sz="1904" spc="-41" dirty="0">
                <a:latin typeface="Times New Roman"/>
                <a:cs typeface="Times New Roman"/>
              </a:rPr>
              <a:t> </a:t>
            </a:r>
            <a:r>
              <a:rPr sz="1904" dirty="0">
                <a:latin typeface="Times New Roman"/>
                <a:cs typeface="Times New Roman"/>
              </a:rPr>
              <a:t>forecasting</a:t>
            </a:r>
            <a:r>
              <a:rPr sz="1904" spc="-23" dirty="0">
                <a:latin typeface="Times New Roman"/>
                <a:cs typeface="Times New Roman"/>
              </a:rPr>
              <a:t> </a:t>
            </a:r>
            <a:r>
              <a:rPr sz="1904" dirty="0">
                <a:latin typeface="Times New Roman"/>
                <a:cs typeface="Times New Roman"/>
              </a:rPr>
              <a:t>and</a:t>
            </a:r>
            <a:r>
              <a:rPr sz="1904" spc="-23" dirty="0">
                <a:latin typeface="Times New Roman"/>
                <a:cs typeface="Times New Roman"/>
              </a:rPr>
              <a:t> </a:t>
            </a:r>
            <a:r>
              <a:rPr sz="1904" dirty="0">
                <a:latin typeface="Times New Roman"/>
                <a:cs typeface="Times New Roman"/>
              </a:rPr>
              <a:t>warning</a:t>
            </a:r>
            <a:r>
              <a:rPr sz="1904" spc="-45" dirty="0">
                <a:latin typeface="Times New Roman"/>
                <a:cs typeface="Times New Roman"/>
              </a:rPr>
              <a:t> </a:t>
            </a:r>
            <a:r>
              <a:rPr sz="1904" spc="-9" dirty="0">
                <a:latin typeface="Times New Roman"/>
                <a:cs typeface="Times New Roman"/>
              </a:rPr>
              <a:t>system.</a:t>
            </a:r>
            <a:endParaRPr sz="1904">
              <a:latin typeface="Times New Roman"/>
              <a:cs typeface="Times New Roman"/>
            </a:endParaRPr>
          </a:p>
        </p:txBody>
      </p:sp>
      <p:sp>
        <p:nvSpPr>
          <p:cNvPr id="3" name="object 3"/>
          <p:cNvSpPr txBox="1"/>
          <p:nvPr/>
        </p:nvSpPr>
        <p:spPr>
          <a:xfrm>
            <a:off x="1551148" y="2396004"/>
            <a:ext cx="9145152" cy="1122746"/>
          </a:xfrm>
          <a:prstGeom prst="rect">
            <a:avLst/>
          </a:prstGeom>
        </p:spPr>
        <p:txBody>
          <a:bodyPr vert="horz" wrap="square" lIns="0" tIns="135893" rIns="0" bIns="0" rtlCol="0">
            <a:spAutoFit/>
          </a:bodyPr>
          <a:lstStyle/>
          <a:p>
            <a:pPr marL="11516">
              <a:spcBef>
                <a:spcPts val="1070"/>
              </a:spcBef>
            </a:pPr>
            <a:r>
              <a:rPr sz="1904" dirty="0">
                <a:latin typeface="Times New Roman"/>
                <a:cs typeface="Times New Roman"/>
              </a:rPr>
              <a:t>c)</a:t>
            </a:r>
            <a:r>
              <a:rPr sz="1904" spc="-27" dirty="0">
                <a:latin typeface="Times New Roman"/>
                <a:cs typeface="Times New Roman"/>
              </a:rPr>
              <a:t> </a:t>
            </a:r>
            <a:r>
              <a:rPr sz="1904" u="sng" dirty="0">
                <a:solidFill>
                  <a:srgbClr val="0070BF"/>
                </a:solidFill>
                <a:uFill>
                  <a:solidFill>
                    <a:srgbClr val="0070BF"/>
                  </a:solidFill>
                </a:uFill>
                <a:latin typeface="Times New Roman"/>
                <a:cs typeface="Times New Roman"/>
              </a:rPr>
              <a:t>Flood</a:t>
            </a:r>
            <a:r>
              <a:rPr sz="1904" u="sng" spc="-5" dirty="0">
                <a:solidFill>
                  <a:srgbClr val="0070BF"/>
                </a:solidFill>
                <a:uFill>
                  <a:solidFill>
                    <a:srgbClr val="0070BF"/>
                  </a:solidFill>
                </a:uFill>
                <a:latin typeface="Times New Roman"/>
                <a:cs typeface="Times New Roman"/>
              </a:rPr>
              <a:t> </a:t>
            </a:r>
            <a:r>
              <a:rPr sz="1904" u="sng" spc="-9" dirty="0">
                <a:solidFill>
                  <a:srgbClr val="0070BF"/>
                </a:solidFill>
                <a:uFill>
                  <a:solidFill>
                    <a:srgbClr val="0070BF"/>
                  </a:solidFill>
                </a:uFill>
                <a:latin typeface="Times New Roman"/>
                <a:cs typeface="Times New Roman"/>
              </a:rPr>
              <a:t>Proofing</a:t>
            </a:r>
            <a:endParaRPr sz="1904">
              <a:latin typeface="Times New Roman"/>
              <a:cs typeface="Times New Roman"/>
            </a:endParaRPr>
          </a:p>
          <a:p>
            <a:pPr marL="11516" marR="4607">
              <a:lnSpc>
                <a:spcPts val="2058"/>
              </a:lnSpc>
              <a:spcBef>
                <a:spcPts val="1233"/>
              </a:spcBef>
              <a:tabLst>
                <a:tab pos="697891" algn="l"/>
                <a:tab pos="1653173" algn="l"/>
                <a:tab pos="2388493" algn="l"/>
                <a:tab pos="2698283" algn="l"/>
                <a:tab pos="3612105" algn="l"/>
                <a:tab pos="3933989" algn="l"/>
                <a:tab pos="4797140" algn="l"/>
                <a:tab pos="5443208" algn="l"/>
                <a:tab pos="5858948" algn="l"/>
                <a:tab pos="6864902" algn="l"/>
                <a:tab pos="7336496" algn="l"/>
                <a:tab pos="8275080" algn="l"/>
                <a:tab pos="8758768" algn="l"/>
              </a:tabLst>
            </a:pPr>
            <a:r>
              <a:rPr sz="1904" spc="-9" dirty="0">
                <a:latin typeface="Times New Roman"/>
                <a:cs typeface="Times New Roman"/>
              </a:rPr>
              <a:t>Flood</a:t>
            </a:r>
            <a:r>
              <a:rPr sz="1904" dirty="0">
                <a:latin typeface="Times New Roman"/>
                <a:cs typeface="Times New Roman"/>
              </a:rPr>
              <a:t>	</a:t>
            </a:r>
            <a:r>
              <a:rPr sz="1904" spc="-9" dirty="0">
                <a:latin typeface="Times New Roman"/>
                <a:cs typeface="Times New Roman"/>
              </a:rPr>
              <a:t>proofing</a:t>
            </a:r>
            <a:r>
              <a:rPr sz="1904" dirty="0">
                <a:latin typeface="Times New Roman"/>
                <a:cs typeface="Times New Roman"/>
              </a:rPr>
              <a:t>	</a:t>
            </a:r>
            <a:r>
              <a:rPr sz="1904" spc="-18" dirty="0">
                <a:latin typeface="Times New Roman"/>
                <a:cs typeface="Times New Roman"/>
              </a:rPr>
              <a:t>means</a:t>
            </a:r>
            <a:r>
              <a:rPr sz="1904" dirty="0">
                <a:latin typeface="Times New Roman"/>
                <a:cs typeface="Times New Roman"/>
              </a:rPr>
              <a:t>	</a:t>
            </a:r>
            <a:r>
              <a:rPr sz="1904" spc="-23" dirty="0">
                <a:latin typeface="Times New Roman"/>
                <a:cs typeface="Times New Roman"/>
              </a:rPr>
              <a:t>to</a:t>
            </a:r>
            <a:r>
              <a:rPr sz="1904" dirty="0">
                <a:latin typeface="Times New Roman"/>
                <a:cs typeface="Times New Roman"/>
              </a:rPr>
              <a:t>	</a:t>
            </a:r>
            <a:r>
              <a:rPr sz="1904" spc="-9" dirty="0">
                <a:latin typeface="Times New Roman"/>
                <a:cs typeface="Times New Roman"/>
              </a:rPr>
              <a:t>remodel</a:t>
            </a:r>
            <a:r>
              <a:rPr sz="1904" dirty="0">
                <a:latin typeface="Times New Roman"/>
                <a:cs typeface="Times New Roman"/>
              </a:rPr>
              <a:t>	</a:t>
            </a:r>
            <a:r>
              <a:rPr sz="1904" spc="-23" dirty="0">
                <a:latin typeface="Times New Roman"/>
                <a:cs typeface="Times New Roman"/>
              </a:rPr>
              <a:t>or</a:t>
            </a:r>
            <a:r>
              <a:rPr sz="1904" dirty="0">
                <a:latin typeface="Times New Roman"/>
                <a:cs typeface="Times New Roman"/>
              </a:rPr>
              <a:t>	</a:t>
            </a:r>
            <a:r>
              <a:rPr sz="1904" spc="-9" dirty="0">
                <a:latin typeface="Times New Roman"/>
                <a:cs typeface="Times New Roman"/>
              </a:rPr>
              <a:t>rebuild,</a:t>
            </a:r>
            <a:r>
              <a:rPr sz="1904" dirty="0">
                <a:latin typeface="Times New Roman"/>
                <a:cs typeface="Times New Roman"/>
              </a:rPr>
              <a:t>	</a:t>
            </a:r>
            <a:r>
              <a:rPr sz="1904" spc="-9" dirty="0">
                <a:latin typeface="Times New Roman"/>
                <a:cs typeface="Times New Roman"/>
              </a:rPr>
              <a:t>using</a:t>
            </a:r>
            <a:r>
              <a:rPr sz="1904" dirty="0">
                <a:latin typeface="Times New Roman"/>
                <a:cs typeface="Times New Roman"/>
              </a:rPr>
              <a:t>	</a:t>
            </a:r>
            <a:r>
              <a:rPr sz="1904" spc="-23" dirty="0">
                <a:latin typeface="Times New Roman"/>
                <a:cs typeface="Times New Roman"/>
              </a:rPr>
              <a:t>the</a:t>
            </a:r>
            <a:r>
              <a:rPr sz="1904" dirty="0">
                <a:latin typeface="Times New Roman"/>
                <a:cs typeface="Times New Roman"/>
              </a:rPr>
              <a:t>	</a:t>
            </a:r>
            <a:r>
              <a:rPr sz="1904" spc="-9" dirty="0">
                <a:latin typeface="Times New Roman"/>
                <a:cs typeface="Times New Roman"/>
              </a:rPr>
              <a:t>materials</a:t>
            </a:r>
            <a:r>
              <a:rPr sz="1904" dirty="0">
                <a:latin typeface="Times New Roman"/>
                <a:cs typeface="Times New Roman"/>
              </a:rPr>
              <a:t>	</a:t>
            </a:r>
            <a:r>
              <a:rPr sz="1904" spc="-23" dirty="0">
                <a:latin typeface="Times New Roman"/>
                <a:cs typeface="Times New Roman"/>
              </a:rPr>
              <a:t>and</a:t>
            </a:r>
            <a:r>
              <a:rPr sz="1904" dirty="0">
                <a:latin typeface="Times New Roman"/>
                <a:cs typeface="Times New Roman"/>
              </a:rPr>
              <a:t>	</a:t>
            </a:r>
            <a:r>
              <a:rPr sz="1904" spc="-9" dirty="0">
                <a:latin typeface="Times New Roman"/>
                <a:cs typeface="Times New Roman"/>
              </a:rPr>
              <a:t>methods</a:t>
            </a:r>
            <a:r>
              <a:rPr sz="1904" dirty="0">
                <a:latin typeface="Times New Roman"/>
                <a:cs typeface="Times New Roman"/>
              </a:rPr>
              <a:t>	</a:t>
            </a:r>
            <a:r>
              <a:rPr sz="1904" spc="-18" dirty="0">
                <a:latin typeface="Times New Roman"/>
                <a:cs typeface="Times New Roman"/>
              </a:rPr>
              <a:t>that</a:t>
            </a:r>
            <a:r>
              <a:rPr sz="1904" dirty="0">
                <a:latin typeface="Times New Roman"/>
                <a:cs typeface="Times New Roman"/>
              </a:rPr>
              <a:t>	</a:t>
            </a:r>
            <a:r>
              <a:rPr sz="1904" spc="-14" dirty="0">
                <a:latin typeface="Times New Roman"/>
                <a:cs typeface="Times New Roman"/>
              </a:rPr>
              <a:t>will </a:t>
            </a:r>
            <a:r>
              <a:rPr sz="1904" dirty="0">
                <a:latin typeface="Times New Roman"/>
                <a:cs typeface="Times New Roman"/>
              </a:rPr>
              <a:t>prevent</a:t>
            </a:r>
            <a:r>
              <a:rPr sz="1904" spc="36" dirty="0">
                <a:latin typeface="Times New Roman"/>
                <a:cs typeface="Times New Roman"/>
              </a:rPr>
              <a:t> </a:t>
            </a:r>
            <a:r>
              <a:rPr sz="1904" dirty="0">
                <a:latin typeface="Times New Roman"/>
                <a:cs typeface="Times New Roman"/>
              </a:rPr>
              <a:t>or</a:t>
            </a:r>
            <a:r>
              <a:rPr sz="1904" spc="59" dirty="0">
                <a:latin typeface="Times New Roman"/>
                <a:cs typeface="Times New Roman"/>
              </a:rPr>
              <a:t> </a:t>
            </a:r>
            <a:r>
              <a:rPr sz="1904" dirty="0">
                <a:latin typeface="Times New Roman"/>
                <a:cs typeface="Times New Roman"/>
              </a:rPr>
              <a:t>minimize</a:t>
            </a:r>
            <a:r>
              <a:rPr sz="1904" spc="50" dirty="0">
                <a:latin typeface="Times New Roman"/>
                <a:cs typeface="Times New Roman"/>
              </a:rPr>
              <a:t> </a:t>
            </a:r>
            <a:r>
              <a:rPr sz="1904" dirty="0">
                <a:latin typeface="Times New Roman"/>
                <a:cs typeface="Times New Roman"/>
              </a:rPr>
              <a:t>damage</a:t>
            </a:r>
            <a:r>
              <a:rPr sz="1904" spc="59" dirty="0">
                <a:latin typeface="Times New Roman"/>
                <a:cs typeface="Times New Roman"/>
              </a:rPr>
              <a:t> </a:t>
            </a:r>
            <a:r>
              <a:rPr sz="1904" dirty="0">
                <a:latin typeface="Times New Roman"/>
                <a:cs typeface="Times New Roman"/>
              </a:rPr>
              <a:t>from</a:t>
            </a:r>
            <a:r>
              <a:rPr sz="1904" spc="36" dirty="0">
                <a:latin typeface="Times New Roman"/>
                <a:cs typeface="Times New Roman"/>
              </a:rPr>
              <a:t> </a:t>
            </a:r>
            <a:r>
              <a:rPr sz="1904" dirty="0">
                <a:latin typeface="Times New Roman"/>
                <a:cs typeface="Times New Roman"/>
              </a:rPr>
              <a:t>future</a:t>
            </a:r>
            <a:r>
              <a:rPr sz="1904" spc="45" dirty="0">
                <a:latin typeface="Times New Roman"/>
                <a:cs typeface="Times New Roman"/>
              </a:rPr>
              <a:t> </a:t>
            </a:r>
            <a:r>
              <a:rPr sz="1904" dirty="0">
                <a:latin typeface="Times New Roman"/>
                <a:cs typeface="Times New Roman"/>
              </a:rPr>
              <a:t>floods.</a:t>
            </a:r>
            <a:r>
              <a:rPr sz="1904" spc="59" dirty="0">
                <a:latin typeface="Times New Roman"/>
                <a:cs typeface="Times New Roman"/>
              </a:rPr>
              <a:t> </a:t>
            </a:r>
            <a:r>
              <a:rPr sz="1904" dirty="0">
                <a:latin typeface="Times New Roman"/>
                <a:cs typeface="Times New Roman"/>
              </a:rPr>
              <a:t>In</a:t>
            </a:r>
            <a:r>
              <a:rPr sz="1904" spc="54" dirty="0">
                <a:latin typeface="Times New Roman"/>
                <a:cs typeface="Times New Roman"/>
              </a:rPr>
              <a:t> </a:t>
            </a:r>
            <a:r>
              <a:rPr sz="1904" dirty="0">
                <a:latin typeface="Times New Roman"/>
                <a:cs typeface="Times New Roman"/>
              </a:rPr>
              <a:t>cases</a:t>
            </a:r>
            <a:r>
              <a:rPr sz="1904" spc="50" dirty="0">
                <a:latin typeface="Times New Roman"/>
                <a:cs typeface="Times New Roman"/>
              </a:rPr>
              <a:t> </a:t>
            </a:r>
            <a:r>
              <a:rPr sz="1904" dirty="0">
                <a:latin typeface="Times New Roman"/>
                <a:cs typeface="Times New Roman"/>
              </a:rPr>
              <a:t>where</a:t>
            </a:r>
            <a:r>
              <a:rPr sz="1904" spc="59" dirty="0">
                <a:latin typeface="Times New Roman"/>
                <a:cs typeface="Times New Roman"/>
              </a:rPr>
              <a:t> </a:t>
            </a:r>
            <a:r>
              <a:rPr sz="1904" dirty="0">
                <a:latin typeface="Times New Roman"/>
                <a:cs typeface="Times New Roman"/>
              </a:rPr>
              <a:t>certain</a:t>
            </a:r>
            <a:r>
              <a:rPr sz="1904" spc="45" dirty="0">
                <a:latin typeface="Times New Roman"/>
                <a:cs typeface="Times New Roman"/>
              </a:rPr>
              <a:t> </a:t>
            </a:r>
            <a:r>
              <a:rPr sz="1904" dirty="0">
                <a:latin typeface="Times New Roman"/>
                <a:cs typeface="Times New Roman"/>
              </a:rPr>
              <a:t>isolated</a:t>
            </a:r>
            <a:r>
              <a:rPr sz="1904" spc="54" dirty="0">
                <a:latin typeface="Times New Roman"/>
                <a:cs typeface="Times New Roman"/>
              </a:rPr>
              <a:t> </a:t>
            </a:r>
            <a:r>
              <a:rPr sz="1904" dirty="0">
                <a:latin typeface="Times New Roman"/>
                <a:cs typeface="Times New Roman"/>
              </a:rPr>
              <a:t>units</a:t>
            </a:r>
            <a:r>
              <a:rPr sz="1904" spc="59" dirty="0">
                <a:latin typeface="Times New Roman"/>
                <a:cs typeface="Times New Roman"/>
              </a:rPr>
              <a:t> </a:t>
            </a:r>
            <a:r>
              <a:rPr sz="1904" dirty="0">
                <a:latin typeface="Times New Roman"/>
                <a:cs typeface="Times New Roman"/>
              </a:rPr>
              <a:t>of</a:t>
            </a:r>
            <a:r>
              <a:rPr sz="1904" spc="59" dirty="0">
                <a:latin typeface="Times New Roman"/>
                <a:cs typeface="Times New Roman"/>
              </a:rPr>
              <a:t> </a:t>
            </a:r>
            <a:r>
              <a:rPr sz="1904" spc="-18" dirty="0">
                <a:latin typeface="Times New Roman"/>
                <a:cs typeface="Times New Roman"/>
              </a:rPr>
              <a:t>high</a:t>
            </a:r>
            <a:endParaRPr sz="1904">
              <a:latin typeface="Times New Roman"/>
              <a:cs typeface="Times New Roman"/>
            </a:endParaRPr>
          </a:p>
        </p:txBody>
      </p:sp>
      <p:sp>
        <p:nvSpPr>
          <p:cNvPr id="4" name="object 4"/>
          <p:cNvSpPr/>
          <p:nvPr/>
        </p:nvSpPr>
        <p:spPr>
          <a:xfrm>
            <a:off x="1247608" y="3427273"/>
            <a:ext cx="9696210" cy="2727077"/>
          </a:xfrm>
          <a:custGeom>
            <a:avLst/>
            <a:gdLst/>
            <a:ahLst/>
            <a:cxnLst/>
            <a:rect l="l" t="t" r="r" b="b"/>
            <a:pathLst>
              <a:path w="10692765" h="3007359">
                <a:moveTo>
                  <a:pt x="10692384" y="3006852"/>
                </a:moveTo>
                <a:lnTo>
                  <a:pt x="0" y="3006852"/>
                </a:lnTo>
                <a:lnTo>
                  <a:pt x="0" y="0"/>
                </a:lnTo>
                <a:lnTo>
                  <a:pt x="10692384" y="0"/>
                </a:lnTo>
                <a:lnTo>
                  <a:pt x="10692384" y="3006852"/>
                </a:lnTo>
                <a:close/>
              </a:path>
            </a:pathLst>
          </a:custGeom>
          <a:solidFill>
            <a:srgbClr val="FFFFFF"/>
          </a:solidFill>
        </p:spPr>
        <p:txBody>
          <a:bodyPr wrap="square" lIns="0" tIns="0" rIns="0" bIns="0" rtlCol="0"/>
          <a:lstStyle/>
          <a:p>
            <a:endParaRPr sz="1632"/>
          </a:p>
        </p:txBody>
      </p:sp>
      <p:sp>
        <p:nvSpPr>
          <p:cNvPr id="5" name="object 5"/>
          <p:cNvSpPr txBox="1"/>
          <p:nvPr/>
        </p:nvSpPr>
        <p:spPr>
          <a:xfrm>
            <a:off x="1551148" y="3386759"/>
            <a:ext cx="7133241" cy="709316"/>
          </a:xfrm>
          <a:prstGeom prst="rect">
            <a:avLst/>
          </a:prstGeom>
        </p:spPr>
        <p:txBody>
          <a:bodyPr vert="horz" wrap="square" lIns="0" tIns="10941" rIns="0" bIns="0" rtlCol="0">
            <a:spAutoFit/>
          </a:bodyPr>
          <a:lstStyle/>
          <a:p>
            <a:pPr marL="11516" marR="4607">
              <a:lnSpc>
                <a:spcPct val="124800"/>
              </a:lnSpc>
              <a:spcBef>
                <a:spcPts val="86"/>
              </a:spcBef>
            </a:pPr>
            <a:r>
              <a:rPr sz="1904" dirty="0">
                <a:latin typeface="Times New Roman"/>
                <a:cs typeface="Times New Roman"/>
              </a:rPr>
              <a:t>value</a:t>
            </a:r>
            <a:r>
              <a:rPr sz="1904" spc="-45" dirty="0">
                <a:latin typeface="Times New Roman"/>
                <a:cs typeface="Times New Roman"/>
              </a:rPr>
              <a:t> </a:t>
            </a:r>
            <a:r>
              <a:rPr sz="1904" dirty="0">
                <a:latin typeface="Times New Roman"/>
                <a:cs typeface="Times New Roman"/>
              </a:rPr>
              <a:t>are</a:t>
            </a:r>
            <a:r>
              <a:rPr sz="1904" spc="-27" dirty="0">
                <a:latin typeface="Times New Roman"/>
                <a:cs typeface="Times New Roman"/>
              </a:rPr>
              <a:t> </a:t>
            </a:r>
            <a:r>
              <a:rPr sz="1904" dirty="0">
                <a:latin typeface="Times New Roman"/>
                <a:cs typeface="Times New Roman"/>
              </a:rPr>
              <a:t>threatened</a:t>
            </a:r>
            <a:r>
              <a:rPr sz="1904" spc="-36" dirty="0">
                <a:latin typeface="Times New Roman"/>
                <a:cs typeface="Times New Roman"/>
              </a:rPr>
              <a:t> </a:t>
            </a:r>
            <a:r>
              <a:rPr sz="1904" dirty="0">
                <a:latin typeface="Times New Roman"/>
                <a:cs typeface="Times New Roman"/>
              </a:rPr>
              <a:t>by</a:t>
            </a:r>
            <a:r>
              <a:rPr sz="1904" spc="-18" dirty="0">
                <a:latin typeface="Times New Roman"/>
                <a:cs typeface="Times New Roman"/>
              </a:rPr>
              <a:t> </a:t>
            </a:r>
            <a:r>
              <a:rPr sz="1904" dirty="0">
                <a:latin typeface="Times New Roman"/>
                <a:cs typeface="Times New Roman"/>
              </a:rPr>
              <a:t>flooding,</a:t>
            </a:r>
            <a:r>
              <a:rPr sz="1904" spc="-36" dirty="0">
                <a:latin typeface="Times New Roman"/>
                <a:cs typeface="Times New Roman"/>
              </a:rPr>
              <a:t> </a:t>
            </a:r>
            <a:r>
              <a:rPr sz="1904" dirty="0">
                <a:latin typeface="Times New Roman"/>
                <a:cs typeface="Times New Roman"/>
              </a:rPr>
              <a:t>they</a:t>
            </a:r>
            <a:r>
              <a:rPr sz="1904" spc="-41" dirty="0">
                <a:latin typeface="Times New Roman"/>
                <a:cs typeface="Times New Roman"/>
              </a:rPr>
              <a:t> </a:t>
            </a:r>
            <a:r>
              <a:rPr sz="1904" dirty="0">
                <a:latin typeface="Times New Roman"/>
                <a:cs typeface="Times New Roman"/>
              </a:rPr>
              <a:t>may</a:t>
            </a:r>
            <a:r>
              <a:rPr sz="1904" spc="18" dirty="0">
                <a:latin typeface="Times New Roman"/>
                <a:cs typeface="Times New Roman"/>
              </a:rPr>
              <a:t> </a:t>
            </a:r>
            <a:r>
              <a:rPr sz="1904" dirty="0">
                <a:latin typeface="Times New Roman"/>
                <a:cs typeface="Times New Roman"/>
              </a:rPr>
              <a:t>be</a:t>
            </a:r>
            <a:r>
              <a:rPr sz="1904" spc="-23" dirty="0">
                <a:latin typeface="Times New Roman"/>
                <a:cs typeface="Times New Roman"/>
              </a:rPr>
              <a:t> </a:t>
            </a:r>
            <a:r>
              <a:rPr sz="1904" dirty="0">
                <a:latin typeface="Times New Roman"/>
                <a:cs typeface="Times New Roman"/>
              </a:rPr>
              <a:t>individually</a:t>
            </a:r>
            <a:r>
              <a:rPr sz="1904" spc="-73" dirty="0">
                <a:latin typeface="Times New Roman"/>
                <a:cs typeface="Times New Roman"/>
              </a:rPr>
              <a:t> </a:t>
            </a:r>
            <a:r>
              <a:rPr sz="1904" dirty="0">
                <a:latin typeface="Times New Roman"/>
                <a:cs typeface="Times New Roman"/>
              </a:rPr>
              <a:t>flood</a:t>
            </a:r>
            <a:r>
              <a:rPr sz="1904" spc="-18" dirty="0">
                <a:latin typeface="Times New Roman"/>
                <a:cs typeface="Times New Roman"/>
              </a:rPr>
              <a:t> </a:t>
            </a:r>
            <a:r>
              <a:rPr sz="1904" spc="-9" dirty="0">
                <a:latin typeface="Times New Roman"/>
                <a:cs typeface="Times New Roman"/>
              </a:rPr>
              <a:t>proofed. </a:t>
            </a:r>
            <a:r>
              <a:rPr sz="1904" dirty="0">
                <a:latin typeface="Times New Roman"/>
                <a:cs typeface="Times New Roman"/>
              </a:rPr>
              <a:t>The</a:t>
            </a:r>
            <a:r>
              <a:rPr sz="1904" spc="-18" dirty="0">
                <a:latin typeface="Times New Roman"/>
                <a:cs typeface="Times New Roman"/>
              </a:rPr>
              <a:t> </a:t>
            </a:r>
            <a:r>
              <a:rPr sz="1904" dirty="0">
                <a:latin typeface="Times New Roman"/>
                <a:cs typeface="Times New Roman"/>
              </a:rPr>
              <a:t>benefits</a:t>
            </a:r>
            <a:r>
              <a:rPr sz="1904" spc="-23" dirty="0">
                <a:latin typeface="Times New Roman"/>
                <a:cs typeface="Times New Roman"/>
              </a:rPr>
              <a:t> </a:t>
            </a:r>
            <a:r>
              <a:rPr sz="1904" dirty="0">
                <a:latin typeface="Times New Roman"/>
                <a:cs typeface="Times New Roman"/>
              </a:rPr>
              <a:t>to</a:t>
            </a:r>
            <a:r>
              <a:rPr sz="1904" spc="-9" dirty="0">
                <a:latin typeface="Times New Roman"/>
                <a:cs typeface="Times New Roman"/>
              </a:rPr>
              <a:t> flood-proofing:</a:t>
            </a:r>
            <a:endParaRPr sz="1904">
              <a:latin typeface="Times New Roman"/>
              <a:cs typeface="Times New Roman"/>
            </a:endParaRPr>
          </a:p>
        </p:txBody>
      </p:sp>
      <p:sp>
        <p:nvSpPr>
          <p:cNvPr id="7" name="object 7"/>
          <p:cNvSpPr txBox="1">
            <a:spLocks noGrp="1"/>
          </p:cNvSpPr>
          <p:nvPr>
            <p:ph type="sldNum" sz="quarter" idx="7"/>
          </p:nvPr>
        </p:nvSpPr>
        <p:spPr>
          <a:xfrm>
            <a:off x="9655592" y="6438383"/>
            <a:ext cx="269270" cy="161616"/>
          </a:xfrm>
          <a:prstGeom prst="rect">
            <a:avLst/>
          </a:prstGeom>
        </p:spPr>
        <p:txBody>
          <a:bodyPr vert="horz" wrap="square" lIns="0" tIns="0" rIns="0" bIns="0" rtlCol="0">
            <a:spAutoFit/>
          </a:bodyPr>
          <a:lstStyle>
            <a:defPPr>
              <a:defRPr kern="0"/>
            </a:defPPr>
            <a:lvl1pPr>
              <a:defRPr sz="1050" b="0" i="0">
                <a:solidFill>
                  <a:srgbClr val="898989"/>
                </a:solidFill>
                <a:latin typeface="Carlito"/>
                <a:cs typeface="Carlito"/>
              </a:defRPr>
            </a:lvl1pPr>
          </a:lstStyle>
          <a:p>
            <a:pPr marL="149860">
              <a:lnSpc>
                <a:spcPts val="1115"/>
              </a:lnSpc>
            </a:pPr>
            <a:fld id="{81D60167-4931-47E6-BA6A-407CBD079E47}" type="slidenum">
              <a:rPr lang="en-US" spc="-50" smtClean="0"/>
              <a:pPr marL="149860">
                <a:lnSpc>
                  <a:spcPts val="1115"/>
                </a:lnSpc>
              </a:pPr>
              <a:t>160</a:t>
            </a:fld>
            <a:endParaRPr spc="-23" dirty="0"/>
          </a:p>
        </p:txBody>
      </p:sp>
      <p:sp>
        <p:nvSpPr>
          <p:cNvPr id="6" name="object 6"/>
          <p:cNvSpPr txBox="1"/>
          <p:nvPr/>
        </p:nvSpPr>
        <p:spPr>
          <a:xfrm>
            <a:off x="1551148" y="4160703"/>
            <a:ext cx="9144000" cy="1427401"/>
          </a:xfrm>
          <a:prstGeom prst="rect">
            <a:avLst/>
          </a:prstGeom>
        </p:spPr>
        <p:txBody>
          <a:bodyPr vert="horz" wrap="square" lIns="0" tIns="11516" rIns="0" bIns="0" rtlCol="0">
            <a:spAutoFit/>
          </a:bodyPr>
          <a:lstStyle/>
          <a:p>
            <a:pPr marL="193475" marR="4607" indent="-182534">
              <a:lnSpc>
                <a:spcPct val="150000"/>
              </a:lnSpc>
              <a:spcBef>
                <a:spcPts val="91"/>
              </a:spcBef>
              <a:buFont typeface="Arial"/>
              <a:buChar char="•"/>
              <a:tabLst>
                <a:tab pos="193475" algn="l"/>
                <a:tab pos="633976" algn="l"/>
                <a:tab pos="1772943" algn="l"/>
                <a:tab pos="2372370" algn="l"/>
                <a:tab pos="3069110" algn="l"/>
                <a:tab pos="3693297" algn="l"/>
                <a:tab pos="4667581" algn="l"/>
                <a:tab pos="5334954" algn="l"/>
                <a:tab pos="6326512" algn="l"/>
                <a:tab pos="6858567" algn="l"/>
                <a:tab pos="7446478" algn="l"/>
                <a:tab pos="7968745" algn="l"/>
                <a:tab pos="8784104" algn="l"/>
              </a:tabLst>
            </a:pPr>
            <a:r>
              <a:rPr sz="1904" spc="-23" dirty="0">
                <a:latin typeface="Times New Roman"/>
                <a:cs typeface="Times New Roman"/>
              </a:rPr>
              <a:t>By</a:t>
            </a:r>
            <a:r>
              <a:rPr sz="1904" dirty="0">
                <a:latin typeface="Times New Roman"/>
                <a:cs typeface="Times New Roman"/>
              </a:rPr>
              <a:t>	</a:t>
            </a:r>
            <a:r>
              <a:rPr sz="1904" spc="-9" dirty="0">
                <a:latin typeface="Times New Roman"/>
                <a:cs typeface="Times New Roman"/>
              </a:rPr>
              <a:t>protecting</a:t>
            </a:r>
            <a:r>
              <a:rPr sz="1904" dirty="0">
                <a:latin typeface="Times New Roman"/>
                <a:cs typeface="Times New Roman"/>
              </a:rPr>
              <a:t>	</a:t>
            </a:r>
            <a:r>
              <a:rPr sz="1904" spc="-18" dirty="0">
                <a:latin typeface="Times New Roman"/>
                <a:cs typeface="Times New Roman"/>
              </a:rPr>
              <a:t>your</a:t>
            </a:r>
            <a:r>
              <a:rPr sz="1904" dirty="0">
                <a:latin typeface="Times New Roman"/>
                <a:cs typeface="Times New Roman"/>
              </a:rPr>
              <a:t>	</a:t>
            </a:r>
            <a:r>
              <a:rPr sz="1904" spc="-18" dirty="0">
                <a:latin typeface="Times New Roman"/>
                <a:cs typeface="Times New Roman"/>
              </a:rPr>
              <a:t>home</a:t>
            </a:r>
            <a:r>
              <a:rPr sz="1904" dirty="0">
                <a:latin typeface="Times New Roman"/>
                <a:cs typeface="Times New Roman"/>
              </a:rPr>
              <a:t>	</a:t>
            </a:r>
            <a:r>
              <a:rPr sz="1904" spc="-18" dirty="0">
                <a:latin typeface="Times New Roman"/>
                <a:cs typeface="Times New Roman"/>
              </a:rPr>
              <a:t>from</a:t>
            </a:r>
            <a:r>
              <a:rPr sz="1904" dirty="0">
                <a:latin typeface="Times New Roman"/>
                <a:cs typeface="Times New Roman"/>
              </a:rPr>
              <a:t>	</a:t>
            </a:r>
            <a:r>
              <a:rPr sz="1904" spc="-9" dirty="0">
                <a:latin typeface="Times New Roman"/>
                <a:cs typeface="Times New Roman"/>
              </a:rPr>
              <a:t>damage,</a:t>
            </a:r>
            <a:r>
              <a:rPr sz="1904" dirty="0">
                <a:latin typeface="Times New Roman"/>
                <a:cs typeface="Times New Roman"/>
              </a:rPr>
              <a:t>	</a:t>
            </a:r>
            <a:r>
              <a:rPr sz="1904" spc="-9" dirty="0">
                <a:latin typeface="Times New Roman"/>
                <a:cs typeface="Times New Roman"/>
              </a:rPr>
              <a:t>flood</a:t>
            </a:r>
            <a:r>
              <a:rPr sz="1904" dirty="0">
                <a:latin typeface="Times New Roman"/>
                <a:cs typeface="Times New Roman"/>
              </a:rPr>
              <a:t>	</a:t>
            </a:r>
            <a:r>
              <a:rPr sz="1904" spc="-9" dirty="0">
                <a:latin typeface="Times New Roman"/>
                <a:cs typeface="Times New Roman"/>
              </a:rPr>
              <a:t>proofing</a:t>
            </a:r>
            <a:r>
              <a:rPr sz="1904" dirty="0">
                <a:latin typeface="Times New Roman"/>
                <a:cs typeface="Times New Roman"/>
              </a:rPr>
              <a:t>	</a:t>
            </a:r>
            <a:r>
              <a:rPr sz="1904" spc="-18" dirty="0">
                <a:latin typeface="Times New Roman"/>
                <a:cs typeface="Times New Roman"/>
              </a:rPr>
              <a:t>will</a:t>
            </a:r>
            <a:r>
              <a:rPr sz="1904" dirty="0">
                <a:latin typeface="Times New Roman"/>
                <a:cs typeface="Times New Roman"/>
              </a:rPr>
              <a:t>	</a:t>
            </a:r>
            <a:r>
              <a:rPr sz="1904" spc="-18" dirty="0">
                <a:latin typeface="Times New Roman"/>
                <a:cs typeface="Times New Roman"/>
              </a:rPr>
              <a:t>save</a:t>
            </a:r>
            <a:r>
              <a:rPr sz="1904" dirty="0">
                <a:latin typeface="Times New Roman"/>
                <a:cs typeface="Times New Roman"/>
              </a:rPr>
              <a:t>	</a:t>
            </a:r>
            <a:r>
              <a:rPr sz="1904" spc="-23" dirty="0">
                <a:latin typeface="Times New Roman"/>
                <a:cs typeface="Times New Roman"/>
              </a:rPr>
              <a:t>you</a:t>
            </a:r>
            <a:r>
              <a:rPr sz="1904" dirty="0">
                <a:latin typeface="Times New Roman"/>
                <a:cs typeface="Times New Roman"/>
              </a:rPr>
              <a:t>	</a:t>
            </a:r>
            <a:r>
              <a:rPr sz="1904" spc="-9" dirty="0">
                <a:latin typeface="Times New Roman"/>
                <a:cs typeface="Times New Roman"/>
              </a:rPr>
              <a:t>money</a:t>
            </a:r>
            <a:r>
              <a:rPr sz="1904" dirty="0">
                <a:latin typeface="Times New Roman"/>
                <a:cs typeface="Times New Roman"/>
              </a:rPr>
              <a:t>	</a:t>
            </a:r>
            <a:r>
              <a:rPr sz="1904" spc="-23" dirty="0">
                <a:latin typeface="Times New Roman"/>
                <a:cs typeface="Times New Roman"/>
              </a:rPr>
              <a:t>and </a:t>
            </a:r>
            <a:r>
              <a:rPr sz="1904" dirty="0">
                <a:latin typeface="Times New Roman"/>
                <a:cs typeface="Times New Roman"/>
              </a:rPr>
              <a:t>aggravation</a:t>
            </a:r>
            <a:r>
              <a:rPr sz="1904" spc="-50" dirty="0">
                <a:latin typeface="Times New Roman"/>
                <a:cs typeface="Times New Roman"/>
              </a:rPr>
              <a:t> </a:t>
            </a:r>
            <a:r>
              <a:rPr sz="1904" dirty="0">
                <a:latin typeface="Times New Roman"/>
                <a:cs typeface="Times New Roman"/>
              </a:rPr>
              <a:t>during</a:t>
            </a:r>
            <a:r>
              <a:rPr sz="1904" spc="-27" dirty="0">
                <a:latin typeface="Times New Roman"/>
                <a:cs typeface="Times New Roman"/>
              </a:rPr>
              <a:t> </a:t>
            </a:r>
            <a:r>
              <a:rPr sz="1904" dirty="0">
                <a:latin typeface="Times New Roman"/>
                <a:cs typeface="Times New Roman"/>
              </a:rPr>
              <a:t>the</a:t>
            </a:r>
            <a:r>
              <a:rPr sz="1904" spc="-36" dirty="0">
                <a:latin typeface="Times New Roman"/>
                <a:cs typeface="Times New Roman"/>
              </a:rPr>
              <a:t> </a:t>
            </a:r>
            <a:r>
              <a:rPr sz="1904" dirty="0">
                <a:latin typeface="Times New Roman"/>
                <a:cs typeface="Times New Roman"/>
              </a:rPr>
              <a:t>next</a:t>
            </a:r>
            <a:r>
              <a:rPr sz="1904" spc="-27" dirty="0">
                <a:latin typeface="Times New Roman"/>
                <a:cs typeface="Times New Roman"/>
              </a:rPr>
              <a:t> </a:t>
            </a:r>
            <a:r>
              <a:rPr sz="1904" spc="-9" dirty="0">
                <a:latin typeface="Times New Roman"/>
                <a:cs typeface="Times New Roman"/>
              </a:rPr>
              <a:t>flood.</a:t>
            </a:r>
            <a:endParaRPr sz="1904">
              <a:latin typeface="Times New Roman"/>
              <a:cs typeface="Times New Roman"/>
            </a:endParaRPr>
          </a:p>
          <a:p>
            <a:pPr marL="194051" indent="-182534">
              <a:spcBef>
                <a:spcPts val="1945"/>
              </a:spcBef>
              <a:buFont typeface="Arial"/>
              <a:buChar char="•"/>
              <a:tabLst>
                <a:tab pos="194051" algn="l"/>
              </a:tabLst>
            </a:pPr>
            <a:r>
              <a:rPr sz="1904" dirty="0">
                <a:latin typeface="Times New Roman"/>
                <a:cs typeface="Times New Roman"/>
              </a:rPr>
              <a:t>Protecting</a:t>
            </a:r>
            <a:r>
              <a:rPr sz="1904" spc="-68" dirty="0">
                <a:latin typeface="Times New Roman"/>
                <a:cs typeface="Times New Roman"/>
              </a:rPr>
              <a:t> </a:t>
            </a:r>
            <a:r>
              <a:rPr sz="1904" dirty="0">
                <a:latin typeface="Times New Roman"/>
                <a:cs typeface="Times New Roman"/>
              </a:rPr>
              <a:t>your</a:t>
            </a:r>
            <a:r>
              <a:rPr sz="1904" spc="-18" dirty="0">
                <a:latin typeface="Times New Roman"/>
                <a:cs typeface="Times New Roman"/>
              </a:rPr>
              <a:t> </a:t>
            </a:r>
            <a:r>
              <a:rPr sz="1904" dirty="0">
                <a:latin typeface="Times New Roman"/>
                <a:cs typeface="Times New Roman"/>
              </a:rPr>
              <a:t>house</a:t>
            </a:r>
            <a:r>
              <a:rPr sz="1904" spc="-36" dirty="0">
                <a:latin typeface="Times New Roman"/>
                <a:cs typeface="Times New Roman"/>
              </a:rPr>
              <a:t> </a:t>
            </a:r>
            <a:r>
              <a:rPr sz="1904" dirty="0">
                <a:latin typeface="Times New Roman"/>
                <a:cs typeface="Times New Roman"/>
              </a:rPr>
              <a:t>from</a:t>
            </a:r>
            <a:r>
              <a:rPr sz="1904" spc="-27" dirty="0">
                <a:latin typeface="Times New Roman"/>
                <a:cs typeface="Times New Roman"/>
              </a:rPr>
              <a:t> </a:t>
            </a:r>
            <a:r>
              <a:rPr sz="1904" dirty="0">
                <a:latin typeface="Times New Roman"/>
                <a:cs typeface="Times New Roman"/>
              </a:rPr>
              <a:t>future</a:t>
            </a:r>
            <a:r>
              <a:rPr sz="1904" spc="-36" dirty="0">
                <a:latin typeface="Times New Roman"/>
                <a:cs typeface="Times New Roman"/>
              </a:rPr>
              <a:t> </a:t>
            </a:r>
            <a:r>
              <a:rPr sz="1904" dirty="0">
                <a:latin typeface="Times New Roman"/>
                <a:cs typeface="Times New Roman"/>
              </a:rPr>
              <a:t>flood</a:t>
            </a:r>
            <a:r>
              <a:rPr sz="1904" spc="-45" dirty="0">
                <a:latin typeface="Times New Roman"/>
                <a:cs typeface="Times New Roman"/>
              </a:rPr>
              <a:t> </a:t>
            </a:r>
            <a:r>
              <a:rPr sz="1904" dirty="0">
                <a:latin typeface="Times New Roman"/>
                <a:cs typeface="Times New Roman"/>
              </a:rPr>
              <a:t>damage</a:t>
            </a:r>
            <a:r>
              <a:rPr sz="1904" spc="-36" dirty="0">
                <a:latin typeface="Times New Roman"/>
                <a:cs typeface="Times New Roman"/>
              </a:rPr>
              <a:t> </a:t>
            </a:r>
            <a:r>
              <a:rPr sz="1904" dirty="0">
                <a:latin typeface="Times New Roman"/>
                <a:cs typeface="Times New Roman"/>
              </a:rPr>
              <a:t>will</a:t>
            </a:r>
            <a:r>
              <a:rPr sz="1904" spc="-27" dirty="0">
                <a:latin typeface="Times New Roman"/>
                <a:cs typeface="Times New Roman"/>
              </a:rPr>
              <a:t> </a:t>
            </a:r>
            <a:r>
              <a:rPr sz="1904" dirty="0">
                <a:latin typeface="Times New Roman"/>
                <a:cs typeface="Times New Roman"/>
              </a:rPr>
              <a:t>increase</a:t>
            </a:r>
            <a:r>
              <a:rPr sz="1904" spc="-36" dirty="0">
                <a:latin typeface="Times New Roman"/>
                <a:cs typeface="Times New Roman"/>
              </a:rPr>
              <a:t> </a:t>
            </a:r>
            <a:r>
              <a:rPr sz="1904" dirty="0">
                <a:latin typeface="Times New Roman"/>
                <a:cs typeface="Times New Roman"/>
              </a:rPr>
              <a:t>your</a:t>
            </a:r>
            <a:r>
              <a:rPr sz="1904" spc="-18" dirty="0">
                <a:latin typeface="Times New Roman"/>
                <a:cs typeface="Times New Roman"/>
              </a:rPr>
              <a:t> </a:t>
            </a:r>
            <a:r>
              <a:rPr sz="1904" dirty="0">
                <a:latin typeface="Times New Roman"/>
                <a:cs typeface="Times New Roman"/>
              </a:rPr>
              <a:t>property's</a:t>
            </a:r>
            <a:r>
              <a:rPr sz="1904" spc="-9" dirty="0">
                <a:latin typeface="Times New Roman"/>
                <a:cs typeface="Times New Roman"/>
              </a:rPr>
              <a:t> </a:t>
            </a:r>
            <a:r>
              <a:rPr sz="1904" dirty="0">
                <a:latin typeface="Times New Roman"/>
                <a:cs typeface="Times New Roman"/>
              </a:rPr>
              <a:t>resale</a:t>
            </a:r>
            <a:r>
              <a:rPr sz="1904" spc="-36" dirty="0">
                <a:latin typeface="Times New Roman"/>
                <a:cs typeface="Times New Roman"/>
              </a:rPr>
              <a:t> </a:t>
            </a:r>
            <a:r>
              <a:rPr sz="1904" spc="-9" dirty="0">
                <a:latin typeface="Times New Roman"/>
                <a:cs typeface="Times New Roman"/>
              </a:rPr>
              <a:t>value.</a:t>
            </a:r>
            <a:endParaRPr sz="1904">
              <a:latin typeface="Times New Roman"/>
              <a:cs typeface="Times New Roman"/>
            </a:endParaRP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247608" y="3427273"/>
            <a:ext cx="9696210" cy="2727077"/>
          </a:xfrm>
          <a:custGeom>
            <a:avLst/>
            <a:gdLst/>
            <a:ahLst/>
            <a:cxnLst/>
            <a:rect l="l" t="t" r="r" b="b"/>
            <a:pathLst>
              <a:path w="10692765" h="3007359">
                <a:moveTo>
                  <a:pt x="10692384" y="3006852"/>
                </a:moveTo>
                <a:lnTo>
                  <a:pt x="0" y="3006852"/>
                </a:lnTo>
                <a:lnTo>
                  <a:pt x="0" y="0"/>
                </a:lnTo>
                <a:lnTo>
                  <a:pt x="10692384" y="0"/>
                </a:lnTo>
                <a:lnTo>
                  <a:pt x="10692384" y="3006852"/>
                </a:lnTo>
                <a:close/>
              </a:path>
            </a:pathLst>
          </a:custGeom>
          <a:solidFill>
            <a:srgbClr val="FFFFFF"/>
          </a:solidFill>
        </p:spPr>
        <p:txBody>
          <a:bodyPr wrap="square" lIns="0" tIns="0" rIns="0" bIns="0" rtlCol="0"/>
          <a:lstStyle/>
          <a:p>
            <a:endParaRPr sz="1632"/>
          </a:p>
        </p:txBody>
      </p:sp>
      <p:sp>
        <p:nvSpPr>
          <p:cNvPr id="3" name="object 3"/>
          <p:cNvSpPr txBox="1"/>
          <p:nvPr/>
        </p:nvSpPr>
        <p:spPr>
          <a:xfrm>
            <a:off x="1975437" y="1150771"/>
            <a:ext cx="8237086" cy="2795980"/>
          </a:xfrm>
          <a:prstGeom prst="rect">
            <a:avLst/>
          </a:prstGeom>
        </p:spPr>
        <p:txBody>
          <a:bodyPr vert="horz" wrap="square" lIns="0" tIns="11516" rIns="0" bIns="0" rtlCol="0">
            <a:spAutoFit/>
          </a:bodyPr>
          <a:lstStyle/>
          <a:p>
            <a:pPr marL="193475" marR="4607" indent="-182534" algn="just">
              <a:lnSpc>
                <a:spcPct val="150000"/>
              </a:lnSpc>
              <a:spcBef>
                <a:spcPts val="91"/>
              </a:spcBef>
              <a:buFont typeface="Arial"/>
              <a:buChar char="•"/>
              <a:tabLst>
                <a:tab pos="193475" algn="l"/>
              </a:tabLst>
            </a:pPr>
            <a:r>
              <a:rPr sz="1904" dirty="0">
                <a:latin typeface="Times New Roman"/>
                <a:cs typeface="Times New Roman"/>
              </a:rPr>
              <a:t>Many</a:t>
            </a:r>
            <a:r>
              <a:rPr sz="1904" spc="32" dirty="0">
                <a:latin typeface="Times New Roman"/>
                <a:cs typeface="Times New Roman"/>
              </a:rPr>
              <a:t> </a:t>
            </a:r>
            <a:r>
              <a:rPr sz="1904" dirty="0">
                <a:latin typeface="Times New Roman"/>
                <a:cs typeface="Times New Roman"/>
              </a:rPr>
              <a:t>flood</a:t>
            </a:r>
            <a:r>
              <a:rPr sz="1904" spc="54" dirty="0">
                <a:latin typeface="Times New Roman"/>
                <a:cs typeface="Times New Roman"/>
              </a:rPr>
              <a:t> </a:t>
            </a:r>
            <a:r>
              <a:rPr sz="1904" dirty="0">
                <a:latin typeface="Times New Roman"/>
                <a:cs typeface="Times New Roman"/>
              </a:rPr>
              <a:t>proofing</a:t>
            </a:r>
            <a:r>
              <a:rPr sz="1904" spc="54" dirty="0">
                <a:latin typeface="Times New Roman"/>
                <a:cs typeface="Times New Roman"/>
              </a:rPr>
              <a:t> </a:t>
            </a:r>
            <a:r>
              <a:rPr sz="1904" dirty="0">
                <a:latin typeface="Times New Roman"/>
                <a:cs typeface="Times New Roman"/>
              </a:rPr>
              <a:t>measures</a:t>
            </a:r>
            <a:r>
              <a:rPr sz="1904" spc="36" dirty="0">
                <a:latin typeface="Times New Roman"/>
                <a:cs typeface="Times New Roman"/>
              </a:rPr>
              <a:t> </a:t>
            </a:r>
            <a:r>
              <a:rPr sz="1904" dirty="0">
                <a:latin typeface="Times New Roman"/>
                <a:cs typeface="Times New Roman"/>
              </a:rPr>
              <a:t>can</a:t>
            </a:r>
            <a:r>
              <a:rPr sz="1904" spc="54" dirty="0">
                <a:latin typeface="Times New Roman"/>
                <a:cs typeface="Times New Roman"/>
              </a:rPr>
              <a:t> </a:t>
            </a:r>
            <a:r>
              <a:rPr sz="1904" dirty="0">
                <a:latin typeface="Times New Roman"/>
                <a:cs typeface="Times New Roman"/>
              </a:rPr>
              <a:t>be</a:t>
            </a:r>
            <a:r>
              <a:rPr sz="1904" spc="63" dirty="0">
                <a:latin typeface="Times New Roman"/>
                <a:cs typeface="Times New Roman"/>
              </a:rPr>
              <a:t> </a:t>
            </a:r>
            <a:r>
              <a:rPr sz="1904" dirty="0">
                <a:latin typeface="Times New Roman"/>
                <a:cs typeface="Times New Roman"/>
              </a:rPr>
              <a:t>easily</a:t>
            </a:r>
            <a:r>
              <a:rPr sz="1904" spc="36" dirty="0">
                <a:latin typeface="Times New Roman"/>
                <a:cs typeface="Times New Roman"/>
              </a:rPr>
              <a:t> </a:t>
            </a:r>
            <a:r>
              <a:rPr sz="1904" dirty="0">
                <a:latin typeface="Times New Roman"/>
                <a:cs typeface="Times New Roman"/>
              </a:rPr>
              <a:t>worked</a:t>
            </a:r>
            <a:r>
              <a:rPr sz="1904" spc="36" dirty="0">
                <a:latin typeface="Times New Roman"/>
                <a:cs typeface="Times New Roman"/>
              </a:rPr>
              <a:t> </a:t>
            </a:r>
            <a:r>
              <a:rPr sz="1904" dirty="0">
                <a:latin typeface="Times New Roman"/>
                <a:cs typeface="Times New Roman"/>
              </a:rPr>
              <a:t>during</a:t>
            </a:r>
            <a:r>
              <a:rPr sz="1904" spc="54" dirty="0">
                <a:latin typeface="Times New Roman"/>
                <a:cs typeface="Times New Roman"/>
              </a:rPr>
              <a:t> </a:t>
            </a:r>
            <a:r>
              <a:rPr sz="1904" dirty="0">
                <a:latin typeface="Times New Roman"/>
                <a:cs typeface="Times New Roman"/>
              </a:rPr>
              <a:t>repair</a:t>
            </a:r>
            <a:r>
              <a:rPr sz="1904" spc="32" dirty="0">
                <a:latin typeface="Times New Roman"/>
                <a:cs typeface="Times New Roman"/>
              </a:rPr>
              <a:t> </a:t>
            </a:r>
            <a:r>
              <a:rPr sz="1904" dirty="0">
                <a:latin typeface="Times New Roman"/>
                <a:cs typeface="Times New Roman"/>
              </a:rPr>
              <a:t>and</a:t>
            </a:r>
            <a:r>
              <a:rPr sz="1904" spc="54" dirty="0">
                <a:latin typeface="Times New Roman"/>
                <a:cs typeface="Times New Roman"/>
              </a:rPr>
              <a:t> </a:t>
            </a:r>
            <a:r>
              <a:rPr sz="1904" spc="-9" dirty="0">
                <a:latin typeface="Times New Roman"/>
                <a:cs typeface="Times New Roman"/>
              </a:rPr>
              <a:t>rebuilding, </a:t>
            </a:r>
            <a:r>
              <a:rPr sz="1904" dirty="0">
                <a:latin typeface="Times New Roman"/>
                <a:cs typeface="Times New Roman"/>
              </a:rPr>
              <a:t>reducing</a:t>
            </a:r>
            <a:r>
              <a:rPr sz="1904" spc="-36" dirty="0">
                <a:latin typeface="Times New Roman"/>
                <a:cs typeface="Times New Roman"/>
              </a:rPr>
              <a:t> </a:t>
            </a:r>
            <a:r>
              <a:rPr sz="1904" dirty="0">
                <a:latin typeface="Times New Roman"/>
                <a:cs typeface="Times New Roman"/>
              </a:rPr>
              <a:t>your</a:t>
            </a:r>
            <a:r>
              <a:rPr sz="1904" spc="-23" dirty="0">
                <a:latin typeface="Times New Roman"/>
                <a:cs typeface="Times New Roman"/>
              </a:rPr>
              <a:t> </a:t>
            </a:r>
            <a:r>
              <a:rPr sz="1904" spc="-9" dirty="0">
                <a:latin typeface="Times New Roman"/>
                <a:cs typeface="Times New Roman"/>
              </a:rPr>
              <a:t>costs.</a:t>
            </a:r>
            <a:endParaRPr sz="1904">
              <a:latin typeface="Times New Roman"/>
              <a:cs typeface="Times New Roman"/>
            </a:endParaRPr>
          </a:p>
          <a:p>
            <a:pPr marL="194051" indent="-182534" algn="just">
              <a:spcBef>
                <a:spcPts val="1945"/>
              </a:spcBef>
              <a:buFont typeface="Arial"/>
              <a:buChar char="•"/>
              <a:tabLst>
                <a:tab pos="194051" algn="l"/>
              </a:tabLst>
            </a:pPr>
            <a:r>
              <a:rPr sz="1904" dirty="0">
                <a:latin typeface="Times New Roman"/>
                <a:cs typeface="Times New Roman"/>
              </a:rPr>
              <a:t>Some financial</a:t>
            </a:r>
            <a:r>
              <a:rPr sz="1904" spc="-59" dirty="0">
                <a:latin typeface="Times New Roman"/>
                <a:cs typeface="Times New Roman"/>
              </a:rPr>
              <a:t> </a:t>
            </a:r>
            <a:r>
              <a:rPr sz="1904" dirty="0">
                <a:latin typeface="Times New Roman"/>
                <a:cs typeface="Times New Roman"/>
              </a:rPr>
              <a:t>assistance</a:t>
            </a:r>
            <a:r>
              <a:rPr sz="1904" spc="-32" dirty="0">
                <a:latin typeface="Times New Roman"/>
                <a:cs typeface="Times New Roman"/>
              </a:rPr>
              <a:t> </a:t>
            </a:r>
            <a:r>
              <a:rPr sz="1904" dirty="0">
                <a:latin typeface="Times New Roman"/>
                <a:cs typeface="Times New Roman"/>
              </a:rPr>
              <a:t>programs</a:t>
            </a:r>
            <a:r>
              <a:rPr sz="1904" spc="-9" dirty="0">
                <a:latin typeface="Times New Roman"/>
                <a:cs typeface="Times New Roman"/>
              </a:rPr>
              <a:t> </a:t>
            </a:r>
            <a:r>
              <a:rPr sz="1904" dirty="0">
                <a:latin typeface="Times New Roman"/>
                <a:cs typeface="Times New Roman"/>
              </a:rPr>
              <a:t>can</a:t>
            </a:r>
            <a:r>
              <a:rPr sz="1904" spc="-45" dirty="0">
                <a:latin typeface="Times New Roman"/>
                <a:cs typeface="Times New Roman"/>
              </a:rPr>
              <a:t> </a:t>
            </a:r>
            <a:r>
              <a:rPr sz="1904" dirty="0">
                <a:latin typeface="Times New Roman"/>
                <a:cs typeface="Times New Roman"/>
              </a:rPr>
              <a:t>help</a:t>
            </a:r>
            <a:r>
              <a:rPr sz="1904" spc="-23" dirty="0">
                <a:latin typeface="Times New Roman"/>
                <a:cs typeface="Times New Roman"/>
              </a:rPr>
              <a:t> </a:t>
            </a:r>
            <a:r>
              <a:rPr sz="1904" dirty="0">
                <a:latin typeface="Times New Roman"/>
                <a:cs typeface="Times New Roman"/>
              </a:rPr>
              <a:t>pay</a:t>
            </a:r>
            <a:r>
              <a:rPr sz="1904" spc="-45" dirty="0">
                <a:latin typeface="Times New Roman"/>
                <a:cs typeface="Times New Roman"/>
              </a:rPr>
              <a:t> </a:t>
            </a:r>
            <a:r>
              <a:rPr sz="1904" dirty="0">
                <a:latin typeface="Times New Roman"/>
                <a:cs typeface="Times New Roman"/>
              </a:rPr>
              <a:t>for</a:t>
            </a:r>
            <a:r>
              <a:rPr sz="1904" spc="-14" dirty="0">
                <a:latin typeface="Times New Roman"/>
                <a:cs typeface="Times New Roman"/>
              </a:rPr>
              <a:t> </a:t>
            </a:r>
            <a:r>
              <a:rPr sz="1904" spc="-9" dirty="0">
                <a:latin typeface="Times New Roman"/>
                <a:cs typeface="Times New Roman"/>
              </a:rPr>
              <a:t>flood-proofing.</a:t>
            </a:r>
            <a:endParaRPr sz="1904">
              <a:latin typeface="Times New Roman"/>
              <a:cs typeface="Times New Roman"/>
            </a:endParaRPr>
          </a:p>
          <a:p>
            <a:pPr marL="193475" marR="4607" indent="-182534" algn="just">
              <a:lnSpc>
                <a:spcPct val="150200"/>
              </a:lnSpc>
              <a:spcBef>
                <a:spcPts val="803"/>
              </a:spcBef>
              <a:buFont typeface="Arial"/>
              <a:buChar char="•"/>
              <a:tabLst>
                <a:tab pos="193475" algn="l"/>
              </a:tabLst>
            </a:pPr>
            <a:r>
              <a:rPr sz="1904" dirty="0">
                <a:latin typeface="Times New Roman"/>
                <a:cs typeface="Times New Roman"/>
              </a:rPr>
              <a:t>By preparing</a:t>
            </a:r>
            <a:r>
              <a:rPr sz="1904" spc="23" dirty="0">
                <a:latin typeface="Times New Roman"/>
                <a:cs typeface="Times New Roman"/>
              </a:rPr>
              <a:t> </a:t>
            </a:r>
            <a:r>
              <a:rPr sz="1904" dirty="0">
                <a:latin typeface="Times New Roman"/>
                <a:cs typeface="Times New Roman"/>
              </a:rPr>
              <a:t>for</a:t>
            </a:r>
            <a:r>
              <a:rPr sz="1904" spc="14" dirty="0">
                <a:latin typeface="Times New Roman"/>
                <a:cs typeface="Times New Roman"/>
              </a:rPr>
              <a:t> </a:t>
            </a:r>
            <a:r>
              <a:rPr sz="1904" dirty="0">
                <a:latin typeface="Times New Roman"/>
                <a:cs typeface="Times New Roman"/>
              </a:rPr>
              <a:t>the</a:t>
            </a:r>
            <a:r>
              <a:rPr sz="1904" spc="14" dirty="0">
                <a:latin typeface="Times New Roman"/>
                <a:cs typeface="Times New Roman"/>
              </a:rPr>
              <a:t> </a:t>
            </a:r>
            <a:r>
              <a:rPr sz="1904" dirty="0">
                <a:latin typeface="Times New Roman"/>
                <a:cs typeface="Times New Roman"/>
              </a:rPr>
              <a:t>next</a:t>
            </a:r>
            <a:r>
              <a:rPr sz="1904" spc="9" dirty="0">
                <a:latin typeface="Times New Roman"/>
                <a:cs typeface="Times New Roman"/>
              </a:rPr>
              <a:t> </a:t>
            </a:r>
            <a:r>
              <a:rPr sz="1904" dirty="0">
                <a:latin typeface="Times New Roman"/>
                <a:cs typeface="Times New Roman"/>
              </a:rPr>
              <a:t>flood, you</a:t>
            </a:r>
            <a:r>
              <a:rPr sz="1904" spc="23" dirty="0">
                <a:latin typeface="Times New Roman"/>
                <a:cs typeface="Times New Roman"/>
              </a:rPr>
              <a:t> </a:t>
            </a:r>
            <a:r>
              <a:rPr sz="1904" dirty="0">
                <a:latin typeface="Times New Roman"/>
                <a:cs typeface="Times New Roman"/>
              </a:rPr>
              <a:t>regain</a:t>
            </a:r>
            <a:r>
              <a:rPr sz="1904" spc="23" dirty="0">
                <a:latin typeface="Times New Roman"/>
                <a:cs typeface="Times New Roman"/>
              </a:rPr>
              <a:t> </a:t>
            </a:r>
            <a:r>
              <a:rPr sz="1904" dirty="0">
                <a:latin typeface="Times New Roman"/>
                <a:cs typeface="Times New Roman"/>
              </a:rPr>
              <a:t>control</a:t>
            </a:r>
            <a:r>
              <a:rPr sz="1904" spc="5" dirty="0">
                <a:latin typeface="Times New Roman"/>
                <a:cs typeface="Times New Roman"/>
              </a:rPr>
              <a:t> </a:t>
            </a:r>
            <a:r>
              <a:rPr sz="1904" dirty="0">
                <a:latin typeface="Times New Roman"/>
                <a:cs typeface="Times New Roman"/>
              </a:rPr>
              <a:t>over</a:t>
            </a:r>
            <a:r>
              <a:rPr sz="1904" spc="18" dirty="0">
                <a:latin typeface="Times New Roman"/>
                <a:cs typeface="Times New Roman"/>
              </a:rPr>
              <a:t> </a:t>
            </a:r>
            <a:r>
              <a:rPr sz="1904" dirty="0">
                <a:latin typeface="Times New Roman"/>
                <a:cs typeface="Times New Roman"/>
              </a:rPr>
              <a:t>your</a:t>
            </a:r>
            <a:r>
              <a:rPr sz="1904" spc="18" dirty="0">
                <a:latin typeface="Times New Roman"/>
                <a:cs typeface="Times New Roman"/>
              </a:rPr>
              <a:t> </a:t>
            </a:r>
            <a:r>
              <a:rPr sz="1904" dirty="0">
                <a:latin typeface="Times New Roman"/>
                <a:cs typeface="Times New Roman"/>
              </a:rPr>
              <a:t>future</a:t>
            </a:r>
            <a:r>
              <a:rPr sz="1904" spc="9" dirty="0">
                <a:latin typeface="Times New Roman"/>
                <a:cs typeface="Times New Roman"/>
              </a:rPr>
              <a:t> </a:t>
            </a:r>
            <a:r>
              <a:rPr sz="1904" dirty="0">
                <a:latin typeface="Times New Roman"/>
                <a:cs typeface="Times New Roman"/>
              </a:rPr>
              <a:t>-</a:t>
            </a:r>
            <a:r>
              <a:rPr sz="1904" spc="-5" dirty="0">
                <a:latin typeface="Times New Roman"/>
                <a:cs typeface="Times New Roman"/>
              </a:rPr>
              <a:t> </a:t>
            </a:r>
            <a:r>
              <a:rPr sz="1904" dirty="0">
                <a:latin typeface="Times New Roman"/>
                <a:cs typeface="Times New Roman"/>
              </a:rPr>
              <a:t>a</a:t>
            </a:r>
            <a:r>
              <a:rPr sz="1904" spc="32" dirty="0">
                <a:latin typeface="Times New Roman"/>
                <a:cs typeface="Times New Roman"/>
              </a:rPr>
              <a:t> </a:t>
            </a:r>
            <a:r>
              <a:rPr sz="1904" spc="-9" dirty="0">
                <a:latin typeface="Times New Roman"/>
                <a:cs typeface="Times New Roman"/>
              </a:rPr>
              <a:t>guaranteed </a:t>
            </a:r>
            <a:r>
              <a:rPr sz="1904" dirty="0">
                <a:latin typeface="Times New Roman"/>
                <a:cs typeface="Times New Roman"/>
              </a:rPr>
              <a:t>way</a:t>
            </a:r>
            <a:r>
              <a:rPr sz="1904" spc="272" dirty="0">
                <a:latin typeface="Times New Roman"/>
                <a:cs typeface="Times New Roman"/>
              </a:rPr>
              <a:t> </a:t>
            </a:r>
            <a:r>
              <a:rPr sz="1904" dirty="0">
                <a:latin typeface="Times New Roman"/>
                <a:cs typeface="Times New Roman"/>
              </a:rPr>
              <a:t>to</a:t>
            </a:r>
            <a:r>
              <a:rPr sz="1904" spc="290" dirty="0">
                <a:latin typeface="Times New Roman"/>
                <a:cs typeface="Times New Roman"/>
              </a:rPr>
              <a:t> </a:t>
            </a:r>
            <a:r>
              <a:rPr sz="1904" dirty="0">
                <a:latin typeface="Times New Roman"/>
                <a:cs typeface="Times New Roman"/>
              </a:rPr>
              <a:t>reduce</a:t>
            </a:r>
            <a:r>
              <a:rPr sz="1904" spc="299" dirty="0">
                <a:latin typeface="Times New Roman"/>
                <a:cs typeface="Times New Roman"/>
              </a:rPr>
              <a:t> </a:t>
            </a:r>
            <a:r>
              <a:rPr sz="1904" dirty="0">
                <a:latin typeface="Times New Roman"/>
                <a:cs typeface="Times New Roman"/>
              </a:rPr>
              <a:t>your</a:t>
            </a:r>
            <a:r>
              <a:rPr sz="1904" spc="286" dirty="0">
                <a:latin typeface="Times New Roman"/>
                <a:cs typeface="Times New Roman"/>
              </a:rPr>
              <a:t> </a:t>
            </a:r>
            <a:r>
              <a:rPr sz="1904" dirty="0">
                <a:latin typeface="Times New Roman"/>
                <a:cs typeface="Times New Roman"/>
              </a:rPr>
              <a:t>level</a:t>
            </a:r>
            <a:r>
              <a:rPr sz="1904" spc="268" dirty="0">
                <a:latin typeface="Times New Roman"/>
                <a:cs typeface="Times New Roman"/>
              </a:rPr>
              <a:t> </a:t>
            </a:r>
            <a:r>
              <a:rPr sz="1904" dirty="0">
                <a:latin typeface="Times New Roman"/>
                <a:cs typeface="Times New Roman"/>
              </a:rPr>
              <a:t>of</a:t>
            </a:r>
            <a:r>
              <a:rPr sz="1904" spc="286" dirty="0">
                <a:latin typeface="Times New Roman"/>
                <a:cs typeface="Times New Roman"/>
              </a:rPr>
              <a:t> </a:t>
            </a:r>
            <a:r>
              <a:rPr sz="1904" dirty="0">
                <a:latin typeface="Times New Roman"/>
                <a:cs typeface="Times New Roman"/>
              </a:rPr>
              <a:t>anxiety</a:t>
            </a:r>
            <a:r>
              <a:rPr sz="1904" spc="277" dirty="0">
                <a:latin typeface="Times New Roman"/>
                <a:cs typeface="Times New Roman"/>
              </a:rPr>
              <a:t> </a:t>
            </a:r>
            <a:r>
              <a:rPr sz="1904" dirty="0">
                <a:latin typeface="Times New Roman"/>
                <a:cs typeface="Times New Roman"/>
              </a:rPr>
              <a:t>and</a:t>
            </a:r>
            <a:r>
              <a:rPr sz="1904" spc="295" dirty="0">
                <a:latin typeface="Times New Roman"/>
                <a:cs typeface="Times New Roman"/>
              </a:rPr>
              <a:t> </a:t>
            </a:r>
            <a:r>
              <a:rPr sz="1904" dirty="0">
                <a:latin typeface="Times New Roman"/>
                <a:cs typeface="Times New Roman"/>
              </a:rPr>
              <a:t>stress.</a:t>
            </a:r>
            <a:r>
              <a:rPr sz="1904" spc="304" dirty="0">
                <a:latin typeface="Times New Roman"/>
                <a:cs typeface="Times New Roman"/>
              </a:rPr>
              <a:t> </a:t>
            </a:r>
            <a:r>
              <a:rPr sz="1904" dirty="0">
                <a:latin typeface="Times New Roman"/>
                <a:cs typeface="Times New Roman"/>
              </a:rPr>
              <a:t>You</a:t>
            </a:r>
            <a:r>
              <a:rPr sz="1904" spc="290" dirty="0">
                <a:latin typeface="Times New Roman"/>
                <a:cs typeface="Times New Roman"/>
              </a:rPr>
              <a:t> </a:t>
            </a:r>
            <a:r>
              <a:rPr sz="1904" dirty="0">
                <a:latin typeface="Times New Roman"/>
                <a:cs typeface="Times New Roman"/>
              </a:rPr>
              <a:t>don't</a:t>
            </a:r>
            <a:r>
              <a:rPr sz="1904" spc="290" dirty="0">
                <a:latin typeface="Times New Roman"/>
                <a:cs typeface="Times New Roman"/>
              </a:rPr>
              <a:t> </a:t>
            </a:r>
            <a:r>
              <a:rPr sz="1904" dirty="0">
                <a:latin typeface="Times New Roman"/>
                <a:cs typeface="Times New Roman"/>
              </a:rPr>
              <a:t>have</a:t>
            </a:r>
            <a:r>
              <a:rPr sz="1904" spc="286" dirty="0">
                <a:latin typeface="Times New Roman"/>
                <a:cs typeface="Times New Roman"/>
              </a:rPr>
              <a:t> </a:t>
            </a:r>
            <a:r>
              <a:rPr sz="1904" dirty="0">
                <a:latin typeface="Times New Roman"/>
                <a:cs typeface="Times New Roman"/>
              </a:rPr>
              <a:t>to</a:t>
            </a:r>
            <a:r>
              <a:rPr sz="1904" spc="299" dirty="0">
                <a:latin typeface="Times New Roman"/>
                <a:cs typeface="Times New Roman"/>
              </a:rPr>
              <a:t> </a:t>
            </a:r>
            <a:r>
              <a:rPr sz="1904" dirty="0">
                <a:latin typeface="Times New Roman"/>
                <a:cs typeface="Times New Roman"/>
              </a:rPr>
              <a:t>wait</a:t>
            </a:r>
            <a:r>
              <a:rPr sz="1904" spc="286" dirty="0">
                <a:latin typeface="Times New Roman"/>
                <a:cs typeface="Times New Roman"/>
              </a:rPr>
              <a:t> </a:t>
            </a:r>
            <a:r>
              <a:rPr sz="1904" dirty="0">
                <a:latin typeface="Times New Roman"/>
                <a:cs typeface="Times New Roman"/>
              </a:rPr>
              <a:t>for</a:t>
            </a:r>
            <a:r>
              <a:rPr sz="1904" spc="290" dirty="0">
                <a:latin typeface="Times New Roman"/>
                <a:cs typeface="Times New Roman"/>
              </a:rPr>
              <a:t> </a:t>
            </a:r>
            <a:r>
              <a:rPr sz="1904" spc="-23" dirty="0">
                <a:latin typeface="Times New Roman"/>
                <a:cs typeface="Times New Roman"/>
              </a:rPr>
              <a:t>the </a:t>
            </a:r>
            <a:r>
              <a:rPr sz="1904" dirty="0">
                <a:latin typeface="Times New Roman"/>
                <a:cs typeface="Times New Roman"/>
              </a:rPr>
              <a:t>government</a:t>
            </a:r>
            <a:r>
              <a:rPr sz="1904" spc="-36" dirty="0">
                <a:latin typeface="Times New Roman"/>
                <a:cs typeface="Times New Roman"/>
              </a:rPr>
              <a:t> </a:t>
            </a:r>
            <a:r>
              <a:rPr sz="1904" dirty="0">
                <a:latin typeface="Times New Roman"/>
                <a:cs typeface="Times New Roman"/>
              </a:rPr>
              <a:t>to</a:t>
            </a:r>
            <a:r>
              <a:rPr sz="1904" spc="-18" dirty="0">
                <a:latin typeface="Times New Roman"/>
                <a:cs typeface="Times New Roman"/>
              </a:rPr>
              <a:t> </a:t>
            </a:r>
            <a:r>
              <a:rPr sz="1904" dirty="0">
                <a:latin typeface="Times New Roman"/>
                <a:cs typeface="Times New Roman"/>
              </a:rPr>
              <a:t>act;</a:t>
            </a:r>
            <a:r>
              <a:rPr sz="1904" spc="-36" dirty="0">
                <a:latin typeface="Times New Roman"/>
                <a:cs typeface="Times New Roman"/>
              </a:rPr>
              <a:t> </a:t>
            </a:r>
            <a:r>
              <a:rPr sz="1904" dirty="0">
                <a:latin typeface="Times New Roman"/>
                <a:cs typeface="Times New Roman"/>
              </a:rPr>
              <a:t>you</a:t>
            </a:r>
            <a:r>
              <a:rPr sz="1904" spc="-5" dirty="0">
                <a:latin typeface="Times New Roman"/>
                <a:cs typeface="Times New Roman"/>
              </a:rPr>
              <a:t> </a:t>
            </a:r>
            <a:r>
              <a:rPr sz="1904" dirty="0">
                <a:latin typeface="Times New Roman"/>
                <a:cs typeface="Times New Roman"/>
              </a:rPr>
              <a:t>can</a:t>
            </a:r>
            <a:r>
              <a:rPr sz="1904" spc="-18" dirty="0">
                <a:latin typeface="Times New Roman"/>
                <a:cs typeface="Times New Roman"/>
              </a:rPr>
              <a:t> </a:t>
            </a:r>
            <a:r>
              <a:rPr sz="1904" dirty="0">
                <a:latin typeface="Times New Roman"/>
                <a:cs typeface="Times New Roman"/>
              </a:rPr>
              <a:t>take</a:t>
            </a:r>
            <a:r>
              <a:rPr sz="1904" spc="-41" dirty="0">
                <a:latin typeface="Times New Roman"/>
                <a:cs typeface="Times New Roman"/>
              </a:rPr>
              <a:t> </a:t>
            </a:r>
            <a:r>
              <a:rPr sz="1904" dirty="0">
                <a:latin typeface="Times New Roman"/>
                <a:cs typeface="Times New Roman"/>
              </a:rPr>
              <a:t>care</a:t>
            </a:r>
            <a:r>
              <a:rPr sz="1904" spc="-14" dirty="0">
                <a:latin typeface="Times New Roman"/>
                <a:cs typeface="Times New Roman"/>
              </a:rPr>
              <a:t> </a:t>
            </a:r>
            <a:r>
              <a:rPr sz="1904" dirty="0">
                <a:latin typeface="Times New Roman"/>
                <a:cs typeface="Times New Roman"/>
              </a:rPr>
              <a:t>of</a:t>
            </a:r>
            <a:r>
              <a:rPr sz="1904" spc="-27" dirty="0">
                <a:latin typeface="Times New Roman"/>
                <a:cs typeface="Times New Roman"/>
              </a:rPr>
              <a:t> </a:t>
            </a:r>
            <a:r>
              <a:rPr sz="1904" dirty="0">
                <a:latin typeface="Times New Roman"/>
                <a:cs typeface="Times New Roman"/>
              </a:rPr>
              <a:t>protecting</a:t>
            </a:r>
            <a:r>
              <a:rPr sz="1904" spc="-54" dirty="0">
                <a:latin typeface="Times New Roman"/>
                <a:cs typeface="Times New Roman"/>
              </a:rPr>
              <a:t> </a:t>
            </a:r>
            <a:r>
              <a:rPr sz="1904" dirty="0">
                <a:latin typeface="Times New Roman"/>
                <a:cs typeface="Times New Roman"/>
              </a:rPr>
              <a:t>your</a:t>
            </a:r>
            <a:r>
              <a:rPr sz="1904" spc="-9" dirty="0">
                <a:latin typeface="Times New Roman"/>
                <a:cs typeface="Times New Roman"/>
              </a:rPr>
              <a:t> </a:t>
            </a:r>
            <a:r>
              <a:rPr sz="1904" dirty="0">
                <a:latin typeface="Times New Roman"/>
                <a:cs typeface="Times New Roman"/>
              </a:rPr>
              <a:t>home</a:t>
            </a:r>
            <a:r>
              <a:rPr sz="1904" spc="-27" dirty="0">
                <a:latin typeface="Times New Roman"/>
                <a:cs typeface="Times New Roman"/>
              </a:rPr>
              <a:t> </a:t>
            </a:r>
            <a:r>
              <a:rPr sz="1904" dirty="0">
                <a:latin typeface="Times New Roman"/>
                <a:cs typeface="Times New Roman"/>
              </a:rPr>
              <a:t>when</a:t>
            </a:r>
            <a:r>
              <a:rPr sz="1904" spc="-5" dirty="0">
                <a:latin typeface="Times New Roman"/>
                <a:cs typeface="Times New Roman"/>
              </a:rPr>
              <a:t> </a:t>
            </a:r>
            <a:r>
              <a:rPr sz="1904" dirty="0">
                <a:latin typeface="Times New Roman"/>
                <a:cs typeface="Times New Roman"/>
              </a:rPr>
              <a:t>you</a:t>
            </a:r>
            <a:r>
              <a:rPr sz="1904" spc="-18" dirty="0">
                <a:latin typeface="Times New Roman"/>
                <a:cs typeface="Times New Roman"/>
              </a:rPr>
              <a:t> </a:t>
            </a:r>
            <a:r>
              <a:rPr sz="1904" dirty="0">
                <a:latin typeface="Times New Roman"/>
                <a:cs typeface="Times New Roman"/>
              </a:rPr>
              <a:t>are</a:t>
            </a:r>
            <a:r>
              <a:rPr sz="1904" spc="-27" dirty="0">
                <a:latin typeface="Times New Roman"/>
                <a:cs typeface="Times New Roman"/>
              </a:rPr>
              <a:t> </a:t>
            </a:r>
            <a:r>
              <a:rPr sz="1904" spc="-9" dirty="0">
                <a:latin typeface="Times New Roman"/>
                <a:cs typeface="Times New Roman"/>
              </a:rPr>
              <a:t>ready.</a:t>
            </a:r>
            <a:endParaRPr sz="1904">
              <a:latin typeface="Times New Roman"/>
              <a:cs typeface="Times New Roman"/>
            </a:endParaRPr>
          </a:p>
        </p:txBody>
      </p:sp>
      <p:sp>
        <p:nvSpPr>
          <p:cNvPr id="4" name="object 4"/>
          <p:cNvSpPr txBox="1">
            <a:spLocks noGrp="1"/>
          </p:cNvSpPr>
          <p:nvPr>
            <p:ph type="sldNum" sz="quarter" idx="7"/>
          </p:nvPr>
        </p:nvSpPr>
        <p:spPr>
          <a:xfrm>
            <a:off x="9655592" y="6438383"/>
            <a:ext cx="269270" cy="161616"/>
          </a:xfrm>
          <a:prstGeom prst="rect">
            <a:avLst/>
          </a:prstGeom>
        </p:spPr>
        <p:txBody>
          <a:bodyPr vert="horz" wrap="square" lIns="0" tIns="0" rIns="0" bIns="0" rtlCol="0">
            <a:spAutoFit/>
          </a:bodyPr>
          <a:lstStyle>
            <a:defPPr>
              <a:defRPr kern="0"/>
            </a:defPPr>
            <a:lvl1pPr>
              <a:defRPr sz="1050" b="0" i="0">
                <a:solidFill>
                  <a:srgbClr val="898989"/>
                </a:solidFill>
                <a:latin typeface="Carlito"/>
                <a:cs typeface="Carlito"/>
              </a:defRPr>
            </a:lvl1pPr>
          </a:lstStyle>
          <a:p>
            <a:pPr marL="149860">
              <a:lnSpc>
                <a:spcPts val="1115"/>
              </a:lnSpc>
            </a:pPr>
            <a:fld id="{81D60167-4931-47E6-BA6A-407CBD079E47}" type="slidenum">
              <a:rPr lang="en-US" spc="-50" smtClean="0"/>
              <a:pPr marL="149860">
                <a:lnSpc>
                  <a:spcPts val="1115"/>
                </a:lnSpc>
              </a:pPr>
              <a:t>161</a:t>
            </a:fld>
            <a:endParaRPr spc="-23" dirty="0"/>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975475" y="1030482"/>
            <a:ext cx="8235358" cy="1853605"/>
          </a:xfrm>
          <a:prstGeom prst="rect">
            <a:avLst/>
          </a:prstGeom>
        </p:spPr>
        <p:txBody>
          <a:bodyPr vert="horz" wrap="square" lIns="0" tIns="78887" rIns="0" bIns="0" rtlCol="0">
            <a:spAutoFit/>
          </a:bodyPr>
          <a:lstStyle/>
          <a:p>
            <a:pPr marL="11516" algn="just">
              <a:spcBef>
                <a:spcPts val="621"/>
              </a:spcBef>
            </a:pPr>
            <a:r>
              <a:rPr sz="2222" dirty="0">
                <a:latin typeface="Carlito"/>
                <a:cs typeface="Carlito"/>
              </a:rPr>
              <a:t>d)</a:t>
            </a:r>
            <a:r>
              <a:rPr sz="2222" spc="-23" dirty="0">
                <a:latin typeface="Carlito"/>
                <a:cs typeface="Carlito"/>
              </a:rPr>
              <a:t> </a:t>
            </a:r>
            <a:r>
              <a:rPr sz="2222" u="sng" dirty="0">
                <a:solidFill>
                  <a:srgbClr val="0070BF"/>
                </a:solidFill>
                <a:uFill>
                  <a:solidFill>
                    <a:srgbClr val="0070BF"/>
                  </a:solidFill>
                </a:uFill>
                <a:latin typeface="Carlito"/>
                <a:cs typeface="Carlito"/>
              </a:rPr>
              <a:t>Flood</a:t>
            </a:r>
            <a:r>
              <a:rPr sz="2222" u="sng" spc="5" dirty="0">
                <a:solidFill>
                  <a:srgbClr val="0070BF"/>
                </a:solidFill>
                <a:uFill>
                  <a:solidFill>
                    <a:srgbClr val="0070BF"/>
                  </a:solidFill>
                </a:uFill>
                <a:latin typeface="Carlito"/>
                <a:cs typeface="Carlito"/>
              </a:rPr>
              <a:t> </a:t>
            </a:r>
            <a:r>
              <a:rPr sz="2222" u="sng" dirty="0">
                <a:solidFill>
                  <a:srgbClr val="0070BF"/>
                </a:solidFill>
                <a:uFill>
                  <a:solidFill>
                    <a:srgbClr val="0070BF"/>
                  </a:solidFill>
                </a:uFill>
                <a:latin typeface="Carlito"/>
                <a:cs typeface="Carlito"/>
              </a:rPr>
              <a:t>plain</a:t>
            </a:r>
            <a:r>
              <a:rPr sz="2222" u="sng" spc="-27" dirty="0">
                <a:solidFill>
                  <a:srgbClr val="0070BF"/>
                </a:solidFill>
                <a:uFill>
                  <a:solidFill>
                    <a:srgbClr val="0070BF"/>
                  </a:solidFill>
                </a:uFill>
                <a:latin typeface="Carlito"/>
                <a:cs typeface="Carlito"/>
              </a:rPr>
              <a:t> </a:t>
            </a:r>
            <a:r>
              <a:rPr sz="2222" u="sng" spc="-9" dirty="0">
                <a:solidFill>
                  <a:srgbClr val="0070BF"/>
                </a:solidFill>
                <a:uFill>
                  <a:solidFill>
                    <a:srgbClr val="0070BF"/>
                  </a:solidFill>
                </a:uFill>
                <a:latin typeface="Carlito"/>
                <a:cs typeface="Carlito"/>
              </a:rPr>
              <a:t>zoning</a:t>
            </a:r>
            <a:endParaRPr sz="2222">
              <a:latin typeface="Carlito"/>
              <a:cs typeface="Carlito"/>
            </a:endParaRPr>
          </a:p>
          <a:p>
            <a:pPr marL="11516" marR="4607" algn="just">
              <a:lnSpc>
                <a:spcPts val="2403"/>
              </a:lnSpc>
              <a:spcBef>
                <a:spcPts val="830"/>
              </a:spcBef>
            </a:pPr>
            <a:r>
              <a:rPr sz="2222" dirty="0">
                <a:latin typeface="Carlito"/>
                <a:cs typeface="Carlito"/>
              </a:rPr>
              <a:t>Flood</a:t>
            </a:r>
            <a:r>
              <a:rPr sz="2222" spc="36" dirty="0">
                <a:latin typeface="Carlito"/>
                <a:cs typeface="Carlito"/>
              </a:rPr>
              <a:t>  </a:t>
            </a:r>
            <a:r>
              <a:rPr sz="2222" dirty="0">
                <a:latin typeface="Carlito"/>
                <a:cs typeface="Carlito"/>
              </a:rPr>
              <a:t>plain</a:t>
            </a:r>
            <a:r>
              <a:rPr sz="2222" spc="32" dirty="0">
                <a:latin typeface="Carlito"/>
                <a:cs typeface="Carlito"/>
              </a:rPr>
              <a:t>  </a:t>
            </a:r>
            <a:r>
              <a:rPr sz="2222" dirty="0">
                <a:latin typeface="Carlito"/>
                <a:cs typeface="Carlito"/>
              </a:rPr>
              <a:t>zoning</a:t>
            </a:r>
            <a:r>
              <a:rPr sz="2222" spc="41" dirty="0">
                <a:latin typeface="Carlito"/>
                <a:cs typeface="Carlito"/>
              </a:rPr>
              <a:t>  </a:t>
            </a:r>
            <a:r>
              <a:rPr sz="2222" dirty="0">
                <a:latin typeface="Carlito"/>
                <a:cs typeface="Carlito"/>
              </a:rPr>
              <a:t>means</a:t>
            </a:r>
            <a:r>
              <a:rPr sz="2222" spc="32" dirty="0">
                <a:latin typeface="Carlito"/>
                <a:cs typeface="Carlito"/>
              </a:rPr>
              <a:t>  </a:t>
            </a:r>
            <a:r>
              <a:rPr sz="2222" dirty="0">
                <a:latin typeface="Carlito"/>
                <a:cs typeface="Carlito"/>
              </a:rPr>
              <a:t>dividing</a:t>
            </a:r>
            <a:r>
              <a:rPr sz="2222" spc="36" dirty="0">
                <a:latin typeface="Carlito"/>
                <a:cs typeface="Carlito"/>
              </a:rPr>
              <a:t>  </a:t>
            </a:r>
            <a:r>
              <a:rPr sz="2222" dirty="0">
                <a:latin typeface="Carlito"/>
                <a:cs typeface="Carlito"/>
              </a:rPr>
              <a:t>the</a:t>
            </a:r>
            <a:r>
              <a:rPr sz="2222" spc="549" dirty="0">
                <a:latin typeface="Carlito"/>
                <a:cs typeface="Carlito"/>
              </a:rPr>
              <a:t> </a:t>
            </a:r>
            <a:r>
              <a:rPr sz="2222" dirty="0">
                <a:latin typeface="Carlito"/>
                <a:cs typeface="Carlito"/>
              </a:rPr>
              <a:t>entire</a:t>
            </a:r>
            <a:r>
              <a:rPr sz="2222" spc="549" dirty="0">
                <a:latin typeface="Carlito"/>
                <a:cs typeface="Carlito"/>
              </a:rPr>
              <a:t> </a:t>
            </a:r>
            <a:r>
              <a:rPr sz="2222" dirty="0">
                <a:latin typeface="Carlito"/>
                <a:cs typeface="Carlito"/>
              </a:rPr>
              <a:t>flood</a:t>
            </a:r>
            <a:r>
              <a:rPr sz="2222" spc="27" dirty="0">
                <a:latin typeface="Carlito"/>
                <a:cs typeface="Carlito"/>
              </a:rPr>
              <a:t>  </a:t>
            </a:r>
            <a:r>
              <a:rPr sz="2222" dirty="0">
                <a:latin typeface="Carlito"/>
                <a:cs typeface="Carlito"/>
              </a:rPr>
              <a:t>plain</a:t>
            </a:r>
            <a:r>
              <a:rPr sz="2222" spc="41" dirty="0">
                <a:latin typeface="Carlito"/>
                <a:cs typeface="Carlito"/>
              </a:rPr>
              <a:t>  </a:t>
            </a:r>
            <a:r>
              <a:rPr sz="2222" dirty="0">
                <a:latin typeface="Carlito"/>
                <a:cs typeface="Carlito"/>
              </a:rPr>
              <a:t>area</a:t>
            </a:r>
            <a:r>
              <a:rPr sz="2222" spc="32" dirty="0">
                <a:latin typeface="Carlito"/>
                <a:cs typeface="Carlito"/>
              </a:rPr>
              <a:t>  </a:t>
            </a:r>
            <a:r>
              <a:rPr sz="2222" spc="-18" dirty="0">
                <a:latin typeface="Carlito"/>
                <a:cs typeface="Carlito"/>
              </a:rPr>
              <a:t>into </a:t>
            </a:r>
            <a:r>
              <a:rPr sz="2222" dirty="0">
                <a:latin typeface="Carlito"/>
                <a:cs typeface="Carlito"/>
              </a:rPr>
              <a:t>different</a:t>
            </a:r>
            <a:r>
              <a:rPr sz="2222" spc="100" dirty="0">
                <a:latin typeface="Carlito"/>
                <a:cs typeface="Carlito"/>
              </a:rPr>
              <a:t> </a:t>
            </a:r>
            <a:r>
              <a:rPr sz="2222" dirty="0">
                <a:latin typeface="Carlito"/>
                <a:cs typeface="Carlito"/>
              </a:rPr>
              <a:t>zones</a:t>
            </a:r>
            <a:r>
              <a:rPr sz="2222" spc="118" dirty="0">
                <a:latin typeface="Carlito"/>
                <a:cs typeface="Carlito"/>
              </a:rPr>
              <a:t> </a:t>
            </a:r>
            <a:r>
              <a:rPr sz="2222" dirty="0">
                <a:latin typeface="Carlito"/>
                <a:cs typeface="Carlito"/>
              </a:rPr>
              <a:t>and</a:t>
            </a:r>
            <a:r>
              <a:rPr sz="2222" spc="131" dirty="0">
                <a:latin typeface="Carlito"/>
                <a:cs typeface="Carlito"/>
              </a:rPr>
              <a:t> </a:t>
            </a:r>
            <a:r>
              <a:rPr sz="2222" dirty="0">
                <a:latin typeface="Carlito"/>
                <a:cs typeface="Carlito"/>
              </a:rPr>
              <a:t>to</a:t>
            </a:r>
            <a:r>
              <a:rPr sz="2222" spc="122" dirty="0">
                <a:latin typeface="Carlito"/>
                <a:cs typeface="Carlito"/>
              </a:rPr>
              <a:t> </a:t>
            </a:r>
            <a:r>
              <a:rPr sz="2222" dirty="0">
                <a:latin typeface="Carlito"/>
                <a:cs typeface="Carlito"/>
              </a:rPr>
              <a:t>restrict</a:t>
            </a:r>
            <a:r>
              <a:rPr sz="2222" spc="131" dirty="0">
                <a:latin typeface="Carlito"/>
                <a:cs typeface="Carlito"/>
              </a:rPr>
              <a:t> </a:t>
            </a:r>
            <a:r>
              <a:rPr sz="2222" dirty="0">
                <a:latin typeface="Carlito"/>
                <a:cs typeface="Carlito"/>
              </a:rPr>
              <a:t>the</a:t>
            </a:r>
            <a:r>
              <a:rPr sz="2222" spc="122" dirty="0">
                <a:latin typeface="Carlito"/>
                <a:cs typeface="Carlito"/>
              </a:rPr>
              <a:t> </a:t>
            </a:r>
            <a:r>
              <a:rPr sz="2222" dirty="0">
                <a:latin typeface="Carlito"/>
                <a:cs typeface="Carlito"/>
              </a:rPr>
              <a:t>occupancy</a:t>
            </a:r>
            <a:r>
              <a:rPr sz="2222" spc="113" dirty="0">
                <a:latin typeface="Carlito"/>
                <a:cs typeface="Carlito"/>
              </a:rPr>
              <a:t> </a:t>
            </a:r>
            <a:r>
              <a:rPr sz="2222" dirty="0">
                <a:latin typeface="Carlito"/>
                <a:cs typeface="Carlito"/>
              </a:rPr>
              <a:t>of</a:t>
            </a:r>
            <a:r>
              <a:rPr sz="2222" spc="131" dirty="0">
                <a:latin typeface="Carlito"/>
                <a:cs typeface="Carlito"/>
              </a:rPr>
              <a:t> </a:t>
            </a:r>
            <a:r>
              <a:rPr sz="2222" dirty="0">
                <a:latin typeface="Carlito"/>
                <a:cs typeface="Carlito"/>
              </a:rPr>
              <a:t>different</a:t>
            </a:r>
            <a:r>
              <a:rPr sz="2222" spc="127" dirty="0">
                <a:latin typeface="Carlito"/>
                <a:cs typeface="Carlito"/>
              </a:rPr>
              <a:t> </a:t>
            </a:r>
            <a:r>
              <a:rPr sz="2222" dirty="0">
                <a:latin typeface="Carlito"/>
                <a:cs typeface="Carlito"/>
              </a:rPr>
              <a:t>zones</a:t>
            </a:r>
            <a:r>
              <a:rPr sz="2222" spc="118" dirty="0">
                <a:latin typeface="Carlito"/>
                <a:cs typeface="Carlito"/>
              </a:rPr>
              <a:t> </a:t>
            </a:r>
            <a:r>
              <a:rPr sz="2222" dirty="0">
                <a:latin typeface="Carlito"/>
                <a:cs typeface="Carlito"/>
              </a:rPr>
              <a:t>of</a:t>
            </a:r>
            <a:r>
              <a:rPr sz="2222" spc="131" dirty="0">
                <a:latin typeface="Carlito"/>
                <a:cs typeface="Carlito"/>
              </a:rPr>
              <a:t> </a:t>
            </a:r>
            <a:r>
              <a:rPr sz="2222" spc="-23" dirty="0">
                <a:latin typeface="Carlito"/>
                <a:cs typeface="Carlito"/>
              </a:rPr>
              <a:t>the </a:t>
            </a:r>
            <a:r>
              <a:rPr sz="2222" dirty="0">
                <a:latin typeface="Carlito"/>
                <a:cs typeface="Carlito"/>
              </a:rPr>
              <a:t>flood</a:t>
            </a:r>
            <a:r>
              <a:rPr sz="2222" spc="-50" dirty="0">
                <a:latin typeface="Carlito"/>
                <a:cs typeface="Carlito"/>
              </a:rPr>
              <a:t> </a:t>
            </a:r>
            <a:r>
              <a:rPr sz="2222" dirty="0">
                <a:latin typeface="Carlito"/>
                <a:cs typeface="Carlito"/>
              </a:rPr>
              <a:t>plain</a:t>
            </a:r>
            <a:r>
              <a:rPr sz="2222" spc="-32" dirty="0">
                <a:latin typeface="Carlito"/>
                <a:cs typeface="Carlito"/>
              </a:rPr>
              <a:t> </a:t>
            </a:r>
            <a:r>
              <a:rPr sz="2222" dirty="0">
                <a:latin typeface="Carlito"/>
                <a:cs typeface="Carlito"/>
              </a:rPr>
              <a:t>to</a:t>
            </a:r>
            <a:r>
              <a:rPr sz="2222" spc="-32" dirty="0">
                <a:latin typeface="Carlito"/>
                <a:cs typeface="Carlito"/>
              </a:rPr>
              <a:t> </a:t>
            </a:r>
            <a:r>
              <a:rPr sz="2222" dirty="0">
                <a:latin typeface="Carlito"/>
                <a:cs typeface="Carlito"/>
              </a:rPr>
              <a:t>use</a:t>
            </a:r>
            <a:r>
              <a:rPr sz="2222" spc="-32" dirty="0">
                <a:latin typeface="Carlito"/>
                <a:cs typeface="Carlito"/>
              </a:rPr>
              <a:t> </a:t>
            </a:r>
            <a:r>
              <a:rPr sz="2222" dirty="0">
                <a:latin typeface="Carlito"/>
                <a:cs typeface="Carlito"/>
              </a:rPr>
              <a:t>which</a:t>
            </a:r>
            <a:r>
              <a:rPr sz="2222" spc="-27" dirty="0">
                <a:latin typeface="Carlito"/>
                <a:cs typeface="Carlito"/>
              </a:rPr>
              <a:t> </a:t>
            </a:r>
            <a:r>
              <a:rPr sz="2222" dirty="0">
                <a:latin typeface="Carlito"/>
                <a:cs typeface="Carlito"/>
              </a:rPr>
              <a:t>will</a:t>
            </a:r>
            <a:r>
              <a:rPr sz="2222" spc="-36" dirty="0">
                <a:latin typeface="Carlito"/>
                <a:cs typeface="Carlito"/>
              </a:rPr>
              <a:t> </a:t>
            </a:r>
            <a:r>
              <a:rPr sz="2222" dirty="0">
                <a:latin typeface="Carlito"/>
                <a:cs typeface="Carlito"/>
              </a:rPr>
              <a:t>suffer</a:t>
            </a:r>
            <a:r>
              <a:rPr sz="2222" spc="-32" dirty="0">
                <a:latin typeface="Carlito"/>
                <a:cs typeface="Carlito"/>
              </a:rPr>
              <a:t> </a:t>
            </a:r>
            <a:r>
              <a:rPr sz="2222" dirty="0">
                <a:latin typeface="Carlito"/>
                <a:cs typeface="Carlito"/>
              </a:rPr>
              <a:t>little</a:t>
            </a:r>
            <a:r>
              <a:rPr sz="2222" spc="-54" dirty="0">
                <a:latin typeface="Carlito"/>
                <a:cs typeface="Carlito"/>
              </a:rPr>
              <a:t> </a:t>
            </a:r>
            <a:r>
              <a:rPr sz="2222" dirty="0">
                <a:latin typeface="Carlito"/>
                <a:cs typeface="Carlito"/>
              </a:rPr>
              <a:t>or</a:t>
            </a:r>
            <a:r>
              <a:rPr sz="2222" spc="-32" dirty="0">
                <a:latin typeface="Carlito"/>
                <a:cs typeface="Carlito"/>
              </a:rPr>
              <a:t> </a:t>
            </a:r>
            <a:r>
              <a:rPr sz="2222" dirty="0">
                <a:latin typeface="Carlito"/>
                <a:cs typeface="Carlito"/>
              </a:rPr>
              <a:t>no</a:t>
            </a:r>
            <a:r>
              <a:rPr sz="2222" spc="-32" dirty="0">
                <a:latin typeface="Carlito"/>
                <a:cs typeface="Carlito"/>
              </a:rPr>
              <a:t> </a:t>
            </a:r>
            <a:r>
              <a:rPr sz="2222" dirty="0">
                <a:latin typeface="Carlito"/>
                <a:cs typeface="Carlito"/>
              </a:rPr>
              <a:t>damage</a:t>
            </a:r>
            <a:r>
              <a:rPr sz="2222" spc="-54" dirty="0">
                <a:latin typeface="Carlito"/>
                <a:cs typeface="Carlito"/>
              </a:rPr>
              <a:t> </a:t>
            </a:r>
            <a:r>
              <a:rPr sz="2222" dirty="0">
                <a:latin typeface="Carlito"/>
                <a:cs typeface="Carlito"/>
              </a:rPr>
              <a:t>during</a:t>
            </a:r>
            <a:r>
              <a:rPr sz="2222" spc="-59" dirty="0">
                <a:latin typeface="Carlito"/>
                <a:cs typeface="Carlito"/>
              </a:rPr>
              <a:t> </a:t>
            </a:r>
            <a:r>
              <a:rPr sz="2222" spc="-9" dirty="0">
                <a:latin typeface="Carlito"/>
                <a:cs typeface="Carlito"/>
              </a:rPr>
              <a:t>floods.</a:t>
            </a:r>
            <a:endParaRPr sz="2222">
              <a:latin typeface="Carlito"/>
              <a:cs typeface="Carlito"/>
            </a:endParaRPr>
          </a:p>
          <a:p>
            <a:pPr marL="11516" algn="just">
              <a:spcBef>
                <a:spcPts val="503"/>
              </a:spcBef>
            </a:pPr>
            <a:r>
              <a:rPr sz="2222" dirty="0">
                <a:latin typeface="Carlito"/>
                <a:cs typeface="Carlito"/>
              </a:rPr>
              <a:t>It</a:t>
            </a:r>
            <a:r>
              <a:rPr sz="2222" spc="-32" dirty="0">
                <a:latin typeface="Carlito"/>
                <a:cs typeface="Carlito"/>
              </a:rPr>
              <a:t> </a:t>
            </a:r>
            <a:r>
              <a:rPr sz="2222" dirty="0">
                <a:latin typeface="Carlito"/>
                <a:cs typeface="Carlito"/>
              </a:rPr>
              <a:t>is one</a:t>
            </a:r>
            <a:r>
              <a:rPr sz="2222" spc="-41" dirty="0">
                <a:latin typeface="Carlito"/>
                <a:cs typeface="Carlito"/>
              </a:rPr>
              <a:t> </a:t>
            </a:r>
            <a:r>
              <a:rPr sz="2222" dirty="0">
                <a:latin typeface="Carlito"/>
                <a:cs typeface="Carlito"/>
              </a:rPr>
              <a:t>of</a:t>
            </a:r>
            <a:r>
              <a:rPr sz="2222" spc="-9" dirty="0">
                <a:latin typeface="Carlito"/>
                <a:cs typeface="Carlito"/>
              </a:rPr>
              <a:t> </a:t>
            </a:r>
            <a:r>
              <a:rPr sz="2222" dirty="0">
                <a:latin typeface="Carlito"/>
                <a:cs typeface="Carlito"/>
              </a:rPr>
              <a:t>the</a:t>
            </a:r>
            <a:r>
              <a:rPr sz="2222" spc="-36" dirty="0">
                <a:latin typeface="Carlito"/>
                <a:cs typeface="Carlito"/>
              </a:rPr>
              <a:t> </a:t>
            </a:r>
            <a:r>
              <a:rPr sz="2222" dirty="0">
                <a:latin typeface="Carlito"/>
                <a:cs typeface="Carlito"/>
              </a:rPr>
              <a:t>non-</a:t>
            </a:r>
            <a:r>
              <a:rPr sz="2222" spc="14" dirty="0">
                <a:latin typeface="Carlito"/>
                <a:cs typeface="Carlito"/>
              </a:rPr>
              <a:t> </a:t>
            </a:r>
            <a:r>
              <a:rPr sz="2222" spc="-9" dirty="0">
                <a:latin typeface="Carlito"/>
                <a:cs typeface="Carlito"/>
              </a:rPr>
              <a:t>structural</a:t>
            </a:r>
            <a:r>
              <a:rPr sz="2222" spc="-45" dirty="0">
                <a:latin typeface="Carlito"/>
                <a:cs typeface="Carlito"/>
              </a:rPr>
              <a:t> </a:t>
            </a:r>
            <a:r>
              <a:rPr sz="2222" dirty="0">
                <a:latin typeface="Carlito"/>
                <a:cs typeface="Carlito"/>
              </a:rPr>
              <a:t>flood</a:t>
            </a:r>
            <a:r>
              <a:rPr sz="2222" spc="-14" dirty="0">
                <a:latin typeface="Carlito"/>
                <a:cs typeface="Carlito"/>
              </a:rPr>
              <a:t> </a:t>
            </a:r>
            <a:r>
              <a:rPr sz="2222" spc="-9" dirty="0">
                <a:latin typeface="Carlito"/>
                <a:cs typeface="Carlito"/>
              </a:rPr>
              <a:t>mitigation</a:t>
            </a:r>
            <a:r>
              <a:rPr sz="2222" spc="-32" dirty="0">
                <a:latin typeface="Carlito"/>
                <a:cs typeface="Carlito"/>
              </a:rPr>
              <a:t> </a:t>
            </a:r>
            <a:r>
              <a:rPr sz="2222" spc="-9" dirty="0">
                <a:latin typeface="Carlito"/>
                <a:cs typeface="Carlito"/>
              </a:rPr>
              <a:t>measures.</a:t>
            </a:r>
            <a:endParaRPr sz="2222">
              <a:latin typeface="Carlito"/>
              <a:cs typeface="Carlito"/>
            </a:endParaRPr>
          </a:p>
        </p:txBody>
      </p:sp>
      <p:pic>
        <p:nvPicPr>
          <p:cNvPr id="3" name="object 3"/>
          <p:cNvPicPr/>
          <p:nvPr/>
        </p:nvPicPr>
        <p:blipFill>
          <a:blip r:embed="rId2" cstate="print"/>
          <a:stretch>
            <a:fillRect/>
          </a:stretch>
        </p:blipFill>
        <p:spPr>
          <a:xfrm>
            <a:off x="3853993" y="3004391"/>
            <a:ext cx="4735992" cy="2907654"/>
          </a:xfrm>
          <a:prstGeom prst="rect">
            <a:avLst/>
          </a:prstGeom>
        </p:spPr>
      </p:pic>
      <p:sp>
        <p:nvSpPr>
          <p:cNvPr id="4" name="object 4"/>
          <p:cNvSpPr txBox="1">
            <a:spLocks noGrp="1"/>
          </p:cNvSpPr>
          <p:nvPr>
            <p:ph type="sldNum" sz="quarter" idx="7"/>
          </p:nvPr>
        </p:nvSpPr>
        <p:spPr>
          <a:xfrm>
            <a:off x="9655592" y="6438383"/>
            <a:ext cx="269270" cy="161616"/>
          </a:xfrm>
          <a:prstGeom prst="rect">
            <a:avLst/>
          </a:prstGeom>
        </p:spPr>
        <p:txBody>
          <a:bodyPr vert="horz" wrap="square" lIns="0" tIns="0" rIns="0" bIns="0" rtlCol="0">
            <a:spAutoFit/>
          </a:bodyPr>
          <a:lstStyle>
            <a:defPPr>
              <a:defRPr kern="0"/>
            </a:defPPr>
            <a:lvl1pPr>
              <a:defRPr sz="1050" b="0" i="0">
                <a:solidFill>
                  <a:srgbClr val="898989"/>
                </a:solidFill>
                <a:latin typeface="Carlito"/>
                <a:cs typeface="Carlito"/>
              </a:defRPr>
            </a:lvl1pPr>
          </a:lstStyle>
          <a:p>
            <a:pPr marL="149860">
              <a:lnSpc>
                <a:spcPts val="1115"/>
              </a:lnSpc>
            </a:pPr>
            <a:fld id="{81D60167-4931-47E6-BA6A-407CBD079E47}" type="slidenum">
              <a:rPr lang="en-US" spc="-50" smtClean="0"/>
              <a:pPr marL="149860">
                <a:lnSpc>
                  <a:spcPts val="1115"/>
                </a:lnSpc>
              </a:pPr>
              <a:t>162</a:t>
            </a:fld>
            <a:endParaRPr spc="-23" dirty="0"/>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975475" y="1714672"/>
            <a:ext cx="8237086" cy="1822381"/>
          </a:xfrm>
          <a:prstGeom prst="rect">
            <a:avLst/>
          </a:prstGeom>
        </p:spPr>
        <p:txBody>
          <a:bodyPr vert="horz" wrap="square" lIns="0" tIns="180807" rIns="0" bIns="0" rtlCol="0">
            <a:spAutoFit/>
          </a:bodyPr>
          <a:lstStyle/>
          <a:p>
            <a:pPr marL="11516" algn="just">
              <a:spcBef>
                <a:spcPts val="1424"/>
              </a:spcBef>
            </a:pPr>
            <a:r>
              <a:rPr sz="2222" dirty="0">
                <a:latin typeface="Times New Roman"/>
                <a:cs typeface="Times New Roman"/>
              </a:rPr>
              <a:t>e)</a:t>
            </a:r>
            <a:r>
              <a:rPr sz="2222" spc="-9" dirty="0">
                <a:latin typeface="Times New Roman"/>
                <a:cs typeface="Times New Roman"/>
              </a:rPr>
              <a:t> </a:t>
            </a:r>
            <a:r>
              <a:rPr sz="2222" u="sng" dirty="0">
                <a:solidFill>
                  <a:srgbClr val="0070BF"/>
                </a:solidFill>
                <a:uFill>
                  <a:solidFill>
                    <a:srgbClr val="0070BF"/>
                  </a:solidFill>
                </a:uFill>
                <a:latin typeface="Times New Roman"/>
                <a:cs typeface="Times New Roman"/>
              </a:rPr>
              <a:t>Flood</a:t>
            </a:r>
            <a:r>
              <a:rPr sz="2222" u="sng" spc="-23" dirty="0">
                <a:solidFill>
                  <a:srgbClr val="0070BF"/>
                </a:solidFill>
                <a:uFill>
                  <a:solidFill>
                    <a:srgbClr val="0070BF"/>
                  </a:solidFill>
                </a:uFill>
                <a:latin typeface="Times New Roman"/>
                <a:cs typeface="Times New Roman"/>
              </a:rPr>
              <a:t> </a:t>
            </a:r>
            <a:r>
              <a:rPr sz="2222" u="sng" spc="-9" dirty="0">
                <a:solidFill>
                  <a:srgbClr val="0070BF"/>
                </a:solidFill>
                <a:uFill>
                  <a:solidFill>
                    <a:srgbClr val="0070BF"/>
                  </a:solidFill>
                </a:uFill>
                <a:latin typeface="Times New Roman"/>
                <a:cs typeface="Times New Roman"/>
              </a:rPr>
              <a:t>Insurance</a:t>
            </a:r>
            <a:endParaRPr sz="2222">
              <a:latin typeface="Times New Roman"/>
              <a:cs typeface="Times New Roman"/>
            </a:endParaRPr>
          </a:p>
          <a:p>
            <a:pPr marL="11516" marR="4607" algn="just">
              <a:lnSpc>
                <a:spcPct val="120200"/>
              </a:lnSpc>
              <a:spcBef>
                <a:spcPts val="803"/>
              </a:spcBef>
            </a:pPr>
            <a:r>
              <a:rPr sz="2222" dirty="0">
                <a:latin typeface="Times New Roman"/>
                <a:cs typeface="Times New Roman"/>
              </a:rPr>
              <a:t>Flood</a:t>
            </a:r>
            <a:r>
              <a:rPr sz="2222" spc="227" dirty="0">
                <a:latin typeface="Times New Roman"/>
                <a:cs typeface="Times New Roman"/>
              </a:rPr>
              <a:t> </a:t>
            </a:r>
            <a:r>
              <a:rPr sz="2222" dirty="0">
                <a:latin typeface="Times New Roman"/>
                <a:cs typeface="Times New Roman"/>
              </a:rPr>
              <a:t>insurance</a:t>
            </a:r>
            <a:r>
              <a:rPr sz="2222" spc="222" dirty="0">
                <a:latin typeface="Times New Roman"/>
                <a:cs typeface="Times New Roman"/>
              </a:rPr>
              <a:t> </a:t>
            </a:r>
            <a:r>
              <a:rPr sz="2222" dirty="0">
                <a:latin typeface="Times New Roman"/>
                <a:cs typeface="Times New Roman"/>
              </a:rPr>
              <a:t>is</a:t>
            </a:r>
            <a:r>
              <a:rPr sz="2222" spc="240" dirty="0">
                <a:latin typeface="Times New Roman"/>
                <a:cs typeface="Times New Roman"/>
              </a:rPr>
              <a:t> </a:t>
            </a:r>
            <a:r>
              <a:rPr sz="2222" dirty="0">
                <a:latin typeface="Times New Roman"/>
                <a:cs typeface="Times New Roman"/>
              </a:rPr>
              <a:t>a</a:t>
            </a:r>
            <a:r>
              <a:rPr sz="2222" spc="227" dirty="0">
                <a:latin typeface="Times New Roman"/>
                <a:cs typeface="Times New Roman"/>
              </a:rPr>
              <a:t> </a:t>
            </a:r>
            <a:r>
              <a:rPr sz="2222" dirty="0">
                <a:latin typeface="Times New Roman"/>
                <a:cs typeface="Times New Roman"/>
              </a:rPr>
              <a:t>type</a:t>
            </a:r>
            <a:r>
              <a:rPr sz="2222" spc="222" dirty="0">
                <a:latin typeface="Times New Roman"/>
                <a:cs typeface="Times New Roman"/>
              </a:rPr>
              <a:t> </a:t>
            </a:r>
            <a:r>
              <a:rPr sz="2222" dirty="0">
                <a:latin typeface="Times New Roman"/>
                <a:cs typeface="Times New Roman"/>
              </a:rPr>
              <a:t>of</a:t>
            </a:r>
            <a:r>
              <a:rPr sz="2222" spc="254" dirty="0">
                <a:latin typeface="Times New Roman"/>
                <a:cs typeface="Times New Roman"/>
              </a:rPr>
              <a:t> </a:t>
            </a:r>
            <a:r>
              <a:rPr sz="2222" u="sng" dirty="0">
                <a:solidFill>
                  <a:srgbClr val="0562C1"/>
                </a:solidFill>
                <a:uFill>
                  <a:solidFill>
                    <a:srgbClr val="0562C1"/>
                  </a:solidFill>
                </a:uFill>
                <a:latin typeface="Times New Roman"/>
                <a:cs typeface="Times New Roman"/>
              </a:rPr>
              <a:t>property</a:t>
            </a:r>
            <a:r>
              <a:rPr sz="2222" u="sng" spc="230" dirty="0">
                <a:solidFill>
                  <a:srgbClr val="0562C1"/>
                </a:solidFill>
                <a:uFill>
                  <a:solidFill>
                    <a:srgbClr val="0562C1"/>
                  </a:solidFill>
                </a:uFill>
                <a:latin typeface="Times New Roman"/>
                <a:cs typeface="Times New Roman"/>
              </a:rPr>
              <a:t> </a:t>
            </a:r>
            <a:r>
              <a:rPr sz="2222" u="sng" dirty="0">
                <a:solidFill>
                  <a:srgbClr val="0562C1"/>
                </a:solidFill>
                <a:uFill>
                  <a:solidFill>
                    <a:srgbClr val="0562C1"/>
                  </a:solidFill>
                </a:uFill>
                <a:latin typeface="Times New Roman"/>
                <a:cs typeface="Times New Roman"/>
              </a:rPr>
              <a:t>insurance</a:t>
            </a:r>
            <a:r>
              <a:rPr sz="2222" spc="230" dirty="0">
                <a:solidFill>
                  <a:srgbClr val="0562C1"/>
                </a:solidFill>
                <a:latin typeface="Times New Roman"/>
                <a:cs typeface="Times New Roman"/>
              </a:rPr>
              <a:t> </a:t>
            </a:r>
            <a:r>
              <a:rPr sz="2222" dirty="0">
                <a:latin typeface="Times New Roman"/>
                <a:cs typeface="Times New Roman"/>
              </a:rPr>
              <a:t>that</a:t>
            </a:r>
            <a:r>
              <a:rPr sz="2222" spc="240" dirty="0">
                <a:latin typeface="Times New Roman"/>
                <a:cs typeface="Times New Roman"/>
              </a:rPr>
              <a:t> </a:t>
            </a:r>
            <a:r>
              <a:rPr sz="2222" dirty="0">
                <a:latin typeface="Times New Roman"/>
                <a:cs typeface="Times New Roman"/>
              </a:rPr>
              <a:t>covers</a:t>
            </a:r>
            <a:r>
              <a:rPr sz="2222" spc="236" dirty="0">
                <a:latin typeface="Times New Roman"/>
                <a:cs typeface="Times New Roman"/>
              </a:rPr>
              <a:t> </a:t>
            </a:r>
            <a:r>
              <a:rPr sz="2222" dirty="0">
                <a:latin typeface="Times New Roman"/>
                <a:cs typeface="Times New Roman"/>
              </a:rPr>
              <a:t>a</a:t>
            </a:r>
            <a:r>
              <a:rPr sz="2222" spc="227" dirty="0">
                <a:latin typeface="Times New Roman"/>
                <a:cs typeface="Times New Roman"/>
              </a:rPr>
              <a:t> </a:t>
            </a:r>
            <a:r>
              <a:rPr sz="2222" spc="-9" dirty="0">
                <a:latin typeface="Times New Roman"/>
                <a:cs typeface="Times New Roman"/>
              </a:rPr>
              <a:t>dwelling </a:t>
            </a:r>
            <a:r>
              <a:rPr sz="2222" dirty="0">
                <a:latin typeface="Times New Roman"/>
                <a:cs typeface="Times New Roman"/>
              </a:rPr>
              <a:t>for</a:t>
            </a:r>
            <a:r>
              <a:rPr sz="2222" spc="-14" dirty="0">
                <a:latin typeface="Times New Roman"/>
                <a:cs typeface="Times New Roman"/>
              </a:rPr>
              <a:t> </a:t>
            </a:r>
            <a:r>
              <a:rPr sz="2222" dirty="0">
                <a:latin typeface="Times New Roman"/>
                <a:cs typeface="Times New Roman"/>
              </a:rPr>
              <a:t>losses</a:t>
            </a:r>
            <a:r>
              <a:rPr sz="2222" spc="-5" dirty="0">
                <a:latin typeface="Times New Roman"/>
                <a:cs typeface="Times New Roman"/>
              </a:rPr>
              <a:t> </a:t>
            </a:r>
            <a:r>
              <a:rPr sz="2222" dirty="0">
                <a:latin typeface="Times New Roman"/>
                <a:cs typeface="Times New Roman"/>
              </a:rPr>
              <a:t>sustained</a:t>
            </a:r>
            <a:r>
              <a:rPr sz="2222" spc="-5" dirty="0">
                <a:latin typeface="Times New Roman"/>
                <a:cs typeface="Times New Roman"/>
              </a:rPr>
              <a:t> </a:t>
            </a:r>
            <a:r>
              <a:rPr sz="2222" dirty="0">
                <a:latin typeface="Times New Roman"/>
                <a:cs typeface="Times New Roman"/>
              </a:rPr>
              <a:t>by</a:t>
            </a:r>
            <a:r>
              <a:rPr sz="2222" spc="-5" dirty="0">
                <a:latin typeface="Times New Roman"/>
                <a:cs typeface="Times New Roman"/>
              </a:rPr>
              <a:t> </a:t>
            </a:r>
            <a:r>
              <a:rPr sz="2222" dirty="0">
                <a:latin typeface="Times New Roman"/>
                <a:cs typeface="Times New Roman"/>
              </a:rPr>
              <a:t>water</a:t>
            </a:r>
            <a:r>
              <a:rPr sz="2222" spc="9" dirty="0">
                <a:latin typeface="Times New Roman"/>
                <a:cs typeface="Times New Roman"/>
              </a:rPr>
              <a:t> </a:t>
            </a:r>
            <a:r>
              <a:rPr sz="2222" dirty="0">
                <a:latin typeface="Times New Roman"/>
                <a:cs typeface="Times New Roman"/>
              </a:rPr>
              <a:t>damage</a:t>
            </a:r>
            <a:r>
              <a:rPr sz="2222" spc="-18" dirty="0">
                <a:latin typeface="Times New Roman"/>
                <a:cs typeface="Times New Roman"/>
              </a:rPr>
              <a:t> </a:t>
            </a:r>
            <a:r>
              <a:rPr sz="2222" dirty="0">
                <a:latin typeface="Times New Roman"/>
                <a:cs typeface="Times New Roman"/>
              </a:rPr>
              <a:t>specifically</a:t>
            </a:r>
            <a:r>
              <a:rPr sz="2222" spc="-5" dirty="0">
                <a:latin typeface="Times New Roman"/>
                <a:cs typeface="Times New Roman"/>
              </a:rPr>
              <a:t> </a:t>
            </a:r>
            <a:r>
              <a:rPr sz="2222" dirty="0">
                <a:latin typeface="Times New Roman"/>
                <a:cs typeface="Times New Roman"/>
              </a:rPr>
              <a:t>due</a:t>
            </a:r>
            <a:r>
              <a:rPr sz="2222" spc="-14" dirty="0">
                <a:latin typeface="Times New Roman"/>
                <a:cs typeface="Times New Roman"/>
              </a:rPr>
              <a:t> </a:t>
            </a:r>
            <a:r>
              <a:rPr sz="2222" dirty="0">
                <a:latin typeface="Times New Roman"/>
                <a:cs typeface="Times New Roman"/>
              </a:rPr>
              <a:t>to</a:t>
            </a:r>
            <a:r>
              <a:rPr sz="2222" spc="-5" dirty="0">
                <a:latin typeface="Times New Roman"/>
                <a:cs typeface="Times New Roman"/>
              </a:rPr>
              <a:t> </a:t>
            </a:r>
            <a:r>
              <a:rPr sz="2222" dirty="0">
                <a:latin typeface="Times New Roman"/>
                <a:cs typeface="Times New Roman"/>
              </a:rPr>
              <a:t>flooding</a:t>
            </a:r>
            <a:r>
              <a:rPr sz="2222" spc="-9" dirty="0">
                <a:latin typeface="Times New Roman"/>
                <a:cs typeface="Times New Roman"/>
              </a:rPr>
              <a:t> caused </a:t>
            </a:r>
            <a:r>
              <a:rPr sz="2222" dirty="0">
                <a:latin typeface="Times New Roman"/>
                <a:cs typeface="Times New Roman"/>
              </a:rPr>
              <a:t>by</a:t>
            </a:r>
            <a:r>
              <a:rPr sz="2222" spc="-9" dirty="0">
                <a:latin typeface="Times New Roman"/>
                <a:cs typeface="Times New Roman"/>
              </a:rPr>
              <a:t> </a:t>
            </a:r>
            <a:r>
              <a:rPr sz="2222" dirty="0">
                <a:latin typeface="Times New Roman"/>
                <a:cs typeface="Times New Roman"/>
              </a:rPr>
              <a:t>heavy</a:t>
            </a:r>
            <a:r>
              <a:rPr sz="2222" spc="9" dirty="0">
                <a:latin typeface="Times New Roman"/>
                <a:cs typeface="Times New Roman"/>
              </a:rPr>
              <a:t> </a:t>
            </a:r>
            <a:r>
              <a:rPr sz="2222" dirty="0">
                <a:latin typeface="Times New Roman"/>
                <a:cs typeface="Times New Roman"/>
              </a:rPr>
              <a:t>or</a:t>
            </a:r>
            <a:r>
              <a:rPr sz="2222" spc="-5" dirty="0">
                <a:latin typeface="Times New Roman"/>
                <a:cs typeface="Times New Roman"/>
              </a:rPr>
              <a:t> </a:t>
            </a:r>
            <a:r>
              <a:rPr sz="2222" dirty="0">
                <a:latin typeface="Times New Roman"/>
                <a:cs typeface="Times New Roman"/>
              </a:rPr>
              <a:t>prolonged</a:t>
            </a:r>
            <a:r>
              <a:rPr sz="2222" spc="5" dirty="0">
                <a:latin typeface="Times New Roman"/>
                <a:cs typeface="Times New Roman"/>
              </a:rPr>
              <a:t> </a:t>
            </a:r>
            <a:r>
              <a:rPr sz="2222" dirty="0">
                <a:latin typeface="Times New Roman"/>
                <a:cs typeface="Times New Roman"/>
              </a:rPr>
              <a:t>rain,</a:t>
            </a:r>
            <a:r>
              <a:rPr sz="2222" spc="-9" dirty="0">
                <a:latin typeface="Times New Roman"/>
                <a:cs typeface="Times New Roman"/>
              </a:rPr>
              <a:t> </a:t>
            </a:r>
            <a:r>
              <a:rPr sz="2222" dirty="0">
                <a:latin typeface="Times New Roman"/>
                <a:cs typeface="Times New Roman"/>
              </a:rPr>
              <a:t>melting</a:t>
            </a:r>
            <a:r>
              <a:rPr sz="2222" spc="-9" dirty="0">
                <a:latin typeface="Times New Roman"/>
                <a:cs typeface="Times New Roman"/>
              </a:rPr>
              <a:t> </a:t>
            </a:r>
            <a:r>
              <a:rPr sz="2222" dirty="0">
                <a:latin typeface="Times New Roman"/>
                <a:cs typeface="Times New Roman"/>
              </a:rPr>
              <a:t>snow,</a:t>
            </a:r>
            <a:r>
              <a:rPr sz="2222" spc="-9" dirty="0">
                <a:latin typeface="Times New Roman"/>
                <a:cs typeface="Times New Roman"/>
              </a:rPr>
              <a:t> </a:t>
            </a:r>
            <a:r>
              <a:rPr sz="2222" dirty="0">
                <a:latin typeface="Times New Roman"/>
                <a:cs typeface="Times New Roman"/>
              </a:rPr>
              <a:t>coastal</a:t>
            </a:r>
            <a:r>
              <a:rPr sz="2222" spc="-14" dirty="0">
                <a:latin typeface="Times New Roman"/>
                <a:cs typeface="Times New Roman"/>
              </a:rPr>
              <a:t> </a:t>
            </a:r>
            <a:r>
              <a:rPr sz="2222" dirty="0">
                <a:latin typeface="Times New Roman"/>
                <a:cs typeface="Times New Roman"/>
              </a:rPr>
              <a:t>storm</a:t>
            </a:r>
            <a:r>
              <a:rPr sz="2222" spc="-5" dirty="0">
                <a:latin typeface="Times New Roman"/>
                <a:cs typeface="Times New Roman"/>
              </a:rPr>
              <a:t> </a:t>
            </a:r>
            <a:r>
              <a:rPr sz="2222" dirty="0">
                <a:latin typeface="Times New Roman"/>
                <a:cs typeface="Times New Roman"/>
              </a:rPr>
              <a:t>surges,</a:t>
            </a:r>
            <a:r>
              <a:rPr sz="2222" spc="9" dirty="0">
                <a:latin typeface="Times New Roman"/>
                <a:cs typeface="Times New Roman"/>
              </a:rPr>
              <a:t> </a:t>
            </a:r>
            <a:r>
              <a:rPr sz="2222" spc="-9" dirty="0">
                <a:latin typeface="Times New Roman"/>
                <a:cs typeface="Times New Roman"/>
              </a:rPr>
              <a:t>blocked</a:t>
            </a:r>
            <a:endParaRPr sz="2222">
              <a:latin typeface="Times New Roman"/>
              <a:cs typeface="Times New Roman"/>
            </a:endParaRPr>
          </a:p>
        </p:txBody>
      </p:sp>
      <p:sp>
        <p:nvSpPr>
          <p:cNvPr id="3" name="object 3"/>
          <p:cNvSpPr/>
          <p:nvPr/>
        </p:nvSpPr>
        <p:spPr>
          <a:xfrm>
            <a:off x="1247608" y="3427273"/>
            <a:ext cx="9696210" cy="2727077"/>
          </a:xfrm>
          <a:custGeom>
            <a:avLst/>
            <a:gdLst/>
            <a:ahLst/>
            <a:cxnLst/>
            <a:rect l="l" t="t" r="r" b="b"/>
            <a:pathLst>
              <a:path w="10692765" h="3007359">
                <a:moveTo>
                  <a:pt x="10692384" y="3006852"/>
                </a:moveTo>
                <a:lnTo>
                  <a:pt x="0" y="3006852"/>
                </a:lnTo>
                <a:lnTo>
                  <a:pt x="0" y="0"/>
                </a:lnTo>
                <a:lnTo>
                  <a:pt x="10692384" y="0"/>
                </a:lnTo>
                <a:lnTo>
                  <a:pt x="10692384" y="3006852"/>
                </a:lnTo>
                <a:close/>
              </a:path>
            </a:pathLst>
          </a:custGeom>
          <a:solidFill>
            <a:srgbClr val="FFFFFF"/>
          </a:solidFill>
        </p:spPr>
        <p:txBody>
          <a:bodyPr wrap="square" lIns="0" tIns="0" rIns="0" bIns="0" rtlCol="0"/>
          <a:lstStyle/>
          <a:p>
            <a:endParaRPr sz="1632"/>
          </a:p>
        </p:txBody>
      </p:sp>
      <p:sp>
        <p:nvSpPr>
          <p:cNvPr id="4" name="object 4"/>
          <p:cNvSpPr txBox="1"/>
          <p:nvPr/>
        </p:nvSpPr>
        <p:spPr>
          <a:xfrm>
            <a:off x="1975475" y="3443268"/>
            <a:ext cx="8238237" cy="1412593"/>
          </a:xfrm>
          <a:prstGeom prst="rect">
            <a:avLst/>
          </a:prstGeom>
        </p:spPr>
        <p:txBody>
          <a:bodyPr vert="horz" wrap="square" lIns="0" tIns="181383" rIns="0" bIns="0" rtlCol="0">
            <a:spAutoFit/>
          </a:bodyPr>
          <a:lstStyle/>
          <a:p>
            <a:pPr marL="11516">
              <a:spcBef>
                <a:spcPts val="1428"/>
              </a:spcBef>
            </a:pPr>
            <a:r>
              <a:rPr sz="2222" dirty="0">
                <a:latin typeface="Times New Roman"/>
                <a:cs typeface="Times New Roman"/>
              </a:rPr>
              <a:t>storm</a:t>
            </a:r>
            <a:r>
              <a:rPr sz="2222" spc="-14" dirty="0">
                <a:latin typeface="Times New Roman"/>
                <a:cs typeface="Times New Roman"/>
              </a:rPr>
              <a:t> </a:t>
            </a:r>
            <a:r>
              <a:rPr sz="2222" dirty="0">
                <a:latin typeface="Times New Roman"/>
                <a:cs typeface="Times New Roman"/>
              </a:rPr>
              <a:t>drainage</a:t>
            </a:r>
            <a:r>
              <a:rPr sz="2222" spc="-50" dirty="0">
                <a:latin typeface="Times New Roman"/>
                <a:cs typeface="Times New Roman"/>
              </a:rPr>
              <a:t> </a:t>
            </a:r>
            <a:r>
              <a:rPr sz="2222" dirty="0">
                <a:latin typeface="Times New Roman"/>
                <a:cs typeface="Times New Roman"/>
              </a:rPr>
              <a:t>systems,</a:t>
            </a:r>
            <a:r>
              <a:rPr sz="2222" spc="-41" dirty="0">
                <a:latin typeface="Times New Roman"/>
                <a:cs typeface="Times New Roman"/>
              </a:rPr>
              <a:t> </a:t>
            </a:r>
            <a:r>
              <a:rPr sz="2222" dirty="0">
                <a:latin typeface="Times New Roman"/>
                <a:cs typeface="Times New Roman"/>
              </a:rPr>
              <a:t>or</a:t>
            </a:r>
            <a:r>
              <a:rPr sz="2222" spc="5" dirty="0">
                <a:latin typeface="Times New Roman"/>
                <a:cs typeface="Times New Roman"/>
              </a:rPr>
              <a:t> </a:t>
            </a:r>
            <a:r>
              <a:rPr sz="2222" dirty="0">
                <a:latin typeface="Times New Roman"/>
                <a:cs typeface="Times New Roman"/>
              </a:rPr>
              <a:t>levee</a:t>
            </a:r>
            <a:r>
              <a:rPr sz="2222" spc="-27" dirty="0">
                <a:latin typeface="Times New Roman"/>
                <a:cs typeface="Times New Roman"/>
              </a:rPr>
              <a:t> </a:t>
            </a:r>
            <a:r>
              <a:rPr sz="2222" dirty="0">
                <a:latin typeface="Times New Roman"/>
                <a:cs typeface="Times New Roman"/>
              </a:rPr>
              <a:t>dam</a:t>
            </a:r>
            <a:r>
              <a:rPr sz="2222" spc="-14" dirty="0">
                <a:latin typeface="Times New Roman"/>
                <a:cs typeface="Times New Roman"/>
              </a:rPr>
              <a:t> </a:t>
            </a:r>
            <a:r>
              <a:rPr sz="2222" spc="-9" dirty="0">
                <a:latin typeface="Times New Roman"/>
                <a:cs typeface="Times New Roman"/>
              </a:rPr>
              <a:t>failure.</a:t>
            </a:r>
            <a:endParaRPr sz="2222">
              <a:latin typeface="Times New Roman"/>
              <a:cs typeface="Times New Roman"/>
            </a:endParaRPr>
          </a:p>
          <a:p>
            <a:pPr marL="11516" marR="4607">
              <a:lnSpc>
                <a:spcPct val="120000"/>
              </a:lnSpc>
              <a:spcBef>
                <a:spcPts val="803"/>
              </a:spcBef>
            </a:pPr>
            <a:r>
              <a:rPr sz="2222" dirty="0">
                <a:latin typeface="Times New Roman"/>
                <a:cs typeface="Times New Roman"/>
              </a:rPr>
              <a:t>Flood</a:t>
            </a:r>
            <a:r>
              <a:rPr sz="2222" spc="41" dirty="0">
                <a:latin typeface="Times New Roman"/>
                <a:cs typeface="Times New Roman"/>
              </a:rPr>
              <a:t> </a:t>
            </a:r>
            <a:r>
              <a:rPr sz="2222" dirty="0">
                <a:latin typeface="Times New Roman"/>
                <a:cs typeface="Times New Roman"/>
              </a:rPr>
              <a:t>insurance</a:t>
            </a:r>
            <a:r>
              <a:rPr sz="2222" spc="45" dirty="0">
                <a:latin typeface="Times New Roman"/>
                <a:cs typeface="Times New Roman"/>
              </a:rPr>
              <a:t> </a:t>
            </a:r>
            <a:r>
              <a:rPr sz="2222" dirty="0">
                <a:latin typeface="Times New Roman"/>
                <a:cs typeface="Times New Roman"/>
              </a:rPr>
              <a:t>policies</a:t>
            </a:r>
            <a:r>
              <a:rPr sz="2222" spc="50" dirty="0">
                <a:latin typeface="Times New Roman"/>
                <a:cs typeface="Times New Roman"/>
              </a:rPr>
              <a:t> </a:t>
            </a:r>
            <a:r>
              <a:rPr sz="2222" dirty="0">
                <a:latin typeface="Times New Roman"/>
                <a:cs typeface="Times New Roman"/>
              </a:rPr>
              <a:t>are</a:t>
            </a:r>
            <a:r>
              <a:rPr sz="2222" spc="41" dirty="0">
                <a:latin typeface="Times New Roman"/>
                <a:cs typeface="Times New Roman"/>
              </a:rPr>
              <a:t> </a:t>
            </a:r>
            <a:r>
              <a:rPr sz="2222" dirty="0">
                <a:latin typeface="Times New Roman"/>
                <a:cs typeface="Times New Roman"/>
              </a:rPr>
              <a:t>available</a:t>
            </a:r>
            <a:r>
              <a:rPr sz="2222" spc="45" dirty="0">
                <a:latin typeface="Times New Roman"/>
                <a:cs typeface="Times New Roman"/>
              </a:rPr>
              <a:t> </a:t>
            </a:r>
            <a:r>
              <a:rPr sz="2222" dirty="0">
                <a:latin typeface="Times New Roman"/>
                <a:cs typeface="Times New Roman"/>
              </a:rPr>
              <a:t>for</a:t>
            </a:r>
            <a:r>
              <a:rPr sz="2222" spc="41" dirty="0">
                <a:latin typeface="Times New Roman"/>
                <a:cs typeface="Times New Roman"/>
              </a:rPr>
              <a:t> </a:t>
            </a:r>
            <a:r>
              <a:rPr sz="2222" dirty="0">
                <a:latin typeface="Times New Roman"/>
                <a:cs typeface="Times New Roman"/>
              </a:rPr>
              <a:t>all</a:t>
            </a:r>
            <a:r>
              <a:rPr sz="2222" spc="54" dirty="0">
                <a:latin typeface="Times New Roman"/>
                <a:cs typeface="Times New Roman"/>
              </a:rPr>
              <a:t> </a:t>
            </a:r>
            <a:r>
              <a:rPr sz="2222" dirty="0">
                <a:latin typeface="Times New Roman"/>
                <a:cs typeface="Times New Roman"/>
              </a:rPr>
              <a:t>residential</a:t>
            </a:r>
            <a:r>
              <a:rPr sz="2222" spc="59" dirty="0">
                <a:latin typeface="Times New Roman"/>
                <a:cs typeface="Times New Roman"/>
              </a:rPr>
              <a:t> </a:t>
            </a:r>
            <a:r>
              <a:rPr sz="2222" dirty="0">
                <a:latin typeface="Times New Roman"/>
                <a:cs typeface="Times New Roman"/>
              </a:rPr>
              <a:t>and</a:t>
            </a:r>
            <a:r>
              <a:rPr sz="2222" spc="50" dirty="0">
                <a:latin typeface="Times New Roman"/>
                <a:cs typeface="Times New Roman"/>
              </a:rPr>
              <a:t> </a:t>
            </a:r>
            <a:r>
              <a:rPr sz="2222" spc="-9" dirty="0">
                <a:latin typeface="Times New Roman"/>
                <a:cs typeface="Times New Roman"/>
              </a:rPr>
              <a:t>commercial properties.</a:t>
            </a:r>
            <a:endParaRPr sz="2222">
              <a:latin typeface="Times New Roman"/>
              <a:cs typeface="Times New Roman"/>
            </a:endParaRPr>
          </a:p>
        </p:txBody>
      </p:sp>
      <p:sp>
        <p:nvSpPr>
          <p:cNvPr id="5" name="object 5"/>
          <p:cNvSpPr txBox="1">
            <a:spLocks noGrp="1"/>
          </p:cNvSpPr>
          <p:nvPr>
            <p:ph type="sldNum" sz="quarter" idx="7"/>
          </p:nvPr>
        </p:nvSpPr>
        <p:spPr>
          <a:xfrm>
            <a:off x="9655592" y="6438383"/>
            <a:ext cx="269270" cy="161616"/>
          </a:xfrm>
          <a:prstGeom prst="rect">
            <a:avLst/>
          </a:prstGeom>
        </p:spPr>
        <p:txBody>
          <a:bodyPr vert="horz" wrap="square" lIns="0" tIns="0" rIns="0" bIns="0" rtlCol="0">
            <a:spAutoFit/>
          </a:bodyPr>
          <a:lstStyle>
            <a:defPPr>
              <a:defRPr kern="0"/>
            </a:defPPr>
            <a:lvl1pPr>
              <a:defRPr sz="1050" b="0" i="0">
                <a:solidFill>
                  <a:srgbClr val="898989"/>
                </a:solidFill>
                <a:latin typeface="Carlito"/>
                <a:cs typeface="Carlito"/>
              </a:defRPr>
            </a:lvl1pPr>
          </a:lstStyle>
          <a:p>
            <a:pPr marL="149860">
              <a:lnSpc>
                <a:spcPts val="1115"/>
              </a:lnSpc>
            </a:pPr>
            <a:fld id="{81D60167-4931-47E6-BA6A-407CBD079E47}" type="slidenum">
              <a:rPr lang="en-US" spc="-50" smtClean="0"/>
              <a:pPr marL="149860">
                <a:lnSpc>
                  <a:spcPts val="1115"/>
                </a:lnSpc>
              </a:pPr>
              <a:t>163</a:t>
            </a:fld>
            <a:endParaRPr spc="-23" dirty="0"/>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BB3DB6B-5CEA-138A-DF98-C92B73F51EDC}"/>
              </a:ext>
            </a:extLst>
          </p:cNvPr>
          <p:cNvSpPr>
            <a:spLocks noGrp="1"/>
          </p:cNvSpPr>
          <p:nvPr>
            <p:ph type="sldNum" sz="quarter" idx="12"/>
          </p:nvPr>
        </p:nvSpPr>
        <p:spPr/>
        <p:txBody>
          <a:bodyPr/>
          <a:lstStyle/>
          <a:p>
            <a:fld id="{34216374-E7D6-4C74-ADA3-2C9987A1DEB2}" type="slidenum">
              <a:rPr lang="en-US" smtClean="0"/>
              <a:t>164</a:t>
            </a:fld>
            <a:endParaRPr lang="en-US"/>
          </a:p>
        </p:txBody>
      </p:sp>
      <p:sp>
        <p:nvSpPr>
          <p:cNvPr id="4" name="TextBox 3">
            <a:extLst>
              <a:ext uri="{FF2B5EF4-FFF2-40B4-BE49-F238E27FC236}">
                <a16:creationId xmlns:a16="http://schemas.microsoft.com/office/drawing/2014/main" id="{A03EBD4C-4449-27D5-CA00-8E8459B5DF0F}"/>
              </a:ext>
            </a:extLst>
          </p:cNvPr>
          <p:cNvSpPr txBox="1"/>
          <p:nvPr/>
        </p:nvSpPr>
        <p:spPr>
          <a:xfrm>
            <a:off x="2915478" y="2356641"/>
            <a:ext cx="6096000" cy="1380378"/>
          </a:xfrm>
          <a:prstGeom prst="rect">
            <a:avLst/>
          </a:prstGeom>
          <a:noFill/>
        </p:spPr>
        <p:txBody>
          <a:bodyPr wrap="square">
            <a:spAutoFit/>
          </a:bodyPr>
          <a:lstStyle/>
          <a:p>
            <a:pPr marL="0" marR="0" algn="ctr">
              <a:lnSpc>
                <a:spcPct val="107000"/>
              </a:lnSpc>
              <a:spcBef>
                <a:spcPts val="0"/>
              </a:spcBef>
              <a:spcAft>
                <a:spcPts val="0"/>
              </a:spcAft>
            </a:pPr>
            <a:r>
              <a:rPr lang="en-US" sz="4000" dirty="0">
                <a:effectLst/>
                <a:latin typeface="Calibri" panose="020F0502020204030204" pitchFamily="34" charset="0"/>
                <a:ea typeface="Calibri" panose="020F0502020204030204" pitchFamily="34" charset="0"/>
                <a:cs typeface="Times New Roman" panose="02020603050405020304" pitchFamily="18" charset="0"/>
              </a:rPr>
              <a:t>Design of irrigation canal</a:t>
            </a:r>
          </a:p>
          <a:p>
            <a:pPr marL="0" marR="0" algn="ctr">
              <a:lnSpc>
                <a:spcPct val="107000"/>
              </a:lnSpc>
              <a:spcBef>
                <a:spcPts val="0"/>
              </a:spcBef>
              <a:spcAft>
                <a:spcPts val="0"/>
              </a:spcAft>
            </a:pPr>
            <a:r>
              <a:rPr lang="en-US" sz="4000" dirty="0">
                <a:latin typeface="Calibri" panose="020F0502020204030204" pitchFamily="34" charset="0"/>
                <a:ea typeface="Calibri" panose="020F0502020204030204" pitchFamily="34" charset="0"/>
                <a:cs typeface="Times New Roman" panose="02020603050405020304" pitchFamily="18" charset="0"/>
              </a:rPr>
              <a:t>Week 15-16</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10813512"/>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007687" y="706263"/>
            <a:ext cx="9535557" cy="451689"/>
          </a:xfrm>
          <a:prstGeom prst="rect">
            <a:avLst/>
          </a:prstGeom>
        </p:spPr>
        <p:txBody>
          <a:bodyPr vert="horz" wrap="square" lIns="0" tIns="12092" rIns="0" bIns="0" rtlCol="0" anchor="ctr">
            <a:spAutoFit/>
          </a:bodyPr>
          <a:lstStyle/>
          <a:p>
            <a:pPr marL="1153939">
              <a:lnSpc>
                <a:spcPct val="100000"/>
              </a:lnSpc>
              <a:spcBef>
                <a:spcPts val="95"/>
              </a:spcBef>
            </a:pPr>
            <a:r>
              <a:rPr sz="2856" dirty="0">
                <a:latin typeface="Times New Roman"/>
                <a:cs typeface="Times New Roman"/>
              </a:rPr>
              <a:t>Design</a:t>
            </a:r>
            <a:r>
              <a:rPr sz="2856" spc="-5" dirty="0">
                <a:latin typeface="Times New Roman"/>
                <a:cs typeface="Times New Roman"/>
              </a:rPr>
              <a:t> </a:t>
            </a:r>
            <a:r>
              <a:rPr sz="2856" dirty="0">
                <a:latin typeface="Times New Roman"/>
                <a:cs typeface="Times New Roman"/>
              </a:rPr>
              <a:t>of</a:t>
            </a:r>
            <a:r>
              <a:rPr sz="2856" spc="-18" dirty="0">
                <a:latin typeface="Times New Roman"/>
                <a:cs typeface="Times New Roman"/>
              </a:rPr>
              <a:t> </a:t>
            </a:r>
            <a:r>
              <a:rPr sz="2856" dirty="0">
                <a:latin typeface="Times New Roman"/>
                <a:cs typeface="Times New Roman"/>
              </a:rPr>
              <a:t>Irrigation</a:t>
            </a:r>
            <a:r>
              <a:rPr sz="2856" spc="-23" dirty="0">
                <a:latin typeface="Times New Roman"/>
                <a:cs typeface="Times New Roman"/>
              </a:rPr>
              <a:t> </a:t>
            </a:r>
            <a:r>
              <a:rPr sz="2856" spc="-9" dirty="0">
                <a:latin typeface="Times New Roman"/>
                <a:cs typeface="Times New Roman"/>
              </a:rPr>
              <a:t>Canal/Channel</a:t>
            </a:r>
            <a:endParaRPr sz="2856">
              <a:latin typeface="Times New Roman"/>
              <a:cs typeface="Times New Roman"/>
            </a:endParaRPr>
          </a:p>
        </p:txBody>
      </p:sp>
      <p:sp>
        <p:nvSpPr>
          <p:cNvPr id="3" name="object 3"/>
          <p:cNvSpPr/>
          <p:nvPr/>
        </p:nvSpPr>
        <p:spPr>
          <a:xfrm>
            <a:off x="1247608" y="3427273"/>
            <a:ext cx="9696210" cy="2727077"/>
          </a:xfrm>
          <a:custGeom>
            <a:avLst/>
            <a:gdLst/>
            <a:ahLst/>
            <a:cxnLst/>
            <a:rect l="l" t="t" r="r" b="b"/>
            <a:pathLst>
              <a:path w="10692765" h="3007359">
                <a:moveTo>
                  <a:pt x="10692384" y="3006852"/>
                </a:moveTo>
                <a:lnTo>
                  <a:pt x="0" y="3006852"/>
                </a:lnTo>
                <a:lnTo>
                  <a:pt x="0" y="0"/>
                </a:lnTo>
                <a:lnTo>
                  <a:pt x="10692384" y="0"/>
                </a:lnTo>
                <a:lnTo>
                  <a:pt x="10692384" y="3006852"/>
                </a:lnTo>
                <a:close/>
              </a:path>
            </a:pathLst>
          </a:custGeom>
          <a:solidFill>
            <a:srgbClr val="FFFFFF"/>
          </a:solidFill>
        </p:spPr>
        <p:txBody>
          <a:bodyPr wrap="square" lIns="0" tIns="0" rIns="0" bIns="0" rtlCol="0"/>
          <a:lstStyle/>
          <a:p>
            <a:endParaRPr sz="1632"/>
          </a:p>
        </p:txBody>
      </p:sp>
      <p:sp>
        <p:nvSpPr>
          <p:cNvPr id="4" name="object 4"/>
          <p:cNvSpPr txBox="1"/>
          <p:nvPr/>
        </p:nvSpPr>
        <p:spPr>
          <a:xfrm>
            <a:off x="1733532" y="1832115"/>
            <a:ext cx="8843423" cy="2473454"/>
          </a:xfrm>
          <a:prstGeom prst="rect">
            <a:avLst/>
          </a:prstGeom>
        </p:spPr>
        <p:txBody>
          <a:bodyPr vert="horz" wrap="square" lIns="0" tIns="78887" rIns="0" bIns="0" rtlCol="0">
            <a:spAutoFit/>
          </a:bodyPr>
          <a:lstStyle/>
          <a:p>
            <a:pPr marL="11516">
              <a:spcBef>
                <a:spcPts val="621"/>
              </a:spcBef>
            </a:pPr>
            <a:r>
              <a:rPr sz="2222" b="1" i="1" u="sng" spc="-9" dirty="0">
                <a:solidFill>
                  <a:srgbClr val="702FA0"/>
                </a:solidFill>
                <a:uFill>
                  <a:solidFill>
                    <a:srgbClr val="702FA0"/>
                  </a:solidFill>
                </a:uFill>
                <a:latin typeface="Times New Roman"/>
                <a:cs typeface="Times New Roman"/>
              </a:rPr>
              <a:t>Canal:</a:t>
            </a:r>
            <a:endParaRPr sz="2222">
              <a:latin typeface="Times New Roman"/>
              <a:cs typeface="Times New Roman"/>
            </a:endParaRPr>
          </a:p>
          <a:p>
            <a:pPr marL="11516" marR="4607" algn="just">
              <a:lnSpc>
                <a:spcPts val="2403"/>
              </a:lnSpc>
              <a:spcBef>
                <a:spcPts val="830"/>
              </a:spcBef>
            </a:pPr>
            <a:r>
              <a:rPr sz="2222" b="1" dirty="0">
                <a:latin typeface="Times New Roman"/>
                <a:cs typeface="Times New Roman"/>
              </a:rPr>
              <a:t>Canals</a:t>
            </a:r>
            <a:r>
              <a:rPr sz="2222" b="1" spc="281" dirty="0">
                <a:latin typeface="Times New Roman"/>
                <a:cs typeface="Times New Roman"/>
              </a:rPr>
              <a:t>  </a:t>
            </a:r>
            <a:r>
              <a:rPr sz="2222" dirty="0">
                <a:latin typeface="Times New Roman"/>
                <a:cs typeface="Times New Roman"/>
              </a:rPr>
              <a:t>are</a:t>
            </a:r>
            <a:r>
              <a:rPr sz="2222" spc="277" dirty="0">
                <a:latin typeface="Times New Roman"/>
                <a:cs typeface="Times New Roman"/>
              </a:rPr>
              <a:t>  </a:t>
            </a:r>
            <a:r>
              <a:rPr sz="2222" dirty="0">
                <a:latin typeface="Times New Roman"/>
                <a:cs typeface="Times New Roman"/>
              </a:rPr>
              <a:t>waterways,</a:t>
            </a:r>
            <a:r>
              <a:rPr sz="2222" spc="277" dirty="0">
                <a:latin typeface="Times New Roman"/>
                <a:cs typeface="Times New Roman"/>
              </a:rPr>
              <a:t>  </a:t>
            </a:r>
            <a:r>
              <a:rPr sz="2222" dirty="0">
                <a:latin typeface="Times New Roman"/>
                <a:cs typeface="Times New Roman"/>
              </a:rPr>
              <a:t>channels,</a:t>
            </a:r>
            <a:r>
              <a:rPr sz="2222" spc="277" dirty="0">
                <a:latin typeface="Times New Roman"/>
                <a:cs typeface="Times New Roman"/>
              </a:rPr>
              <a:t>  </a:t>
            </a:r>
            <a:r>
              <a:rPr sz="2222" dirty="0">
                <a:latin typeface="Times New Roman"/>
                <a:cs typeface="Times New Roman"/>
              </a:rPr>
              <a:t>or</a:t>
            </a:r>
            <a:r>
              <a:rPr sz="2222" spc="286" dirty="0">
                <a:latin typeface="Times New Roman"/>
                <a:cs typeface="Times New Roman"/>
              </a:rPr>
              <a:t>  </a:t>
            </a:r>
            <a:r>
              <a:rPr sz="2222" b="1" dirty="0">
                <a:latin typeface="Times New Roman"/>
                <a:cs typeface="Times New Roman"/>
              </a:rPr>
              <a:t>artificial</a:t>
            </a:r>
            <a:r>
              <a:rPr sz="2222" b="1" spc="281" dirty="0">
                <a:latin typeface="Times New Roman"/>
                <a:cs typeface="Times New Roman"/>
              </a:rPr>
              <a:t>  </a:t>
            </a:r>
            <a:r>
              <a:rPr sz="2222" b="1" dirty="0">
                <a:latin typeface="Times New Roman"/>
                <a:cs typeface="Times New Roman"/>
              </a:rPr>
              <a:t>waterways</a:t>
            </a:r>
            <a:r>
              <a:rPr sz="2222" dirty="0">
                <a:latin typeface="Times New Roman"/>
                <a:cs typeface="Times New Roman"/>
              </a:rPr>
              <a:t>,</a:t>
            </a:r>
            <a:r>
              <a:rPr sz="2222" spc="277" dirty="0">
                <a:latin typeface="Times New Roman"/>
                <a:cs typeface="Times New Roman"/>
              </a:rPr>
              <a:t>  </a:t>
            </a:r>
            <a:r>
              <a:rPr sz="2222" dirty="0">
                <a:latin typeface="Times New Roman"/>
                <a:cs typeface="Times New Roman"/>
              </a:rPr>
              <a:t>for</a:t>
            </a:r>
            <a:r>
              <a:rPr sz="2222" spc="286" dirty="0">
                <a:latin typeface="Times New Roman"/>
                <a:cs typeface="Times New Roman"/>
              </a:rPr>
              <a:t>  </a:t>
            </a:r>
            <a:r>
              <a:rPr sz="2222" spc="-9" dirty="0">
                <a:latin typeface="Times New Roman"/>
                <a:cs typeface="Times New Roman"/>
              </a:rPr>
              <a:t>water </a:t>
            </a:r>
            <a:r>
              <a:rPr sz="2222" dirty="0">
                <a:latin typeface="Times New Roman"/>
                <a:cs typeface="Times New Roman"/>
              </a:rPr>
              <a:t>conveyance,</a:t>
            </a:r>
            <a:r>
              <a:rPr sz="2222" spc="23" dirty="0">
                <a:latin typeface="Times New Roman"/>
                <a:cs typeface="Times New Roman"/>
              </a:rPr>
              <a:t> </a:t>
            </a:r>
            <a:r>
              <a:rPr sz="2222" dirty="0">
                <a:latin typeface="Times New Roman"/>
                <a:cs typeface="Times New Roman"/>
              </a:rPr>
              <a:t>or</a:t>
            </a:r>
            <a:r>
              <a:rPr sz="2222" spc="23" dirty="0">
                <a:latin typeface="Times New Roman"/>
                <a:cs typeface="Times New Roman"/>
              </a:rPr>
              <a:t> </a:t>
            </a:r>
            <a:r>
              <a:rPr sz="2222" dirty="0">
                <a:latin typeface="Times New Roman"/>
                <a:cs typeface="Times New Roman"/>
              </a:rPr>
              <a:t>to</a:t>
            </a:r>
            <a:r>
              <a:rPr sz="2222" spc="54" dirty="0">
                <a:latin typeface="Times New Roman"/>
                <a:cs typeface="Times New Roman"/>
              </a:rPr>
              <a:t> </a:t>
            </a:r>
            <a:r>
              <a:rPr sz="2222" dirty="0">
                <a:latin typeface="Times New Roman"/>
                <a:cs typeface="Times New Roman"/>
              </a:rPr>
              <a:t>service</a:t>
            </a:r>
            <a:r>
              <a:rPr sz="2222" spc="45" dirty="0">
                <a:latin typeface="Times New Roman"/>
                <a:cs typeface="Times New Roman"/>
              </a:rPr>
              <a:t> </a:t>
            </a:r>
            <a:r>
              <a:rPr sz="2222" dirty="0">
                <a:latin typeface="Times New Roman"/>
                <a:cs typeface="Times New Roman"/>
              </a:rPr>
              <a:t>water</a:t>
            </a:r>
            <a:r>
              <a:rPr sz="2222" spc="41" dirty="0">
                <a:latin typeface="Times New Roman"/>
                <a:cs typeface="Times New Roman"/>
              </a:rPr>
              <a:t> </a:t>
            </a:r>
            <a:r>
              <a:rPr sz="2222" dirty="0">
                <a:latin typeface="Times New Roman"/>
                <a:cs typeface="Times New Roman"/>
              </a:rPr>
              <a:t>transport</a:t>
            </a:r>
            <a:r>
              <a:rPr sz="2222" spc="36" dirty="0">
                <a:latin typeface="Times New Roman"/>
                <a:cs typeface="Times New Roman"/>
              </a:rPr>
              <a:t> </a:t>
            </a:r>
            <a:r>
              <a:rPr sz="2222" dirty="0">
                <a:latin typeface="Times New Roman"/>
                <a:cs typeface="Times New Roman"/>
              </a:rPr>
              <a:t>vehicles.</a:t>
            </a:r>
            <a:r>
              <a:rPr sz="2222" spc="54" dirty="0">
                <a:latin typeface="Times New Roman"/>
                <a:cs typeface="Times New Roman"/>
              </a:rPr>
              <a:t> </a:t>
            </a:r>
            <a:r>
              <a:rPr sz="2222" dirty="0">
                <a:latin typeface="Times New Roman"/>
                <a:cs typeface="Times New Roman"/>
              </a:rPr>
              <a:t>It</a:t>
            </a:r>
            <a:r>
              <a:rPr sz="2222" spc="36" dirty="0">
                <a:latin typeface="Times New Roman"/>
                <a:cs typeface="Times New Roman"/>
              </a:rPr>
              <a:t> </a:t>
            </a:r>
            <a:r>
              <a:rPr sz="2222" dirty="0">
                <a:latin typeface="Times New Roman"/>
                <a:cs typeface="Times New Roman"/>
              </a:rPr>
              <a:t>is</a:t>
            </a:r>
            <a:r>
              <a:rPr sz="2222" spc="32" dirty="0">
                <a:latin typeface="Times New Roman"/>
                <a:cs typeface="Times New Roman"/>
              </a:rPr>
              <a:t> </a:t>
            </a:r>
            <a:r>
              <a:rPr sz="2222" dirty="0">
                <a:latin typeface="Times New Roman"/>
                <a:cs typeface="Times New Roman"/>
              </a:rPr>
              <a:t>generally</a:t>
            </a:r>
            <a:r>
              <a:rPr sz="2222" spc="54" dirty="0">
                <a:latin typeface="Times New Roman"/>
                <a:cs typeface="Times New Roman"/>
              </a:rPr>
              <a:t> </a:t>
            </a:r>
            <a:r>
              <a:rPr sz="2222" dirty="0">
                <a:latin typeface="Times New Roman"/>
                <a:cs typeface="Times New Roman"/>
              </a:rPr>
              <a:t>trapezoid</a:t>
            </a:r>
            <a:r>
              <a:rPr sz="2222" spc="32" dirty="0">
                <a:latin typeface="Times New Roman"/>
                <a:cs typeface="Times New Roman"/>
              </a:rPr>
              <a:t> </a:t>
            </a:r>
            <a:r>
              <a:rPr sz="2222" spc="-23" dirty="0">
                <a:latin typeface="Times New Roman"/>
                <a:cs typeface="Times New Roman"/>
              </a:rPr>
              <a:t>in </a:t>
            </a:r>
            <a:r>
              <a:rPr sz="2222" dirty="0">
                <a:latin typeface="Times New Roman"/>
                <a:cs typeface="Times New Roman"/>
              </a:rPr>
              <a:t>shape</a:t>
            </a:r>
            <a:r>
              <a:rPr sz="2222" spc="150" dirty="0">
                <a:latin typeface="Times New Roman"/>
                <a:cs typeface="Times New Roman"/>
              </a:rPr>
              <a:t> </a:t>
            </a:r>
            <a:r>
              <a:rPr sz="2222" dirty="0">
                <a:latin typeface="Times New Roman"/>
                <a:cs typeface="Times New Roman"/>
              </a:rPr>
              <a:t>constructed</a:t>
            </a:r>
            <a:r>
              <a:rPr sz="2222" spc="190" dirty="0">
                <a:latin typeface="Times New Roman"/>
                <a:cs typeface="Times New Roman"/>
              </a:rPr>
              <a:t> </a:t>
            </a:r>
            <a:r>
              <a:rPr sz="2222" dirty="0">
                <a:latin typeface="Times New Roman"/>
                <a:cs typeface="Times New Roman"/>
              </a:rPr>
              <a:t>on</a:t>
            </a:r>
            <a:r>
              <a:rPr sz="2222" spc="190" dirty="0">
                <a:latin typeface="Times New Roman"/>
                <a:cs typeface="Times New Roman"/>
              </a:rPr>
              <a:t> </a:t>
            </a:r>
            <a:r>
              <a:rPr sz="2222" dirty="0">
                <a:latin typeface="Times New Roman"/>
                <a:cs typeface="Times New Roman"/>
              </a:rPr>
              <a:t>the</a:t>
            </a:r>
            <a:r>
              <a:rPr sz="2222" spc="181" dirty="0">
                <a:latin typeface="Times New Roman"/>
                <a:cs typeface="Times New Roman"/>
              </a:rPr>
              <a:t> </a:t>
            </a:r>
            <a:r>
              <a:rPr sz="2222" dirty="0">
                <a:latin typeface="Times New Roman"/>
                <a:cs typeface="Times New Roman"/>
              </a:rPr>
              <a:t>ground</a:t>
            </a:r>
            <a:r>
              <a:rPr sz="2222" spc="190" dirty="0">
                <a:latin typeface="Times New Roman"/>
                <a:cs typeface="Times New Roman"/>
              </a:rPr>
              <a:t> </a:t>
            </a:r>
            <a:r>
              <a:rPr sz="2222" dirty="0">
                <a:latin typeface="Times New Roman"/>
                <a:cs typeface="Times New Roman"/>
              </a:rPr>
              <a:t>to</a:t>
            </a:r>
            <a:r>
              <a:rPr sz="2222" spc="168" dirty="0">
                <a:latin typeface="Times New Roman"/>
                <a:cs typeface="Times New Roman"/>
              </a:rPr>
              <a:t> </a:t>
            </a:r>
            <a:r>
              <a:rPr sz="2222" dirty="0">
                <a:latin typeface="Times New Roman"/>
                <a:cs typeface="Times New Roman"/>
              </a:rPr>
              <a:t>carry</a:t>
            </a:r>
            <a:r>
              <a:rPr sz="2222" spc="168" dirty="0">
                <a:latin typeface="Times New Roman"/>
                <a:cs typeface="Times New Roman"/>
              </a:rPr>
              <a:t> </a:t>
            </a:r>
            <a:r>
              <a:rPr sz="2222" dirty="0">
                <a:latin typeface="Times New Roman"/>
                <a:cs typeface="Times New Roman"/>
              </a:rPr>
              <a:t>water</a:t>
            </a:r>
            <a:r>
              <a:rPr sz="2222" spc="163" dirty="0">
                <a:latin typeface="Times New Roman"/>
                <a:cs typeface="Times New Roman"/>
              </a:rPr>
              <a:t> </a:t>
            </a:r>
            <a:r>
              <a:rPr sz="2222" dirty="0">
                <a:latin typeface="Times New Roman"/>
                <a:cs typeface="Times New Roman"/>
              </a:rPr>
              <a:t>on</a:t>
            </a:r>
            <a:r>
              <a:rPr sz="2222" spc="190" dirty="0">
                <a:latin typeface="Times New Roman"/>
                <a:cs typeface="Times New Roman"/>
              </a:rPr>
              <a:t> </a:t>
            </a:r>
            <a:r>
              <a:rPr sz="2222" dirty="0">
                <a:latin typeface="Times New Roman"/>
                <a:cs typeface="Times New Roman"/>
              </a:rPr>
              <a:t>the</a:t>
            </a:r>
            <a:r>
              <a:rPr sz="2222" spc="159" dirty="0">
                <a:latin typeface="Times New Roman"/>
                <a:cs typeface="Times New Roman"/>
              </a:rPr>
              <a:t> </a:t>
            </a:r>
            <a:r>
              <a:rPr sz="2222" dirty="0">
                <a:latin typeface="Times New Roman"/>
                <a:cs typeface="Times New Roman"/>
              </a:rPr>
              <a:t>fields</a:t>
            </a:r>
            <a:r>
              <a:rPr sz="2222" spc="172" dirty="0">
                <a:latin typeface="Times New Roman"/>
                <a:cs typeface="Times New Roman"/>
              </a:rPr>
              <a:t> </a:t>
            </a:r>
            <a:r>
              <a:rPr sz="2222" dirty="0">
                <a:latin typeface="Times New Roman"/>
                <a:cs typeface="Times New Roman"/>
              </a:rPr>
              <a:t>either</a:t>
            </a:r>
            <a:r>
              <a:rPr sz="2222" spc="163" dirty="0">
                <a:latin typeface="Times New Roman"/>
                <a:cs typeface="Times New Roman"/>
              </a:rPr>
              <a:t> </a:t>
            </a:r>
            <a:r>
              <a:rPr sz="2222" dirty="0">
                <a:latin typeface="Times New Roman"/>
                <a:cs typeface="Times New Roman"/>
              </a:rPr>
              <a:t>from</a:t>
            </a:r>
            <a:r>
              <a:rPr sz="2222" spc="177" dirty="0">
                <a:latin typeface="Times New Roman"/>
                <a:cs typeface="Times New Roman"/>
              </a:rPr>
              <a:t> </a:t>
            </a:r>
            <a:r>
              <a:rPr sz="2222" spc="-23" dirty="0">
                <a:latin typeface="Times New Roman"/>
                <a:cs typeface="Times New Roman"/>
              </a:rPr>
              <a:t>the </a:t>
            </a:r>
            <a:r>
              <a:rPr sz="2222" dirty="0">
                <a:latin typeface="Times New Roman"/>
                <a:cs typeface="Times New Roman"/>
              </a:rPr>
              <a:t>river</a:t>
            </a:r>
            <a:r>
              <a:rPr sz="2222" spc="-36" dirty="0">
                <a:latin typeface="Times New Roman"/>
                <a:cs typeface="Times New Roman"/>
              </a:rPr>
              <a:t> </a:t>
            </a:r>
            <a:r>
              <a:rPr sz="2222" dirty="0">
                <a:latin typeface="Times New Roman"/>
                <a:cs typeface="Times New Roman"/>
              </a:rPr>
              <a:t>or</a:t>
            </a:r>
            <a:r>
              <a:rPr sz="2222" spc="5" dirty="0">
                <a:latin typeface="Times New Roman"/>
                <a:cs typeface="Times New Roman"/>
              </a:rPr>
              <a:t> </a:t>
            </a:r>
            <a:r>
              <a:rPr sz="2222" dirty="0">
                <a:latin typeface="Times New Roman"/>
                <a:cs typeface="Times New Roman"/>
              </a:rPr>
              <a:t>a</a:t>
            </a:r>
            <a:r>
              <a:rPr sz="2222" spc="-5" dirty="0">
                <a:latin typeface="Times New Roman"/>
                <a:cs typeface="Times New Roman"/>
              </a:rPr>
              <a:t> </a:t>
            </a:r>
            <a:r>
              <a:rPr sz="2222" dirty="0">
                <a:latin typeface="Times New Roman"/>
                <a:cs typeface="Times New Roman"/>
              </a:rPr>
              <a:t>reservoir</a:t>
            </a:r>
            <a:r>
              <a:rPr sz="2222" spc="-14" dirty="0">
                <a:latin typeface="Times New Roman"/>
                <a:cs typeface="Times New Roman"/>
              </a:rPr>
              <a:t> </a:t>
            </a:r>
            <a:r>
              <a:rPr sz="2222" dirty="0">
                <a:latin typeface="Times New Roman"/>
                <a:cs typeface="Times New Roman"/>
              </a:rPr>
              <a:t>or a</a:t>
            </a:r>
            <a:r>
              <a:rPr sz="2222" spc="-14" dirty="0">
                <a:latin typeface="Times New Roman"/>
                <a:cs typeface="Times New Roman"/>
              </a:rPr>
              <a:t> </a:t>
            </a:r>
            <a:r>
              <a:rPr sz="2222" spc="-9" dirty="0">
                <a:latin typeface="Times New Roman"/>
                <a:cs typeface="Times New Roman"/>
              </a:rPr>
              <a:t>tank.</a:t>
            </a:r>
            <a:endParaRPr sz="2222">
              <a:latin typeface="Times New Roman"/>
              <a:cs typeface="Times New Roman"/>
            </a:endParaRPr>
          </a:p>
          <a:p>
            <a:pPr marL="11516" marR="5758" algn="just">
              <a:lnSpc>
                <a:spcPts val="2403"/>
              </a:lnSpc>
              <a:spcBef>
                <a:spcPts val="803"/>
              </a:spcBef>
            </a:pPr>
            <a:r>
              <a:rPr sz="2222" dirty="0">
                <a:latin typeface="Times New Roman"/>
                <a:cs typeface="Times New Roman"/>
              </a:rPr>
              <a:t>They</a:t>
            </a:r>
            <a:r>
              <a:rPr sz="2222" spc="521" dirty="0">
                <a:latin typeface="Times New Roman"/>
                <a:cs typeface="Times New Roman"/>
              </a:rPr>
              <a:t> </a:t>
            </a:r>
            <a:r>
              <a:rPr sz="2222" dirty="0">
                <a:latin typeface="Times New Roman"/>
                <a:cs typeface="Times New Roman"/>
              </a:rPr>
              <a:t>may</a:t>
            </a:r>
            <a:r>
              <a:rPr sz="2222" spc="508" dirty="0">
                <a:latin typeface="Times New Roman"/>
                <a:cs typeface="Times New Roman"/>
              </a:rPr>
              <a:t> </a:t>
            </a:r>
            <a:r>
              <a:rPr sz="2222" dirty="0">
                <a:latin typeface="Times New Roman"/>
                <a:cs typeface="Times New Roman"/>
              </a:rPr>
              <a:t>also</a:t>
            </a:r>
            <a:r>
              <a:rPr sz="2222" spc="503" dirty="0">
                <a:latin typeface="Times New Roman"/>
                <a:cs typeface="Times New Roman"/>
              </a:rPr>
              <a:t> </a:t>
            </a:r>
            <a:r>
              <a:rPr sz="2222" dirty="0">
                <a:latin typeface="Times New Roman"/>
                <a:cs typeface="Times New Roman"/>
              </a:rPr>
              <a:t>help</a:t>
            </a:r>
            <a:r>
              <a:rPr sz="2222" spc="530" dirty="0">
                <a:latin typeface="Times New Roman"/>
                <a:cs typeface="Times New Roman"/>
              </a:rPr>
              <a:t> </a:t>
            </a:r>
            <a:r>
              <a:rPr sz="2222" dirty="0">
                <a:latin typeface="Times New Roman"/>
                <a:cs typeface="Times New Roman"/>
              </a:rPr>
              <a:t>with</a:t>
            </a:r>
            <a:r>
              <a:rPr sz="2222" spc="530" dirty="0">
                <a:latin typeface="Times New Roman"/>
                <a:cs typeface="Times New Roman"/>
              </a:rPr>
              <a:t> </a:t>
            </a:r>
            <a:r>
              <a:rPr sz="2222" dirty="0">
                <a:latin typeface="Times New Roman"/>
                <a:cs typeface="Times New Roman"/>
              </a:rPr>
              <a:t>irrigation.</a:t>
            </a:r>
            <a:r>
              <a:rPr sz="2222" spc="530" dirty="0">
                <a:latin typeface="Times New Roman"/>
                <a:cs typeface="Times New Roman"/>
              </a:rPr>
              <a:t> </a:t>
            </a:r>
            <a:r>
              <a:rPr sz="2222" dirty="0">
                <a:latin typeface="Times New Roman"/>
                <a:cs typeface="Times New Roman"/>
              </a:rPr>
              <a:t>It</a:t>
            </a:r>
            <a:r>
              <a:rPr sz="2222" spc="508" dirty="0">
                <a:latin typeface="Times New Roman"/>
                <a:cs typeface="Times New Roman"/>
              </a:rPr>
              <a:t> </a:t>
            </a:r>
            <a:r>
              <a:rPr sz="2222" dirty="0">
                <a:latin typeface="Times New Roman"/>
                <a:cs typeface="Times New Roman"/>
              </a:rPr>
              <a:t>can</a:t>
            </a:r>
            <a:r>
              <a:rPr sz="2222" spc="530" dirty="0">
                <a:latin typeface="Times New Roman"/>
                <a:cs typeface="Times New Roman"/>
              </a:rPr>
              <a:t> </a:t>
            </a:r>
            <a:r>
              <a:rPr sz="2222" dirty="0">
                <a:latin typeface="Times New Roman"/>
                <a:cs typeface="Times New Roman"/>
              </a:rPr>
              <a:t>be</a:t>
            </a:r>
            <a:r>
              <a:rPr sz="2222" spc="544" dirty="0">
                <a:latin typeface="Times New Roman"/>
                <a:cs typeface="Times New Roman"/>
              </a:rPr>
              <a:t> </a:t>
            </a:r>
            <a:r>
              <a:rPr sz="2222" dirty="0">
                <a:latin typeface="Times New Roman"/>
                <a:cs typeface="Times New Roman"/>
              </a:rPr>
              <a:t>thought</a:t>
            </a:r>
            <a:r>
              <a:rPr sz="2222" spc="512" dirty="0">
                <a:latin typeface="Times New Roman"/>
                <a:cs typeface="Times New Roman"/>
              </a:rPr>
              <a:t> </a:t>
            </a:r>
            <a:r>
              <a:rPr sz="2222" dirty="0">
                <a:latin typeface="Times New Roman"/>
                <a:cs typeface="Times New Roman"/>
              </a:rPr>
              <a:t>of</a:t>
            </a:r>
            <a:r>
              <a:rPr sz="2222" spc="517" dirty="0">
                <a:latin typeface="Times New Roman"/>
                <a:cs typeface="Times New Roman"/>
              </a:rPr>
              <a:t> </a:t>
            </a:r>
            <a:r>
              <a:rPr sz="2222" dirty="0">
                <a:latin typeface="Times New Roman"/>
                <a:cs typeface="Times New Roman"/>
              </a:rPr>
              <a:t>as</a:t>
            </a:r>
            <a:r>
              <a:rPr sz="2222" spc="530" dirty="0">
                <a:latin typeface="Times New Roman"/>
                <a:cs typeface="Times New Roman"/>
              </a:rPr>
              <a:t> </a:t>
            </a:r>
            <a:r>
              <a:rPr sz="2222" dirty="0">
                <a:latin typeface="Times New Roman"/>
                <a:cs typeface="Times New Roman"/>
              </a:rPr>
              <a:t>an</a:t>
            </a:r>
            <a:r>
              <a:rPr sz="2222" spc="530" dirty="0">
                <a:latin typeface="Times New Roman"/>
                <a:cs typeface="Times New Roman"/>
              </a:rPr>
              <a:t> </a:t>
            </a:r>
            <a:r>
              <a:rPr sz="2222" spc="-9" dirty="0">
                <a:latin typeface="Times New Roman"/>
                <a:cs typeface="Times New Roman"/>
              </a:rPr>
              <a:t>artificial </a:t>
            </a:r>
            <a:r>
              <a:rPr sz="2222" dirty="0">
                <a:latin typeface="Times New Roman"/>
                <a:cs typeface="Times New Roman"/>
              </a:rPr>
              <a:t>version</a:t>
            </a:r>
            <a:r>
              <a:rPr sz="2222" spc="-41" dirty="0">
                <a:latin typeface="Times New Roman"/>
                <a:cs typeface="Times New Roman"/>
              </a:rPr>
              <a:t> </a:t>
            </a:r>
            <a:r>
              <a:rPr sz="2222" dirty="0">
                <a:latin typeface="Times New Roman"/>
                <a:cs typeface="Times New Roman"/>
              </a:rPr>
              <a:t>of a</a:t>
            </a:r>
            <a:r>
              <a:rPr sz="2222" spc="-5" dirty="0">
                <a:latin typeface="Times New Roman"/>
                <a:cs typeface="Times New Roman"/>
              </a:rPr>
              <a:t> </a:t>
            </a:r>
            <a:r>
              <a:rPr sz="2222" spc="-9" dirty="0">
                <a:latin typeface="Times New Roman"/>
                <a:cs typeface="Times New Roman"/>
              </a:rPr>
              <a:t>river.</a:t>
            </a:r>
            <a:endParaRPr sz="2222">
              <a:latin typeface="Times New Roman"/>
              <a:cs typeface="Times New Roman"/>
            </a:endParaRPr>
          </a:p>
        </p:txBody>
      </p:sp>
      <p:sp>
        <p:nvSpPr>
          <p:cNvPr id="5" name="object 5"/>
          <p:cNvSpPr txBox="1">
            <a:spLocks noGrp="1"/>
          </p:cNvSpPr>
          <p:nvPr>
            <p:ph type="sldNum" sz="quarter" idx="7"/>
          </p:nvPr>
        </p:nvSpPr>
        <p:spPr>
          <a:xfrm>
            <a:off x="9655592" y="6438383"/>
            <a:ext cx="269270" cy="161616"/>
          </a:xfrm>
          <a:prstGeom prst="rect">
            <a:avLst/>
          </a:prstGeom>
        </p:spPr>
        <p:txBody>
          <a:bodyPr vert="horz" wrap="square" lIns="0" tIns="0" rIns="0" bIns="0" rtlCol="0">
            <a:spAutoFit/>
          </a:bodyPr>
          <a:lstStyle>
            <a:defPPr>
              <a:defRPr kern="0"/>
            </a:defPPr>
            <a:lvl1pPr>
              <a:defRPr sz="1050" b="0" i="0">
                <a:solidFill>
                  <a:srgbClr val="898989"/>
                </a:solidFill>
                <a:latin typeface="Carlito"/>
                <a:cs typeface="Carlito"/>
              </a:defRPr>
            </a:lvl1pPr>
          </a:lstStyle>
          <a:p>
            <a:pPr marL="149860">
              <a:lnSpc>
                <a:spcPts val="1115"/>
              </a:lnSpc>
            </a:pPr>
            <a:fld id="{81D60167-4931-47E6-BA6A-407CBD079E47}" type="slidenum">
              <a:rPr lang="en-US" spc="-50" smtClean="0"/>
              <a:pPr marL="149860">
                <a:lnSpc>
                  <a:spcPts val="1115"/>
                </a:lnSpc>
              </a:pPr>
              <a:t>165</a:t>
            </a:fld>
            <a:endParaRPr spc="-23" dirty="0"/>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854290" y="1853215"/>
            <a:ext cx="3999406" cy="3029266"/>
          </a:xfrm>
          <a:prstGeom prst="rect">
            <a:avLst/>
          </a:prstGeom>
        </p:spPr>
      </p:pic>
      <p:pic>
        <p:nvPicPr>
          <p:cNvPr id="3" name="object 3"/>
          <p:cNvPicPr/>
          <p:nvPr/>
        </p:nvPicPr>
        <p:blipFill>
          <a:blip r:embed="rId3" cstate="print"/>
          <a:stretch>
            <a:fillRect/>
          </a:stretch>
        </p:blipFill>
        <p:spPr>
          <a:xfrm>
            <a:off x="6156345" y="1853215"/>
            <a:ext cx="4121019" cy="3029266"/>
          </a:xfrm>
          <a:prstGeom prst="rect">
            <a:avLst/>
          </a:prstGeom>
        </p:spPr>
      </p:pic>
      <p:grpSp>
        <p:nvGrpSpPr>
          <p:cNvPr id="4" name="object 4"/>
          <p:cNvGrpSpPr/>
          <p:nvPr/>
        </p:nvGrpSpPr>
        <p:grpSpPr>
          <a:xfrm>
            <a:off x="4575377" y="4998567"/>
            <a:ext cx="3283893" cy="313821"/>
            <a:chOff x="3669791" y="5512308"/>
            <a:chExt cx="3621404" cy="346075"/>
          </a:xfrm>
        </p:grpSpPr>
        <p:sp>
          <p:nvSpPr>
            <p:cNvPr id="5" name="object 5"/>
            <p:cNvSpPr/>
            <p:nvPr/>
          </p:nvSpPr>
          <p:spPr>
            <a:xfrm>
              <a:off x="3675888" y="5518404"/>
              <a:ext cx="3609340" cy="22860"/>
            </a:xfrm>
            <a:custGeom>
              <a:avLst/>
              <a:gdLst/>
              <a:ahLst/>
              <a:cxnLst/>
              <a:rect l="l" t="t" r="r" b="b"/>
              <a:pathLst>
                <a:path w="3609340" h="22860">
                  <a:moveTo>
                    <a:pt x="3608832" y="0"/>
                  </a:moveTo>
                  <a:lnTo>
                    <a:pt x="0" y="0"/>
                  </a:lnTo>
                  <a:lnTo>
                    <a:pt x="0" y="7620"/>
                  </a:lnTo>
                  <a:lnTo>
                    <a:pt x="0" y="22860"/>
                  </a:lnTo>
                  <a:lnTo>
                    <a:pt x="3608832" y="22860"/>
                  </a:lnTo>
                  <a:lnTo>
                    <a:pt x="3608832" y="7620"/>
                  </a:lnTo>
                  <a:lnTo>
                    <a:pt x="3608832" y="0"/>
                  </a:lnTo>
                  <a:close/>
                </a:path>
              </a:pathLst>
            </a:custGeom>
            <a:solidFill>
              <a:srgbClr val="959595"/>
            </a:solidFill>
          </p:spPr>
          <p:txBody>
            <a:bodyPr wrap="square" lIns="0" tIns="0" rIns="0" bIns="0" rtlCol="0"/>
            <a:lstStyle/>
            <a:p>
              <a:endParaRPr sz="1632"/>
            </a:p>
          </p:txBody>
        </p:sp>
        <p:sp>
          <p:nvSpPr>
            <p:cNvPr id="6" name="object 6"/>
            <p:cNvSpPr/>
            <p:nvPr/>
          </p:nvSpPr>
          <p:spPr>
            <a:xfrm>
              <a:off x="3675888" y="5541264"/>
              <a:ext cx="3609340" cy="21590"/>
            </a:xfrm>
            <a:custGeom>
              <a:avLst/>
              <a:gdLst/>
              <a:ahLst/>
              <a:cxnLst/>
              <a:rect l="l" t="t" r="r" b="b"/>
              <a:pathLst>
                <a:path w="3609340" h="21589">
                  <a:moveTo>
                    <a:pt x="3608832" y="0"/>
                  </a:moveTo>
                  <a:lnTo>
                    <a:pt x="0" y="0"/>
                  </a:lnTo>
                  <a:lnTo>
                    <a:pt x="0" y="10668"/>
                  </a:lnTo>
                  <a:lnTo>
                    <a:pt x="0" y="21336"/>
                  </a:lnTo>
                  <a:lnTo>
                    <a:pt x="3608832" y="21336"/>
                  </a:lnTo>
                  <a:lnTo>
                    <a:pt x="3608832" y="10668"/>
                  </a:lnTo>
                  <a:lnTo>
                    <a:pt x="3608832" y="0"/>
                  </a:lnTo>
                  <a:close/>
                </a:path>
              </a:pathLst>
            </a:custGeom>
            <a:solidFill>
              <a:srgbClr val="939393"/>
            </a:solidFill>
          </p:spPr>
          <p:txBody>
            <a:bodyPr wrap="square" lIns="0" tIns="0" rIns="0" bIns="0" rtlCol="0"/>
            <a:lstStyle/>
            <a:p>
              <a:endParaRPr sz="1632"/>
            </a:p>
          </p:txBody>
        </p:sp>
        <p:sp>
          <p:nvSpPr>
            <p:cNvPr id="7" name="object 7"/>
            <p:cNvSpPr/>
            <p:nvPr/>
          </p:nvSpPr>
          <p:spPr>
            <a:xfrm>
              <a:off x="3675888" y="5562600"/>
              <a:ext cx="3609340" cy="9525"/>
            </a:xfrm>
            <a:custGeom>
              <a:avLst/>
              <a:gdLst/>
              <a:ahLst/>
              <a:cxnLst/>
              <a:rect l="l" t="t" r="r" b="b"/>
              <a:pathLst>
                <a:path w="3609340" h="9525">
                  <a:moveTo>
                    <a:pt x="3608832" y="0"/>
                  </a:moveTo>
                  <a:lnTo>
                    <a:pt x="3608832" y="9144"/>
                  </a:lnTo>
                  <a:lnTo>
                    <a:pt x="0" y="9144"/>
                  </a:lnTo>
                  <a:lnTo>
                    <a:pt x="0" y="0"/>
                  </a:lnTo>
                  <a:lnTo>
                    <a:pt x="3608832" y="0"/>
                  </a:lnTo>
                  <a:close/>
                </a:path>
              </a:pathLst>
            </a:custGeom>
            <a:solidFill>
              <a:srgbClr val="919191"/>
            </a:solidFill>
          </p:spPr>
          <p:txBody>
            <a:bodyPr wrap="square" lIns="0" tIns="0" rIns="0" bIns="0" rtlCol="0"/>
            <a:lstStyle/>
            <a:p>
              <a:endParaRPr sz="1632"/>
            </a:p>
          </p:txBody>
        </p:sp>
        <p:sp>
          <p:nvSpPr>
            <p:cNvPr id="8" name="object 8"/>
            <p:cNvSpPr/>
            <p:nvPr/>
          </p:nvSpPr>
          <p:spPr>
            <a:xfrm>
              <a:off x="3675888" y="5571744"/>
              <a:ext cx="3609340" cy="32384"/>
            </a:xfrm>
            <a:custGeom>
              <a:avLst/>
              <a:gdLst/>
              <a:ahLst/>
              <a:cxnLst/>
              <a:rect l="l" t="t" r="r" b="b"/>
              <a:pathLst>
                <a:path w="3609340" h="32385">
                  <a:moveTo>
                    <a:pt x="3608832" y="0"/>
                  </a:moveTo>
                  <a:lnTo>
                    <a:pt x="0" y="0"/>
                  </a:lnTo>
                  <a:lnTo>
                    <a:pt x="0" y="16764"/>
                  </a:lnTo>
                  <a:lnTo>
                    <a:pt x="0" y="32004"/>
                  </a:lnTo>
                  <a:lnTo>
                    <a:pt x="3608832" y="32004"/>
                  </a:lnTo>
                  <a:lnTo>
                    <a:pt x="3608832" y="16764"/>
                  </a:lnTo>
                  <a:lnTo>
                    <a:pt x="3608832" y="0"/>
                  </a:lnTo>
                  <a:close/>
                </a:path>
              </a:pathLst>
            </a:custGeom>
            <a:solidFill>
              <a:srgbClr val="909090"/>
            </a:solidFill>
          </p:spPr>
          <p:txBody>
            <a:bodyPr wrap="square" lIns="0" tIns="0" rIns="0" bIns="0" rtlCol="0"/>
            <a:lstStyle/>
            <a:p>
              <a:endParaRPr sz="1632"/>
            </a:p>
          </p:txBody>
        </p:sp>
        <p:sp>
          <p:nvSpPr>
            <p:cNvPr id="9" name="object 9"/>
            <p:cNvSpPr/>
            <p:nvPr/>
          </p:nvSpPr>
          <p:spPr>
            <a:xfrm>
              <a:off x="3675888" y="5603748"/>
              <a:ext cx="3609340" cy="20320"/>
            </a:xfrm>
            <a:custGeom>
              <a:avLst/>
              <a:gdLst/>
              <a:ahLst/>
              <a:cxnLst/>
              <a:rect l="l" t="t" r="r" b="b"/>
              <a:pathLst>
                <a:path w="3609340" h="20320">
                  <a:moveTo>
                    <a:pt x="3608832" y="0"/>
                  </a:moveTo>
                  <a:lnTo>
                    <a:pt x="0" y="0"/>
                  </a:lnTo>
                  <a:lnTo>
                    <a:pt x="0" y="10668"/>
                  </a:lnTo>
                  <a:lnTo>
                    <a:pt x="0" y="19812"/>
                  </a:lnTo>
                  <a:lnTo>
                    <a:pt x="3608832" y="19812"/>
                  </a:lnTo>
                  <a:lnTo>
                    <a:pt x="3608832" y="10668"/>
                  </a:lnTo>
                  <a:lnTo>
                    <a:pt x="3608832" y="0"/>
                  </a:lnTo>
                  <a:close/>
                </a:path>
              </a:pathLst>
            </a:custGeom>
            <a:solidFill>
              <a:srgbClr val="8E8E8E"/>
            </a:solidFill>
          </p:spPr>
          <p:txBody>
            <a:bodyPr wrap="square" lIns="0" tIns="0" rIns="0" bIns="0" rtlCol="0"/>
            <a:lstStyle/>
            <a:p>
              <a:endParaRPr sz="1632"/>
            </a:p>
          </p:txBody>
        </p:sp>
        <p:sp>
          <p:nvSpPr>
            <p:cNvPr id="10" name="object 10"/>
            <p:cNvSpPr/>
            <p:nvPr/>
          </p:nvSpPr>
          <p:spPr>
            <a:xfrm>
              <a:off x="3675888" y="5623560"/>
              <a:ext cx="3609340" cy="13970"/>
            </a:xfrm>
            <a:custGeom>
              <a:avLst/>
              <a:gdLst/>
              <a:ahLst/>
              <a:cxnLst/>
              <a:rect l="l" t="t" r="r" b="b"/>
              <a:pathLst>
                <a:path w="3609340" h="13970">
                  <a:moveTo>
                    <a:pt x="3608832" y="0"/>
                  </a:moveTo>
                  <a:lnTo>
                    <a:pt x="0" y="0"/>
                  </a:lnTo>
                  <a:lnTo>
                    <a:pt x="0" y="6096"/>
                  </a:lnTo>
                  <a:lnTo>
                    <a:pt x="0" y="13716"/>
                  </a:lnTo>
                  <a:lnTo>
                    <a:pt x="3608832" y="13716"/>
                  </a:lnTo>
                  <a:lnTo>
                    <a:pt x="3608832" y="6096"/>
                  </a:lnTo>
                  <a:lnTo>
                    <a:pt x="3608832" y="0"/>
                  </a:lnTo>
                  <a:close/>
                </a:path>
              </a:pathLst>
            </a:custGeom>
            <a:solidFill>
              <a:srgbClr val="8C8C8C"/>
            </a:solidFill>
          </p:spPr>
          <p:txBody>
            <a:bodyPr wrap="square" lIns="0" tIns="0" rIns="0" bIns="0" rtlCol="0"/>
            <a:lstStyle/>
            <a:p>
              <a:endParaRPr sz="1632"/>
            </a:p>
          </p:txBody>
        </p:sp>
        <p:sp>
          <p:nvSpPr>
            <p:cNvPr id="11" name="object 11"/>
            <p:cNvSpPr/>
            <p:nvPr/>
          </p:nvSpPr>
          <p:spPr>
            <a:xfrm>
              <a:off x="3675888" y="5637276"/>
              <a:ext cx="3609340" cy="7620"/>
            </a:xfrm>
            <a:custGeom>
              <a:avLst/>
              <a:gdLst/>
              <a:ahLst/>
              <a:cxnLst/>
              <a:rect l="l" t="t" r="r" b="b"/>
              <a:pathLst>
                <a:path w="3609340" h="7620">
                  <a:moveTo>
                    <a:pt x="3608832" y="0"/>
                  </a:moveTo>
                  <a:lnTo>
                    <a:pt x="3608832" y="7620"/>
                  </a:lnTo>
                  <a:lnTo>
                    <a:pt x="0" y="7620"/>
                  </a:lnTo>
                  <a:lnTo>
                    <a:pt x="0" y="0"/>
                  </a:lnTo>
                  <a:lnTo>
                    <a:pt x="3608832" y="0"/>
                  </a:lnTo>
                  <a:close/>
                </a:path>
              </a:pathLst>
            </a:custGeom>
            <a:solidFill>
              <a:srgbClr val="8A8A8A"/>
            </a:solidFill>
          </p:spPr>
          <p:txBody>
            <a:bodyPr wrap="square" lIns="0" tIns="0" rIns="0" bIns="0" rtlCol="0"/>
            <a:lstStyle/>
            <a:p>
              <a:endParaRPr sz="1632"/>
            </a:p>
          </p:txBody>
        </p:sp>
        <p:sp>
          <p:nvSpPr>
            <p:cNvPr id="12" name="object 12"/>
            <p:cNvSpPr/>
            <p:nvPr/>
          </p:nvSpPr>
          <p:spPr>
            <a:xfrm>
              <a:off x="3675888" y="5644896"/>
              <a:ext cx="3609340" cy="20320"/>
            </a:xfrm>
            <a:custGeom>
              <a:avLst/>
              <a:gdLst/>
              <a:ahLst/>
              <a:cxnLst/>
              <a:rect l="l" t="t" r="r" b="b"/>
              <a:pathLst>
                <a:path w="3609340" h="20320">
                  <a:moveTo>
                    <a:pt x="3608832" y="0"/>
                  </a:moveTo>
                  <a:lnTo>
                    <a:pt x="0" y="0"/>
                  </a:lnTo>
                  <a:lnTo>
                    <a:pt x="0" y="10668"/>
                  </a:lnTo>
                  <a:lnTo>
                    <a:pt x="0" y="19812"/>
                  </a:lnTo>
                  <a:lnTo>
                    <a:pt x="3608832" y="19812"/>
                  </a:lnTo>
                  <a:lnTo>
                    <a:pt x="3608832" y="10668"/>
                  </a:lnTo>
                  <a:lnTo>
                    <a:pt x="3608832" y="0"/>
                  </a:lnTo>
                  <a:close/>
                </a:path>
              </a:pathLst>
            </a:custGeom>
            <a:solidFill>
              <a:srgbClr val="898989"/>
            </a:solidFill>
          </p:spPr>
          <p:txBody>
            <a:bodyPr wrap="square" lIns="0" tIns="0" rIns="0" bIns="0" rtlCol="0"/>
            <a:lstStyle/>
            <a:p>
              <a:endParaRPr sz="1632"/>
            </a:p>
          </p:txBody>
        </p:sp>
        <p:sp>
          <p:nvSpPr>
            <p:cNvPr id="13" name="object 13"/>
            <p:cNvSpPr/>
            <p:nvPr/>
          </p:nvSpPr>
          <p:spPr>
            <a:xfrm>
              <a:off x="3675888" y="5664708"/>
              <a:ext cx="3609340" cy="13970"/>
            </a:xfrm>
            <a:custGeom>
              <a:avLst/>
              <a:gdLst/>
              <a:ahLst/>
              <a:cxnLst/>
              <a:rect l="l" t="t" r="r" b="b"/>
              <a:pathLst>
                <a:path w="3609340" h="13970">
                  <a:moveTo>
                    <a:pt x="3608832" y="0"/>
                  </a:moveTo>
                  <a:lnTo>
                    <a:pt x="0" y="0"/>
                  </a:lnTo>
                  <a:lnTo>
                    <a:pt x="0" y="7620"/>
                  </a:lnTo>
                  <a:lnTo>
                    <a:pt x="0" y="13716"/>
                  </a:lnTo>
                  <a:lnTo>
                    <a:pt x="3608832" y="13716"/>
                  </a:lnTo>
                  <a:lnTo>
                    <a:pt x="3608832" y="7620"/>
                  </a:lnTo>
                  <a:lnTo>
                    <a:pt x="3608832" y="0"/>
                  </a:lnTo>
                  <a:close/>
                </a:path>
              </a:pathLst>
            </a:custGeom>
            <a:solidFill>
              <a:srgbClr val="878787"/>
            </a:solidFill>
          </p:spPr>
          <p:txBody>
            <a:bodyPr wrap="square" lIns="0" tIns="0" rIns="0" bIns="0" rtlCol="0"/>
            <a:lstStyle/>
            <a:p>
              <a:endParaRPr sz="1632"/>
            </a:p>
          </p:txBody>
        </p:sp>
        <p:sp>
          <p:nvSpPr>
            <p:cNvPr id="14" name="object 14"/>
            <p:cNvSpPr/>
            <p:nvPr/>
          </p:nvSpPr>
          <p:spPr>
            <a:xfrm>
              <a:off x="3675888" y="5678424"/>
              <a:ext cx="3609340" cy="20320"/>
            </a:xfrm>
            <a:custGeom>
              <a:avLst/>
              <a:gdLst/>
              <a:ahLst/>
              <a:cxnLst/>
              <a:rect l="l" t="t" r="r" b="b"/>
              <a:pathLst>
                <a:path w="3609340" h="20320">
                  <a:moveTo>
                    <a:pt x="3608832" y="0"/>
                  </a:moveTo>
                  <a:lnTo>
                    <a:pt x="0" y="0"/>
                  </a:lnTo>
                  <a:lnTo>
                    <a:pt x="0" y="9144"/>
                  </a:lnTo>
                  <a:lnTo>
                    <a:pt x="0" y="19812"/>
                  </a:lnTo>
                  <a:lnTo>
                    <a:pt x="3608832" y="19812"/>
                  </a:lnTo>
                  <a:lnTo>
                    <a:pt x="3608832" y="9144"/>
                  </a:lnTo>
                  <a:lnTo>
                    <a:pt x="3608832" y="0"/>
                  </a:lnTo>
                  <a:close/>
                </a:path>
              </a:pathLst>
            </a:custGeom>
            <a:solidFill>
              <a:srgbClr val="858585"/>
            </a:solidFill>
          </p:spPr>
          <p:txBody>
            <a:bodyPr wrap="square" lIns="0" tIns="0" rIns="0" bIns="0" rtlCol="0"/>
            <a:lstStyle/>
            <a:p>
              <a:endParaRPr sz="1632"/>
            </a:p>
          </p:txBody>
        </p:sp>
        <p:sp>
          <p:nvSpPr>
            <p:cNvPr id="15" name="object 15"/>
            <p:cNvSpPr/>
            <p:nvPr/>
          </p:nvSpPr>
          <p:spPr>
            <a:xfrm>
              <a:off x="3675888" y="5698236"/>
              <a:ext cx="3609340" cy="15240"/>
            </a:xfrm>
            <a:custGeom>
              <a:avLst/>
              <a:gdLst/>
              <a:ahLst/>
              <a:cxnLst/>
              <a:rect l="l" t="t" r="r" b="b"/>
              <a:pathLst>
                <a:path w="3609340" h="15239">
                  <a:moveTo>
                    <a:pt x="3608832" y="0"/>
                  </a:moveTo>
                  <a:lnTo>
                    <a:pt x="0" y="0"/>
                  </a:lnTo>
                  <a:lnTo>
                    <a:pt x="0" y="7620"/>
                  </a:lnTo>
                  <a:lnTo>
                    <a:pt x="0" y="15240"/>
                  </a:lnTo>
                  <a:lnTo>
                    <a:pt x="3608832" y="15240"/>
                  </a:lnTo>
                  <a:lnTo>
                    <a:pt x="3608832" y="7620"/>
                  </a:lnTo>
                  <a:lnTo>
                    <a:pt x="3608832" y="0"/>
                  </a:lnTo>
                  <a:close/>
                </a:path>
              </a:pathLst>
            </a:custGeom>
            <a:solidFill>
              <a:srgbClr val="838383"/>
            </a:solidFill>
          </p:spPr>
          <p:txBody>
            <a:bodyPr wrap="square" lIns="0" tIns="0" rIns="0" bIns="0" rtlCol="0"/>
            <a:lstStyle/>
            <a:p>
              <a:endParaRPr sz="1632"/>
            </a:p>
          </p:txBody>
        </p:sp>
        <p:sp>
          <p:nvSpPr>
            <p:cNvPr id="16" name="object 16"/>
            <p:cNvSpPr/>
            <p:nvPr/>
          </p:nvSpPr>
          <p:spPr>
            <a:xfrm>
              <a:off x="3675888" y="5713476"/>
              <a:ext cx="3609340" cy="7620"/>
            </a:xfrm>
            <a:custGeom>
              <a:avLst/>
              <a:gdLst/>
              <a:ahLst/>
              <a:cxnLst/>
              <a:rect l="l" t="t" r="r" b="b"/>
              <a:pathLst>
                <a:path w="3609340" h="7620">
                  <a:moveTo>
                    <a:pt x="3608832" y="0"/>
                  </a:moveTo>
                  <a:lnTo>
                    <a:pt x="3608832" y="7620"/>
                  </a:lnTo>
                  <a:lnTo>
                    <a:pt x="0" y="7620"/>
                  </a:lnTo>
                  <a:lnTo>
                    <a:pt x="0" y="0"/>
                  </a:lnTo>
                  <a:lnTo>
                    <a:pt x="3608832" y="0"/>
                  </a:lnTo>
                  <a:close/>
                </a:path>
              </a:pathLst>
            </a:custGeom>
            <a:solidFill>
              <a:srgbClr val="828282"/>
            </a:solidFill>
          </p:spPr>
          <p:txBody>
            <a:bodyPr wrap="square" lIns="0" tIns="0" rIns="0" bIns="0" rtlCol="0"/>
            <a:lstStyle/>
            <a:p>
              <a:endParaRPr sz="1632"/>
            </a:p>
          </p:txBody>
        </p:sp>
        <p:sp>
          <p:nvSpPr>
            <p:cNvPr id="17" name="object 17"/>
            <p:cNvSpPr/>
            <p:nvPr/>
          </p:nvSpPr>
          <p:spPr>
            <a:xfrm>
              <a:off x="3675888" y="5721096"/>
              <a:ext cx="3609340" cy="13970"/>
            </a:xfrm>
            <a:custGeom>
              <a:avLst/>
              <a:gdLst/>
              <a:ahLst/>
              <a:cxnLst/>
              <a:rect l="l" t="t" r="r" b="b"/>
              <a:pathLst>
                <a:path w="3609340" h="13970">
                  <a:moveTo>
                    <a:pt x="3608832" y="0"/>
                  </a:moveTo>
                  <a:lnTo>
                    <a:pt x="0" y="0"/>
                  </a:lnTo>
                  <a:lnTo>
                    <a:pt x="0" y="6096"/>
                  </a:lnTo>
                  <a:lnTo>
                    <a:pt x="0" y="13716"/>
                  </a:lnTo>
                  <a:lnTo>
                    <a:pt x="3608832" y="13716"/>
                  </a:lnTo>
                  <a:lnTo>
                    <a:pt x="3608832" y="6096"/>
                  </a:lnTo>
                  <a:lnTo>
                    <a:pt x="3608832" y="0"/>
                  </a:lnTo>
                  <a:close/>
                </a:path>
              </a:pathLst>
            </a:custGeom>
            <a:solidFill>
              <a:srgbClr val="808080"/>
            </a:solidFill>
          </p:spPr>
          <p:txBody>
            <a:bodyPr wrap="square" lIns="0" tIns="0" rIns="0" bIns="0" rtlCol="0"/>
            <a:lstStyle/>
            <a:p>
              <a:endParaRPr sz="1632"/>
            </a:p>
          </p:txBody>
        </p:sp>
        <p:sp>
          <p:nvSpPr>
            <p:cNvPr id="18" name="object 18"/>
            <p:cNvSpPr/>
            <p:nvPr/>
          </p:nvSpPr>
          <p:spPr>
            <a:xfrm>
              <a:off x="3675888" y="5734812"/>
              <a:ext cx="3609340" cy="15240"/>
            </a:xfrm>
            <a:custGeom>
              <a:avLst/>
              <a:gdLst/>
              <a:ahLst/>
              <a:cxnLst/>
              <a:rect l="l" t="t" r="r" b="b"/>
              <a:pathLst>
                <a:path w="3609340" h="15239">
                  <a:moveTo>
                    <a:pt x="3608832" y="0"/>
                  </a:moveTo>
                  <a:lnTo>
                    <a:pt x="0" y="0"/>
                  </a:lnTo>
                  <a:lnTo>
                    <a:pt x="0" y="6096"/>
                  </a:lnTo>
                  <a:lnTo>
                    <a:pt x="0" y="15240"/>
                  </a:lnTo>
                  <a:lnTo>
                    <a:pt x="3608832" y="15240"/>
                  </a:lnTo>
                  <a:lnTo>
                    <a:pt x="3608832" y="6096"/>
                  </a:lnTo>
                  <a:lnTo>
                    <a:pt x="3608832" y="0"/>
                  </a:lnTo>
                  <a:close/>
                </a:path>
              </a:pathLst>
            </a:custGeom>
            <a:solidFill>
              <a:srgbClr val="7E7E7E"/>
            </a:solidFill>
          </p:spPr>
          <p:txBody>
            <a:bodyPr wrap="square" lIns="0" tIns="0" rIns="0" bIns="0" rtlCol="0"/>
            <a:lstStyle/>
            <a:p>
              <a:endParaRPr sz="1632"/>
            </a:p>
          </p:txBody>
        </p:sp>
        <p:sp>
          <p:nvSpPr>
            <p:cNvPr id="19" name="object 19"/>
            <p:cNvSpPr/>
            <p:nvPr/>
          </p:nvSpPr>
          <p:spPr>
            <a:xfrm>
              <a:off x="3675888" y="5750052"/>
              <a:ext cx="3609340" cy="18415"/>
            </a:xfrm>
            <a:custGeom>
              <a:avLst/>
              <a:gdLst/>
              <a:ahLst/>
              <a:cxnLst/>
              <a:rect l="l" t="t" r="r" b="b"/>
              <a:pathLst>
                <a:path w="3609340" h="18414">
                  <a:moveTo>
                    <a:pt x="3608832" y="0"/>
                  </a:moveTo>
                  <a:lnTo>
                    <a:pt x="0" y="0"/>
                  </a:lnTo>
                  <a:lnTo>
                    <a:pt x="0" y="10668"/>
                  </a:lnTo>
                  <a:lnTo>
                    <a:pt x="0" y="18288"/>
                  </a:lnTo>
                  <a:lnTo>
                    <a:pt x="3608832" y="18288"/>
                  </a:lnTo>
                  <a:lnTo>
                    <a:pt x="3608832" y="10668"/>
                  </a:lnTo>
                  <a:lnTo>
                    <a:pt x="3608832" y="0"/>
                  </a:lnTo>
                  <a:close/>
                </a:path>
              </a:pathLst>
            </a:custGeom>
            <a:solidFill>
              <a:srgbClr val="7C7C7C"/>
            </a:solidFill>
          </p:spPr>
          <p:txBody>
            <a:bodyPr wrap="square" lIns="0" tIns="0" rIns="0" bIns="0" rtlCol="0"/>
            <a:lstStyle/>
            <a:p>
              <a:endParaRPr sz="1632"/>
            </a:p>
          </p:txBody>
        </p:sp>
        <p:sp>
          <p:nvSpPr>
            <p:cNvPr id="20" name="object 20"/>
            <p:cNvSpPr/>
            <p:nvPr/>
          </p:nvSpPr>
          <p:spPr>
            <a:xfrm>
              <a:off x="3675888" y="5768340"/>
              <a:ext cx="3609340" cy="7620"/>
            </a:xfrm>
            <a:custGeom>
              <a:avLst/>
              <a:gdLst/>
              <a:ahLst/>
              <a:cxnLst/>
              <a:rect l="l" t="t" r="r" b="b"/>
              <a:pathLst>
                <a:path w="3609340" h="7620">
                  <a:moveTo>
                    <a:pt x="3608832" y="0"/>
                  </a:moveTo>
                  <a:lnTo>
                    <a:pt x="3608832" y="7620"/>
                  </a:lnTo>
                  <a:lnTo>
                    <a:pt x="0" y="7620"/>
                  </a:lnTo>
                  <a:lnTo>
                    <a:pt x="0" y="0"/>
                  </a:lnTo>
                  <a:lnTo>
                    <a:pt x="3608832" y="0"/>
                  </a:lnTo>
                  <a:close/>
                </a:path>
              </a:pathLst>
            </a:custGeom>
            <a:solidFill>
              <a:srgbClr val="7B7B7B"/>
            </a:solidFill>
          </p:spPr>
          <p:txBody>
            <a:bodyPr wrap="square" lIns="0" tIns="0" rIns="0" bIns="0" rtlCol="0"/>
            <a:lstStyle/>
            <a:p>
              <a:endParaRPr sz="1632"/>
            </a:p>
          </p:txBody>
        </p:sp>
        <p:sp>
          <p:nvSpPr>
            <p:cNvPr id="21" name="object 21"/>
            <p:cNvSpPr/>
            <p:nvPr/>
          </p:nvSpPr>
          <p:spPr>
            <a:xfrm>
              <a:off x="3675888" y="5775960"/>
              <a:ext cx="3609340" cy="21590"/>
            </a:xfrm>
            <a:custGeom>
              <a:avLst/>
              <a:gdLst/>
              <a:ahLst/>
              <a:cxnLst/>
              <a:rect l="l" t="t" r="r" b="b"/>
              <a:pathLst>
                <a:path w="3609340" h="21589">
                  <a:moveTo>
                    <a:pt x="3608832" y="0"/>
                  </a:moveTo>
                  <a:lnTo>
                    <a:pt x="0" y="0"/>
                  </a:lnTo>
                  <a:lnTo>
                    <a:pt x="0" y="7620"/>
                  </a:lnTo>
                  <a:lnTo>
                    <a:pt x="0" y="13716"/>
                  </a:lnTo>
                  <a:lnTo>
                    <a:pt x="0" y="21336"/>
                  </a:lnTo>
                  <a:lnTo>
                    <a:pt x="3608832" y="21336"/>
                  </a:lnTo>
                  <a:lnTo>
                    <a:pt x="3608832" y="13716"/>
                  </a:lnTo>
                  <a:lnTo>
                    <a:pt x="3608832" y="7620"/>
                  </a:lnTo>
                  <a:lnTo>
                    <a:pt x="3608832" y="0"/>
                  </a:lnTo>
                  <a:close/>
                </a:path>
              </a:pathLst>
            </a:custGeom>
            <a:solidFill>
              <a:srgbClr val="797979"/>
            </a:solidFill>
          </p:spPr>
          <p:txBody>
            <a:bodyPr wrap="square" lIns="0" tIns="0" rIns="0" bIns="0" rtlCol="0"/>
            <a:lstStyle/>
            <a:p>
              <a:endParaRPr sz="1632"/>
            </a:p>
          </p:txBody>
        </p:sp>
        <p:sp>
          <p:nvSpPr>
            <p:cNvPr id="22" name="object 22"/>
            <p:cNvSpPr/>
            <p:nvPr/>
          </p:nvSpPr>
          <p:spPr>
            <a:xfrm>
              <a:off x="3675888" y="5797296"/>
              <a:ext cx="3609340" cy="6350"/>
            </a:xfrm>
            <a:custGeom>
              <a:avLst/>
              <a:gdLst/>
              <a:ahLst/>
              <a:cxnLst/>
              <a:rect l="l" t="t" r="r" b="b"/>
              <a:pathLst>
                <a:path w="3609340" h="6350">
                  <a:moveTo>
                    <a:pt x="3608832" y="0"/>
                  </a:moveTo>
                  <a:lnTo>
                    <a:pt x="3608832" y="6096"/>
                  </a:lnTo>
                  <a:lnTo>
                    <a:pt x="0" y="6096"/>
                  </a:lnTo>
                  <a:lnTo>
                    <a:pt x="0" y="0"/>
                  </a:lnTo>
                  <a:lnTo>
                    <a:pt x="3608832" y="0"/>
                  </a:lnTo>
                  <a:close/>
                </a:path>
              </a:pathLst>
            </a:custGeom>
            <a:solidFill>
              <a:srgbClr val="7B7B7B"/>
            </a:solidFill>
          </p:spPr>
          <p:txBody>
            <a:bodyPr wrap="square" lIns="0" tIns="0" rIns="0" bIns="0" rtlCol="0"/>
            <a:lstStyle/>
            <a:p>
              <a:endParaRPr sz="1632"/>
            </a:p>
          </p:txBody>
        </p:sp>
        <p:sp>
          <p:nvSpPr>
            <p:cNvPr id="23" name="object 23"/>
            <p:cNvSpPr/>
            <p:nvPr/>
          </p:nvSpPr>
          <p:spPr>
            <a:xfrm>
              <a:off x="3675888" y="5803392"/>
              <a:ext cx="3609340" cy="20320"/>
            </a:xfrm>
            <a:custGeom>
              <a:avLst/>
              <a:gdLst/>
              <a:ahLst/>
              <a:cxnLst/>
              <a:rect l="l" t="t" r="r" b="b"/>
              <a:pathLst>
                <a:path w="3609340" h="20320">
                  <a:moveTo>
                    <a:pt x="3608832" y="0"/>
                  </a:moveTo>
                  <a:lnTo>
                    <a:pt x="0" y="0"/>
                  </a:lnTo>
                  <a:lnTo>
                    <a:pt x="0" y="9144"/>
                  </a:lnTo>
                  <a:lnTo>
                    <a:pt x="0" y="19812"/>
                  </a:lnTo>
                  <a:lnTo>
                    <a:pt x="3608832" y="19812"/>
                  </a:lnTo>
                  <a:lnTo>
                    <a:pt x="3608832" y="9144"/>
                  </a:lnTo>
                  <a:lnTo>
                    <a:pt x="3608832" y="0"/>
                  </a:lnTo>
                  <a:close/>
                </a:path>
              </a:pathLst>
            </a:custGeom>
            <a:solidFill>
              <a:srgbClr val="7C7C7C"/>
            </a:solidFill>
          </p:spPr>
          <p:txBody>
            <a:bodyPr wrap="square" lIns="0" tIns="0" rIns="0" bIns="0" rtlCol="0"/>
            <a:lstStyle/>
            <a:p>
              <a:endParaRPr sz="1632"/>
            </a:p>
          </p:txBody>
        </p:sp>
        <p:sp>
          <p:nvSpPr>
            <p:cNvPr id="24" name="object 24"/>
            <p:cNvSpPr/>
            <p:nvPr/>
          </p:nvSpPr>
          <p:spPr>
            <a:xfrm>
              <a:off x="3675888" y="5823204"/>
              <a:ext cx="3609340" cy="15240"/>
            </a:xfrm>
            <a:custGeom>
              <a:avLst/>
              <a:gdLst/>
              <a:ahLst/>
              <a:cxnLst/>
              <a:rect l="l" t="t" r="r" b="b"/>
              <a:pathLst>
                <a:path w="3609340" h="15239">
                  <a:moveTo>
                    <a:pt x="3608832" y="0"/>
                  </a:moveTo>
                  <a:lnTo>
                    <a:pt x="0" y="0"/>
                  </a:lnTo>
                  <a:lnTo>
                    <a:pt x="0" y="9144"/>
                  </a:lnTo>
                  <a:lnTo>
                    <a:pt x="0" y="15240"/>
                  </a:lnTo>
                  <a:lnTo>
                    <a:pt x="3608832" y="15240"/>
                  </a:lnTo>
                  <a:lnTo>
                    <a:pt x="3608832" y="9144"/>
                  </a:lnTo>
                  <a:lnTo>
                    <a:pt x="3608832" y="0"/>
                  </a:lnTo>
                  <a:close/>
                </a:path>
              </a:pathLst>
            </a:custGeom>
            <a:solidFill>
              <a:srgbClr val="7E7E7E"/>
            </a:solidFill>
          </p:spPr>
          <p:txBody>
            <a:bodyPr wrap="square" lIns="0" tIns="0" rIns="0" bIns="0" rtlCol="0"/>
            <a:lstStyle/>
            <a:p>
              <a:endParaRPr sz="1632"/>
            </a:p>
          </p:txBody>
        </p:sp>
        <p:sp>
          <p:nvSpPr>
            <p:cNvPr id="25" name="object 25"/>
            <p:cNvSpPr/>
            <p:nvPr/>
          </p:nvSpPr>
          <p:spPr>
            <a:xfrm>
              <a:off x="3675888" y="5838444"/>
              <a:ext cx="3609340" cy="13970"/>
            </a:xfrm>
            <a:custGeom>
              <a:avLst/>
              <a:gdLst/>
              <a:ahLst/>
              <a:cxnLst/>
              <a:rect l="l" t="t" r="r" b="b"/>
              <a:pathLst>
                <a:path w="3609340" h="13970">
                  <a:moveTo>
                    <a:pt x="3608832" y="0"/>
                  </a:moveTo>
                  <a:lnTo>
                    <a:pt x="0" y="0"/>
                  </a:lnTo>
                  <a:lnTo>
                    <a:pt x="0" y="7620"/>
                  </a:lnTo>
                  <a:lnTo>
                    <a:pt x="0" y="13716"/>
                  </a:lnTo>
                  <a:lnTo>
                    <a:pt x="3608832" y="13716"/>
                  </a:lnTo>
                  <a:lnTo>
                    <a:pt x="3608832" y="7620"/>
                  </a:lnTo>
                  <a:lnTo>
                    <a:pt x="3608832" y="0"/>
                  </a:lnTo>
                  <a:close/>
                </a:path>
              </a:pathLst>
            </a:custGeom>
            <a:solidFill>
              <a:srgbClr val="808080"/>
            </a:solidFill>
          </p:spPr>
          <p:txBody>
            <a:bodyPr wrap="square" lIns="0" tIns="0" rIns="0" bIns="0" rtlCol="0"/>
            <a:lstStyle/>
            <a:p>
              <a:endParaRPr sz="1632"/>
            </a:p>
          </p:txBody>
        </p:sp>
        <p:sp>
          <p:nvSpPr>
            <p:cNvPr id="26" name="object 26"/>
            <p:cNvSpPr/>
            <p:nvPr/>
          </p:nvSpPr>
          <p:spPr>
            <a:xfrm>
              <a:off x="3675888" y="5852159"/>
              <a:ext cx="3609340" cy="0"/>
            </a:xfrm>
            <a:custGeom>
              <a:avLst/>
              <a:gdLst/>
              <a:ahLst/>
              <a:cxnLst/>
              <a:rect l="l" t="t" r="r" b="b"/>
              <a:pathLst>
                <a:path w="3609340">
                  <a:moveTo>
                    <a:pt x="3608832" y="0"/>
                  </a:moveTo>
                  <a:lnTo>
                    <a:pt x="0" y="0"/>
                  </a:lnTo>
                  <a:lnTo>
                    <a:pt x="3608832" y="0"/>
                  </a:lnTo>
                  <a:close/>
                </a:path>
              </a:pathLst>
            </a:custGeom>
            <a:solidFill>
              <a:srgbClr val="828282"/>
            </a:solidFill>
          </p:spPr>
          <p:txBody>
            <a:bodyPr wrap="square" lIns="0" tIns="0" rIns="0" bIns="0" rtlCol="0"/>
            <a:lstStyle/>
            <a:p>
              <a:endParaRPr sz="1632"/>
            </a:p>
          </p:txBody>
        </p:sp>
        <p:sp>
          <p:nvSpPr>
            <p:cNvPr id="27" name="object 27"/>
            <p:cNvSpPr/>
            <p:nvPr/>
          </p:nvSpPr>
          <p:spPr>
            <a:xfrm>
              <a:off x="3669791" y="5512308"/>
              <a:ext cx="3621404" cy="346075"/>
            </a:xfrm>
            <a:custGeom>
              <a:avLst/>
              <a:gdLst/>
              <a:ahLst/>
              <a:cxnLst/>
              <a:rect l="l" t="t" r="r" b="b"/>
              <a:pathLst>
                <a:path w="3621404" h="346075">
                  <a:moveTo>
                    <a:pt x="3621024" y="345948"/>
                  </a:moveTo>
                  <a:lnTo>
                    <a:pt x="0" y="345948"/>
                  </a:lnTo>
                  <a:lnTo>
                    <a:pt x="0" y="0"/>
                  </a:lnTo>
                  <a:lnTo>
                    <a:pt x="3621024" y="0"/>
                  </a:lnTo>
                  <a:lnTo>
                    <a:pt x="3621024" y="6096"/>
                  </a:lnTo>
                  <a:lnTo>
                    <a:pt x="12192" y="6096"/>
                  </a:lnTo>
                  <a:lnTo>
                    <a:pt x="6096" y="10668"/>
                  </a:lnTo>
                  <a:lnTo>
                    <a:pt x="12192" y="10668"/>
                  </a:lnTo>
                  <a:lnTo>
                    <a:pt x="12192" y="333756"/>
                  </a:lnTo>
                  <a:lnTo>
                    <a:pt x="6096" y="333756"/>
                  </a:lnTo>
                  <a:lnTo>
                    <a:pt x="12192" y="339852"/>
                  </a:lnTo>
                  <a:lnTo>
                    <a:pt x="3621024" y="339852"/>
                  </a:lnTo>
                  <a:lnTo>
                    <a:pt x="3621024" y="345948"/>
                  </a:lnTo>
                  <a:close/>
                </a:path>
                <a:path w="3621404" h="346075">
                  <a:moveTo>
                    <a:pt x="12192" y="10668"/>
                  </a:moveTo>
                  <a:lnTo>
                    <a:pt x="6096" y="10668"/>
                  </a:lnTo>
                  <a:lnTo>
                    <a:pt x="12192" y="6096"/>
                  </a:lnTo>
                  <a:lnTo>
                    <a:pt x="12192" y="10668"/>
                  </a:lnTo>
                  <a:close/>
                </a:path>
                <a:path w="3621404" h="346075">
                  <a:moveTo>
                    <a:pt x="3608832" y="10668"/>
                  </a:moveTo>
                  <a:lnTo>
                    <a:pt x="12192" y="10668"/>
                  </a:lnTo>
                  <a:lnTo>
                    <a:pt x="12192" y="6096"/>
                  </a:lnTo>
                  <a:lnTo>
                    <a:pt x="3608832" y="6096"/>
                  </a:lnTo>
                  <a:lnTo>
                    <a:pt x="3608832" y="10668"/>
                  </a:lnTo>
                  <a:close/>
                </a:path>
                <a:path w="3621404" h="346075">
                  <a:moveTo>
                    <a:pt x="3608832" y="339852"/>
                  </a:moveTo>
                  <a:lnTo>
                    <a:pt x="3608832" y="6096"/>
                  </a:lnTo>
                  <a:lnTo>
                    <a:pt x="3614928" y="10668"/>
                  </a:lnTo>
                  <a:lnTo>
                    <a:pt x="3621024" y="10668"/>
                  </a:lnTo>
                  <a:lnTo>
                    <a:pt x="3621024" y="333756"/>
                  </a:lnTo>
                  <a:lnTo>
                    <a:pt x="3614928" y="333756"/>
                  </a:lnTo>
                  <a:lnTo>
                    <a:pt x="3608832" y="339852"/>
                  </a:lnTo>
                  <a:close/>
                </a:path>
                <a:path w="3621404" h="346075">
                  <a:moveTo>
                    <a:pt x="3621024" y="10668"/>
                  </a:moveTo>
                  <a:lnTo>
                    <a:pt x="3614928" y="10668"/>
                  </a:lnTo>
                  <a:lnTo>
                    <a:pt x="3608832" y="6096"/>
                  </a:lnTo>
                  <a:lnTo>
                    <a:pt x="3621024" y="6096"/>
                  </a:lnTo>
                  <a:lnTo>
                    <a:pt x="3621024" y="10668"/>
                  </a:lnTo>
                  <a:close/>
                </a:path>
                <a:path w="3621404" h="346075">
                  <a:moveTo>
                    <a:pt x="12192" y="339852"/>
                  </a:moveTo>
                  <a:lnTo>
                    <a:pt x="6096" y="333756"/>
                  </a:lnTo>
                  <a:lnTo>
                    <a:pt x="12192" y="333756"/>
                  </a:lnTo>
                  <a:lnTo>
                    <a:pt x="12192" y="339852"/>
                  </a:lnTo>
                  <a:close/>
                </a:path>
                <a:path w="3621404" h="346075">
                  <a:moveTo>
                    <a:pt x="3608832" y="339852"/>
                  </a:moveTo>
                  <a:lnTo>
                    <a:pt x="12192" y="339852"/>
                  </a:lnTo>
                  <a:lnTo>
                    <a:pt x="12192" y="333756"/>
                  </a:lnTo>
                  <a:lnTo>
                    <a:pt x="3608832" y="333756"/>
                  </a:lnTo>
                  <a:lnTo>
                    <a:pt x="3608832" y="339852"/>
                  </a:lnTo>
                  <a:close/>
                </a:path>
                <a:path w="3621404" h="346075">
                  <a:moveTo>
                    <a:pt x="3621024" y="339852"/>
                  </a:moveTo>
                  <a:lnTo>
                    <a:pt x="3608832" y="339852"/>
                  </a:lnTo>
                  <a:lnTo>
                    <a:pt x="3614928" y="333756"/>
                  </a:lnTo>
                  <a:lnTo>
                    <a:pt x="3621024" y="333756"/>
                  </a:lnTo>
                  <a:lnTo>
                    <a:pt x="3621024" y="339852"/>
                  </a:lnTo>
                  <a:close/>
                </a:path>
              </a:pathLst>
            </a:custGeom>
            <a:solidFill>
              <a:srgbClr val="000000"/>
            </a:solidFill>
          </p:spPr>
          <p:txBody>
            <a:bodyPr wrap="square" lIns="0" tIns="0" rIns="0" bIns="0" rtlCol="0"/>
            <a:lstStyle/>
            <a:p>
              <a:endParaRPr sz="1632"/>
            </a:p>
          </p:txBody>
        </p:sp>
      </p:grpSp>
      <p:sp>
        <p:nvSpPr>
          <p:cNvPr id="28" name="object 28"/>
          <p:cNvSpPr txBox="1"/>
          <p:nvPr/>
        </p:nvSpPr>
        <p:spPr>
          <a:xfrm>
            <a:off x="5691550" y="5021574"/>
            <a:ext cx="1048566" cy="231458"/>
          </a:xfrm>
          <a:prstGeom prst="rect">
            <a:avLst/>
          </a:prstGeom>
        </p:spPr>
        <p:txBody>
          <a:bodyPr vert="horz" wrap="square" lIns="0" tIns="14971" rIns="0" bIns="0" rtlCol="0">
            <a:spAutoFit/>
          </a:bodyPr>
          <a:lstStyle/>
          <a:p>
            <a:pPr marL="11516">
              <a:spcBef>
                <a:spcPts val="118"/>
              </a:spcBef>
            </a:pPr>
            <a:r>
              <a:rPr sz="1406" dirty="0">
                <a:latin typeface="Carlito"/>
                <a:cs typeface="Carlito"/>
              </a:rPr>
              <a:t>Figure:</a:t>
            </a:r>
            <a:r>
              <a:rPr sz="1406" spc="32" dirty="0">
                <a:latin typeface="Carlito"/>
                <a:cs typeface="Carlito"/>
              </a:rPr>
              <a:t> </a:t>
            </a:r>
            <a:r>
              <a:rPr sz="1406" spc="-9" dirty="0">
                <a:latin typeface="Carlito"/>
                <a:cs typeface="Carlito"/>
              </a:rPr>
              <a:t>Canals</a:t>
            </a:r>
            <a:endParaRPr sz="1406">
              <a:latin typeface="Carlito"/>
              <a:cs typeface="Carlito"/>
            </a:endParaRPr>
          </a:p>
        </p:txBody>
      </p:sp>
      <p:sp>
        <p:nvSpPr>
          <p:cNvPr id="29" name="object 29"/>
          <p:cNvSpPr txBox="1">
            <a:spLocks noGrp="1"/>
          </p:cNvSpPr>
          <p:nvPr>
            <p:ph type="sldNum" sz="quarter" idx="7"/>
          </p:nvPr>
        </p:nvSpPr>
        <p:spPr>
          <a:xfrm>
            <a:off x="9655592" y="6438383"/>
            <a:ext cx="269270" cy="161616"/>
          </a:xfrm>
          <a:prstGeom prst="rect">
            <a:avLst/>
          </a:prstGeom>
        </p:spPr>
        <p:txBody>
          <a:bodyPr vert="horz" wrap="square" lIns="0" tIns="0" rIns="0" bIns="0" rtlCol="0">
            <a:spAutoFit/>
          </a:bodyPr>
          <a:lstStyle>
            <a:defPPr>
              <a:defRPr kern="0"/>
            </a:defPPr>
            <a:lvl1pPr>
              <a:defRPr sz="1050" b="0" i="0">
                <a:solidFill>
                  <a:srgbClr val="898989"/>
                </a:solidFill>
                <a:latin typeface="Carlito"/>
                <a:cs typeface="Carlito"/>
              </a:defRPr>
            </a:lvl1pPr>
          </a:lstStyle>
          <a:p>
            <a:pPr marL="149860">
              <a:lnSpc>
                <a:spcPts val="1115"/>
              </a:lnSpc>
            </a:pPr>
            <a:fld id="{81D60167-4931-47E6-BA6A-407CBD079E47}" type="slidenum">
              <a:rPr lang="en-US" spc="-50" smtClean="0"/>
              <a:pPr marL="149860">
                <a:lnSpc>
                  <a:spcPts val="1115"/>
                </a:lnSpc>
              </a:pPr>
              <a:t>166</a:t>
            </a:fld>
            <a:endParaRPr spc="-23" dirty="0"/>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9670682" y="1882236"/>
            <a:ext cx="608064" cy="291940"/>
          </a:xfrm>
          <a:custGeom>
            <a:avLst/>
            <a:gdLst/>
            <a:ahLst/>
            <a:cxnLst/>
            <a:rect l="l" t="t" r="r" b="b"/>
            <a:pathLst>
              <a:path w="670559" h="321944">
                <a:moveTo>
                  <a:pt x="63586" y="296919"/>
                </a:moveTo>
                <a:lnTo>
                  <a:pt x="58825" y="286340"/>
                </a:lnTo>
                <a:lnTo>
                  <a:pt x="665988" y="0"/>
                </a:lnTo>
                <a:lnTo>
                  <a:pt x="670560" y="10668"/>
                </a:lnTo>
                <a:lnTo>
                  <a:pt x="63586" y="296919"/>
                </a:lnTo>
                <a:close/>
              </a:path>
              <a:path w="670559" h="321944">
                <a:moveTo>
                  <a:pt x="74676" y="321564"/>
                </a:moveTo>
                <a:lnTo>
                  <a:pt x="0" y="320040"/>
                </a:lnTo>
                <a:lnTo>
                  <a:pt x="47244" y="260604"/>
                </a:lnTo>
                <a:lnTo>
                  <a:pt x="58825" y="286340"/>
                </a:lnTo>
                <a:lnTo>
                  <a:pt x="48768" y="291084"/>
                </a:lnTo>
                <a:lnTo>
                  <a:pt x="53340" y="301752"/>
                </a:lnTo>
                <a:lnTo>
                  <a:pt x="65760" y="301752"/>
                </a:lnTo>
                <a:lnTo>
                  <a:pt x="74676" y="321564"/>
                </a:lnTo>
                <a:close/>
              </a:path>
              <a:path w="670559" h="321944">
                <a:moveTo>
                  <a:pt x="53340" y="301752"/>
                </a:moveTo>
                <a:lnTo>
                  <a:pt x="48768" y="291084"/>
                </a:lnTo>
                <a:lnTo>
                  <a:pt x="58825" y="286340"/>
                </a:lnTo>
                <a:lnTo>
                  <a:pt x="63586" y="296919"/>
                </a:lnTo>
                <a:lnTo>
                  <a:pt x="53340" y="301752"/>
                </a:lnTo>
                <a:close/>
              </a:path>
              <a:path w="670559" h="321944">
                <a:moveTo>
                  <a:pt x="65760" y="301752"/>
                </a:moveTo>
                <a:lnTo>
                  <a:pt x="53340" y="301752"/>
                </a:lnTo>
                <a:lnTo>
                  <a:pt x="63586" y="296919"/>
                </a:lnTo>
                <a:lnTo>
                  <a:pt x="65760" y="301752"/>
                </a:lnTo>
                <a:close/>
              </a:path>
            </a:pathLst>
          </a:custGeom>
          <a:solidFill>
            <a:srgbClr val="5B9AD4"/>
          </a:solidFill>
        </p:spPr>
        <p:txBody>
          <a:bodyPr wrap="square" lIns="0" tIns="0" rIns="0" bIns="0" rtlCol="0"/>
          <a:lstStyle/>
          <a:p>
            <a:endParaRPr sz="1632"/>
          </a:p>
        </p:txBody>
      </p:sp>
      <p:grpSp>
        <p:nvGrpSpPr>
          <p:cNvPr id="3" name="object 3"/>
          <p:cNvGrpSpPr/>
          <p:nvPr/>
        </p:nvGrpSpPr>
        <p:grpSpPr>
          <a:xfrm>
            <a:off x="5005169" y="2227727"/>
            <a:ext cx="5453578" cy="1200006"/>
            <a:chOff x="4143755" y="2456688"/>
            <a:chExt cx="6014085" cy="1323340"/>
          </a:xfrm>
        </p:grpSpPr>
        <p:sp>
          <p:nvSpPr>
            <p:cNvPr id="4" name="object 4"/>
            <p:cNvSpPr/>
            <p:nvPr/>
          </p:nvSpPr>
          <p:spPr>
            <a:xfrm>
              <a:off x="4143755" y="3506724"/>
              <a:ext cx="2004060" cy="17145"/>
            </a:xfrm>
            <a:custGeom>
              <a:avLst/>
              <a:gdLst/>
              <a:ahLst/>
              <a:cxnLst/>
              <a:rect l="l" t="t" r="r" b="b"/>
              <a:pathLst>
                <a:path w="2004060" h="17145">
                  <a:moveTo>
                    <a:pt x="2004060" y="16763"/>
                  </a:moveTo>
                  <a:lnTo>
                    <a:pt x="0" y="16763"/>
                  </a:lnTo>
                  <a:lnTo>
                    <a:pt x="0" y="0"/>
                  </a:lnTo>
                  <a:lnTo>
                    <a:pt x="2004060" y="0"/>
                  </a:lnTo>
                  <a:lnTo>
                    <a:pt x="2004060" y="16763"/>
                  </a:lnTo>
                  <a:close/>
                </a:path>
              </a:pathLst>
            </a:custGeom>
            <a:solidFill>
              <a:srgbClr val="000000"/>
            </a:solidFill>
          </p:spPr>
          <p:txBody>
            <a:bodyPr wrap="square" lIns="0" tIns="0" rIns="0" bIns="0" rtlCol="0"/>
            <a:lstStyle/>
            <a:p>
              <a:endParaRPr sz="1632"/>
            </a:p>
          </p:txBody>
        </p:sp>
        <p:sp>
          <p:nvSpPr>
            <p:cNvPr id="5" name="object 5"/>
            <p:cNvSpPr/>
            <p:nvPr/>
          </p:nvSpPr>
          <p:spPr>
            <a:xfrm>
              <a:off x="6147816" y="3515105"/>
              <a:ext cx="2228215" cy="0"/>
            </a:xfrm>
            <a:custGeom>
              <a:avLst/>
              <a:gdLst/>
              <a:ahLst/>
              <a:cxnLst/>
              <a:rect l="l" t="t" r="r" b="b"/>
              <a:pathLst>
                <a:path w="2228215">
                  <a:moveTo>
                    <a:pt x="0" y="0"/>
                  </a:moveTo>
                  <a:lnTo>
                    <a:pt x="2228088" y="0"/>
                  </a:lnTo>
                </a:path>
              </a:pathLst>
            </a:custGeom>
            <a:ln w="10668">
              <a:solidFill>
                <a:srgbClr val="000000"/>
              </a:solidFill>
              <a:prstDash val="sysDash"/>
            </a:ln>
          </p:spPr>
          <p:txBody>
            <a:bodyPr wrap="square" lIns="0" tIns="0" rIns="0" bIns="0" rtlCol="0"/>
            <a:lstStyle/>
            <a:p>
              <a:endParaRPr sz="1632"/>
            </a:p>
          </p:txBody>
        </p:sp>
        <p:sp>
          <p:nvSpPr>
            <p:cNvPr id="6" name="object 6"/>
            <p:cNvSpPr/>
            <p:nvPr/>
          </p:nvSpPr>
          <p:spPr>
            <a:xfrm>
              <a:off x="4271772" y="2456687"/>
              <a:ext cx="5885815" cy="1323340"/>
            </a:xfrm>
            <a:custGeom>
              <a:avLst/>
              <a:gdLst/>
              <a:ahLst/>
              <a:cxnLst/>
              <a:rect l="l" t="t" r="r" b="b"/>
              <a:pathLst>
                <a:path w="5885815" h="1323339">
                  <a:moveTo>
                    <a:pt x="1548384" y="1056132"/>
                  </a:moveTo>
                  <a:lnTo>
                    <a:pt x="1080503" y="22860"/>
                  </a:lnTo>
                  <a:lnTo>
                    <a:pt x="1074420" y="25476"/>
                  </a:lnTo>
                  <a:lnTo>
                    <a:pt x="1074420" y="0"/>
                  </a:lnTo>
                  <a:lnTo>
                    <a:pt x="473964" y="0"/>
                  </a:lnTo>
                  <a:lnTo>
                    <a:pt x="473964" y="25476"/>
                  </a:lnTo>
                  <a:lnTo>
                    <a:pt x="467868" y="22860"/>
                  </a:lnTo>
                  <a:lnTo>
                    <a:pt x="0" y="1056132"/>
                  </a:lnTo>
                  <a:lnTo>
                    <a:pt x="10668" y="1060704"/>
                  </a:lnTo>
                  <a:lnTo>
                    <a:pt x="473964" y="37541"/>
                  </a:lnTo>
                  <a:lnTo>
                    <a:pt x="473964" y="50292"/>
                  </a:lnTo>
                  <a:lnTo>
                    <a:pt x="1074420" y="50292"/>
                  </a:lnTo>
                  <a:lnTo>
                    <a:pt x="1074420" y="37566"/>
                  </a:lnTo>
                  <a:lnTo>
                    <a:pt x="1537703" y="1060704"/>
                  </a:lnTo>
                  <a:lnTo>
                    <a:pt x="1548384" y="1056132"/>
                  </a:lnTo>
                  <a:close/>
                </a:path>
                <a:path w="5885815" h="1323339">
                  <a:moveTo>
                    <a:pt x="2087067" y="1322832"/>
                  </a:moveTo>
                  <a:lnTo>
                    <a:pt x="1949196" y="1056132"/>
                  </a:lnTo>
                  <a:lnTo>
                    <a:pt x="1938528" y="1060704"/>
                  </a:lnTo>
                  <a:lnTo>
                    <a:pt x="2074227" y="1322832"/>
                  </a:lnTo>
                  <a:lnTo>
                    <a:pt x="2087067" y="1322832"/>
                  </a:lnTo>
                  <a:close/>
                </a:path>
                <a:path w="5885815" h="1323339">
                  <a:moveTo>
                    <a:pt x="3686556" y="1060704"/>
                  </a:moveTo>
                  <a:lnTo>
                    <a:pt x="3675888" y="1056132"/>
                  </a:lnTo>
                  <a:lnTo>
                    <a:pt x="3554946" y="1322832"/>
                  </a:lnTo>
                  <a:lnTo>
                    <a:pt x="3567684" y="1322832"/>
                  </a:lnTo>
                  <a:lnTo>
                    <a:pt x="3686556" y="1060704"/>
                  </a:lnTo>
                  <a:close/>
                </a:path>
                <a:path w="5885815" h="1323339">
                  <a:moveTo>
                    <a:pt x="5885688" y="1050036"/>
                  </a:moveTo>
                  <a:lnTo>
                    <a:pt x="5687847" y="1050036"/>
                  </a:lnTo>
                  <a:lnTo>
                    <a:pt x="5675122" y="1021943"/>
                  </a:lnTo>
                  <a:lnTo>
                    <a:pt x="5675122" y="1050036"/>
                  </a:lnTo>
                  <a:lnTo>
                    <a:pt x="4159250" y="1050036"/>
                  </a:lnTo>
                  <a:lnTo>
                    <a:pt x="4616196" y="40906"/>
                  </a:lnTo>
                  <a:lnTo>
                    <a:pt x="4616196" y="50292"/>
                  </a:lnTo>
                  <a:lnTo>
                    <a:pt x="5218176" y="50292"/>
                  </a:lnTo>
                  <a:lnTo>
                    <a:pt x="5218176" y="37566"/>
                  </a:lnTo>
                  <a:lnTo>
                    <a:pt x="5675122" y="1050036"/>
                  </a:lnTo>
                  <a:lnTo>
                    <a:pt x="5675122" y="1021943"/>
                  </a:lnTo>
                  <a:lnTo>
                    <a:pt x="5222748" y="22860"/>
                  </a:lnTo>
                  <a:lnTo>
                    <a:pt x="5218176" y="25146"/>
                  </a:lnTo>
                  <a:lnTo>
                    <a:pt x="5218176" y="0"/>
                  </a:lnTo>
                  <a:lnTo>
                    <a:pt x="4616196" y="0"/>
                  </a:lnTo>
                  <a:lnTo>
                    <a:pt x="4616196" y="24828"/>
                  </a:lnTo>
                  <a:lnTo>
                    <a:pt x="4611624" y="22860"/>
                  </a:lnTo>
                  <a:lnTo>
                    <a:pt x="4146512" y="1050036"/>
                  </a:lnTo>
                  <a:lnTo>
                    <a:pt x="3948684" y="1050036"/>
                  </a:lnTo>
                  <a:lnTo>
                    <a:pt x="3948684" y="1066800"/>
                  </a:lnTo>
                  <a:lnTo>
                    <a:pt x="5885688" y="1066800"/>
                  </a:lnTo>
                  <a:lnTo>
                    <a:pt x="5885688" y="1050036"/>
                  </a:lnTo>
                  <a:close/>
                </a:path>
              </a:pathLst>
            </a:custGeom>
            <a:solidFill>
              <a:srgbClr val="000000"/>
            </a:solidFill>
          </p:spPr>
          <p:txBody>
            <a:bodyPr wrap="square" lIns="0" tIns="0" rIns="0" bIns="0" rtlCol="0"/>
            <a:lstStyle/>
            <a:p>
              <a:endParaRPr sz="1632"/>
            </a:p>
          </p:txBody>
        </p:sp>
        <p:sp>
          <p:nvSpPr>
            <p:cNvPr id="7" name="object 7"/>
            <p:cNvSpPr/>
            <p:nvPr/>
          </p:nvSpPr>
          <p:spPr>
            <a:xfrm>
              <a:off x="5480303" y="2776728"/>
              <a:ext cx="3241675" cy="147955"/>
            </a:xfrm>
            <a:custGeom>
              <a:avLst/>
              <a:gdLst/>
              <a:ahLst/>
              <a:cxnLst/>
              <a:rect l="l" t="t" r="r" b="b"/>
              <a:pathLst>
                <a:path w="3241675" h="147955">
                  <a:moveTo>
                    <a:pt x="0" y="0"/>
                  </a:moveTo>
                  <a:lnTo>
                    <a:pt x="3241548" y="0"/>
                  </a:lnTo>
                </a:path>
                <a:path w="3241675" h="147955">
                  <a:moveTo>
                    <a:pt x="67055" y="147827"/>
                  </a:moveTo>
                  <a:lnTo>
                    <a:pt x="3208020" y="147827"/>
                  </a:lnTo>
                </a:path>
              </a:pathLst>
            </a:custGeom>
            <a:ln w="12192">
              <a:solidFill>
                <a:srgbClr val="000000"/>
              </a:solidFill>
              <a:prstDash val="sysDash"/>
            </a:ln>
          </p:spPr>
          <p:txBody>
            <a:bodyPr wrap="square" lIns="0" tIns="0" rIns="0" bIns="0" rtlCol="0"/>
            <a:lstStyle/>
            <a:p>
              <a:endParaRPr sz="1632"/>
            </a:p>
          </p:txBody>
        </p:sp>
        <p:sp>
          <p:nvSpPr>
            <p:cNvPr id="8" name="object 8"/>
            <p:cNvSpPr/>
            <p:nvPr/>
          </p:nvSpPr>
          <p:spPr>
            <a:xfrm>
              <a:off x="5614416" y="3097530"/>
              <a:ext cx="2929255" cy="184785"/>
            </a:xfrm>
            <a:custGeom>
              <a:avLst/>
              <a:gdLst/>
              <a:ahLst/>
              <a:cxnLst/>
              <a:rect l="l" t="t" r="r" b="b"/>
              <a:pathLst>
                <a:path w="2929254" h="184785">
                  <a:moveTo>
                    <a:pt x="0" y="0"/>
                  </a:moveTo>
                  <a:lnTo>
                    <a:pt x="2929128" y="0"/>
                  </a:lnTo>
                </a:path>
                <a:path w="2929254" h="184785">
                  <a:moveTo>
                    <a:pt x="99059" y="184403"/>
                  </a:moveTo>
                  <a:lnTo>
                    <a:pt x="2795016" y="184403"/>
                  </a:lnTo>
                </a:path>
              </a:pathLst>
            </a:custGeom>
            <a:ln w="10668">
              <a:solidFill>
                <a:srgbClr val="000000"/>
              </a:solidFill>
              <a:prstDash val="sysDash"/>
            </a:ln>
          </p:spPr>
          <p:txBody>
            <a:bodyPr wrap="square" lIns="0" tIns="0" rIns="0" bIns="0" rtlCol="0"/>
            <a:lstStyle/>
            <a:p>
              <a:endParaRPr sz="1632"/>
            </a:p>
          </p:txBody>
        </p:sp>
        <p:sp>
          <p:nvSpPr>
            <p:cNvPr id="9" name="object 9"/>
            <p:cNvSpPr/>
            <p:nvPr/>
          </p:nvSpPr>
          <p:spPr>
            <a:xfrm>
              <a:off x="8442959" y="3276600"/>
              <a:ext cx="10795" cy="10795"/>
            </a:xfrm>
            <a:custGeom>
              <a:avLst/>
              <a:gdLst/>
              <a:ahLst/>
              <a:cxnLst/>
              <a:rect l="l" t="t" r="r" b="b"/>
              <a:pathLst>
                <a:path w="10795" h="10795">
                  <a:moveTo>
                    <a:pt x="10668" y="10668"/>
                  </a:moveTo>
                  <a:lnTo>
                    <a:pt x="0" y="10668"/>
                  </a:lnTo>
                  <a:lnTo>
                    <a:pt x="0" y="0"/>
                  </a:lnTo>
                  <a:lnTo>
                    <a:pt x="10668" y="0"/>
                  </a:lnTo>
                  <a:lnTo>
                    <a:pt x="10668" y="10668"/>
                  </a:lnTo>
                  <a:close/>
                </a:path>
              </a:pathLst>
            </a:custGeom>
            <a:solidFill>
              <a:srgbClr val="000000"/>
            </a:solidFill>
          </p:spPr>
          <p:txBody>
            <a:bodyPr wrap="square" lIns="0" tIns="0" rIns="0" bIns="0" rtlCol="0"/>
            <a:lstStyle/>
            <a:p>
              <a:endParaRPr sz="1632"/>
            </a:p>
          </p:txBody>
        </p:sp>
        <p:sp>
          <p:nvSpPr>
            <p:cNvPr id="10" name="object 10"/>
            <p:cNvSpPr/>
            <p:nvPr/>
          </p:nvSpPr>
          <p:spPr>
            <a:xfrm>
              <a:off x="8287512" y="2476499"/>
              <a:ext cx="467995" cy="300355"/>
            </a:xfrm>
            <a:custGeom>
              <a:avLst/>
              <a:gdLst/>
              <a:ahLst/>
              <a:cxnLst/>
              <a:rect l="l" t="t" r="r" b="b"/>
              <a:pathLst>
                <a:path w="467995" h="300355">
                  <a:moveTo>
                    <a:pt x="467868" y="0"/>
                  </a:moveTo>
                  <a:lnTo>
                    <a:pt x="0" y="0"/>
                  </a:lnTo>
                  <a:lnTo>
                    <a:pt x="0" y="10668"/>
                  </a:lnTo>
                  <a:lnTo>
                    <a:pt x="263639" y="10668"/>
                  </a:lnTo>
                  <a:lnTo>
                    <a:pt x="233159" y="71640"/>
                  </a:lnTo>
                  <a:lnTo>
                    <a:pt x="260591" y="71640"/>
                  </a:lnTo>
                  <a:lnTo>
                    <a:pt x="260591" y="233184"/>
                  </a:lnTo>
                  <a:lnTo>
                    <a:pt x="233159" y="233184"/>
                  </a:lnTo>
                  <a:lnTo>
                    <a:pt x="266687" y="300240"/>
                  </a:lnTo>
                  <a:lnTo>
                    <a:pt x="294132" y="245376"/>
                  </a:lnTo>
                  <a:lnTo>
                    <a:pt x="300228" y="233184"/>
                  </a:lnTo>
                  <a:lnTo>
                    <a:pt x="272796" y="233184"/>
                  </a:lnTo>
                  <a:lnTo>
                    <a:pt x="272796" y="71640"/>
                  </a:lnTo>
                  <a:lnTo>
                    <a:pt x="300228" y="71640"/>
                  </a:lnTo>
                  <a:lnTo>
                    <a:pt x="294894" y="60960"/>
                  </a:lnTo>
                  <a:lnTo>
                    <a:pt x="269735" y="10668"/>
                  </a:lnTo>
                  <a:lnTo>
                    <a:pt x="467868" y="10668"/>
                  </a:lnTo>
                  <a:lnTo>
                    <a:pt x="467868" y="0"/>
                  </a:lnTo>
                  <a:close/>
                </a:path>
              </a:pathLst>
            </a:custGeom>
            <a:solidFill>
              <a:srgbClr val="5B9AD4"/>
            </a:solidFill>
          </p:spPr>
          <p:txBody>
            <a:bodyPr wrap="square" lIns="0" tIns="0" rIns="0" bIns="0" rtlCol="0"/>
            <a:lstStyle/>
            <a:p>
              <a:endParaRPr sz="1632"/>
            </a:p>
          </p:txBody>
        </p:sp>
      </p:grpSp>
      <p:sp>
        <p:nvSpPr>
          <p:cNvPr id="11" name="object 11"/>
          <p:cNvSpPr txBox="1"/>
          <p:nvPr/>
        </p:nvSpPr>
        <p:spPr>
          <a:xfrm>
            <a:off x="9290194" y="2785533"/>
            <a:ext cx="518237" cy="255862"/>
          </a:xfrm>
          <a:prstGeom prst="rect">
            <a:avLst/>
          </a:prstGeom>
        </p:spPr>
        <p:txBody>
          <a:bodyPr vert="horz" wrap="square" lIns="0" tIns="11516" rIns="0" bIns="0" rtlCol="0">
            <a:spAutoFit/>
          </a:bodyPr>
          <a:lstStyle/>
          <a:p>
            <a:pPr marL="11516">
              <a:spcBef>
                <a:spcPts val="91"/>
              </a:spcBef>
            </a:pPr>
            <a:r>
              <a:rPr sz="1587" b="1" spc="-9" dirty="0">
                <a:latin typeface="Carlito"/>
                <a:cs typeface="Carlito"/>
              </a:rPr>
              <a:t>Filling</a:t>
            </a:r>
            <a:endParaRPr sz="1587">
              <a:latin typeface="Carlito"/>
              <a:cs typeface="Carlito"/>
            </a:endParaRPr>
          </a:p>
        </p:txBody>
      </p:sp>
      <p:sp>
        <p:nvSpPr>
          <p:cNvPr id="12" name="object 12"/>
          <p:cNvSpPr txBox="1"/>
          <p:nvPr/>
        </p:nvSpPr>
        <p:spPr>
          <a:xfrm>
            <a:off x="5563039" y="2780016"/>
            <a:ext cx="518237" cy="255862"/>
          </a:xfrm>
          <a:prstGeom prst="rect">
            <a:avLst/>
          </a:prstGeom>
        </p:spPr>
        <p:txBody>
          <a:bodyPr vert="horz" wrap="square" lIns="0" tIns="11516" rIns="0" bIns="0" rtlCol="0">
            <a:spAutoFit/>
          </a:bodyPr>
          <a:lstStyle/>
          <a:p>
            <a:pPr marL="11516">
              <a:spcBef>
                <a:spcPts val="91"/>
              </a:spcBef>
            </a:pPr>
            <a:r>
              <a:rPr sz="1587" b="1" spc="-9" dirty="0">
                <a:latin typeface="Carlito"/>
                <a:cs typeface="Carlito"/>
              </a:rPr>
              <a:t>Filling</a:t>
            </a:r>
            <a:endParaRPr sz="1587">
              <a:latin typeface="Carlito"/>
              <a:cs typeface="Carlito"/>
            </a:endParaRPr>
          </a:p>
        </p:txBody>
      </p:sp>
      <p:sp>
        <p:nvSpPr>
          <p:cNvPr id="13" name="object 13"/>
          <p:cNvSpPr txBox="1"/>
          <p:nvPr/>
        </p:nvSpPr>
        <p:spPr>
          <a:xfrm>
            <a:off x="10238131" y="2068315"/>
            <a:ext cx="441076" cy="255862"/>
          </a:xfrm>
          <a:prstGeom prst="rect">
            <a:avLst/>
          </a:prstGeom>
        </p:spPr>
        <p:txBody>
          <a:bodyPr vert="horz" wrap="square" lIns="0" tIns="11516" rIns="0" bIns="0" rtlCol="0">
            <a:spAutoFit/>
          </a:bodyPr>
          <a:lstStyle/>
          <a:p>
            <a:pPr marL="11516">
              <a:spcBef>
                <a:spcPts val="91"/>
              </a:spcBef>
            </a:pPr>
            <a:r>
              <a:rPr sz="1587" b="1" spc="-18" dirty="0">
                <a:latin typeface="Carlito"/>
                <a:cs typeface="Carlito"/>
              </a:rPr>
              <a:t>Bank</a:t>
            </a:r>
            <a:endParaRPr sz="1587">
              <a:latin typeface="Carlito"/>
              <a:cs typeface="Carlito"/>
            </a:endParaRPr>
          </a:p>
        </p:txBody>
      </p:sp>
      <p:sp>
        <p:nvSpPr>
          <p:cNvPr id="14" name="object 14"/>
          <p:cNvSpPr txBox="1"/>
          <p:nvPr/>
        </p:nvSpPr>
        <p:spPr>
          <a:xfrm>
            <a:off x="8011850" y="2242497"/>
            <a:ext cx="932826" cy="255862"/>
          </a:xfrm>
          <a:prstGeom prst="rect">
            <a:avLst/>
          </a:prstGeom>
        </p:spPr>
        <p:txBody>
          <a:bodyPr vert="horz" wrap="square" lIns="0" tIns="11516" rIns="0" bIns="0" rtlCol="0">
            <a:spAutoFit/>
          </a:bodyPr>
          <a:lstStyle/>
          <a:p>
            <a:pPr marL="11516">
              <a:spcBef>
                <a:spcPts val="91"/>
              </a:spcBef>
            </a:pPr>
            <a:r>
              <a:rPr sz="1587" b="1" dirty="0">
                <a:solidFill>
                  <a:srgbClr val="C45911"/>
                </a:solidFill>
                <a:latin typeface="Carlito"/>
                <a:cs typeface="Carlito"/>
              </a:rPr>
              <a:t>Free</a:t>
            </a:r>
            <a:r>
              <a:rPr sz="1587" b="1" spc="-45" dirty="0">
                <a:solidFill>
                  <a:srgbClr val="C45911"/>
                </a:solidFill>
                <a:latin typeface="Carlito"/>
                <a:cs typeface="Carlito"/>
              </a:rPr>
              <a:t> </a:t>
            </a:r>
            <a:r>
              <a:rPr sz="1587" b="1" spc="-9" dirty="0">
                <a:solidFill>
                  <a:srgbClr val="C45911"/>
                </a:solidFill>
                <a:latin typeface="Carlito"/>
                <a:cs typeface="Carlito"/>
              </a:rPr>
              <a:t>Board</a:t>
            </a:r>
            <a:endParaRPr sz="1587">
              <a:latin typeface="Carlito"/>
              <a:cs typeface="Carlito"/>
            </a:endParaRPr>
          </a:p>
        </p:txBody>
      </p:sp>
      <p:sp>
        <p:nvSpPr>
          <p:cNvPr id="15" name="object 15"/>
          <p:cNvSpPr txBox="1"/>
          <p:nvPr/>
        </p:nvSpPr>
        <p:spPr>
          <a:xfrm>
            <a:off x="6537294" y="2249394"/>
            <a:ext cx="294243" cy="255862"/>
          </a:xfrm>
          <a:prstGeom prst="rect">
            <a:avLst/>
          </a:prstGeom>
        </p:spPr>
        <p:txBody>
          <a:bodyPr vert="horz" wrap="square" lIns="0" tIns="11516" rIns="0" bIns="0" rtlCol="0">
            <a:spAutoFit/>
          </a:bodyPr>
          <a:lstStyle/>
          <a:p>
            <a:pPr marL="11516">
              <a:spcBef>
                <a:spcPts val="91"/>
              </a:spcBef>
            </a:pPr>
            <a:r>
              <a:rPr sz="1587" b="1" spc="-23" dirty="0">
                <a:latin typeface="Carlito"/>
                <a:cs typeface="Carlito"/>
              </a:rPr>
              <a:t>FSL</a:t>
            </a:r>
            <a:endParaRPr sz="1587">
              <a:latin typeface="Carlito"/>
              <a:cs typeface="Carlito"/>
            </a:endParaRPr>
          </a:p>
        </p:txBody>
      </p:sp>
      <p:sp>
        <p:nvSpPr>
          <p:cNvPr id="16" name="object 16"/>
          <p:cNvSpPr/>
          <p:nvPr/>
        </p:nvSpPr>
        <p:spPr>
          <a:xfrm>
            <a:off x="10271836" y="1885000"/>
            <a:ext cx="70826" cy="185414"/>
          </a:xfrm>
          <a:custGeom>
            <a:avLst/>
            <a:gdLst/>
            <a:ahLst/>
            <a:cxnLst/>
            <a:rect l="l" t="t" r="r" b="b"/>
            <a:pathLst>
              <a:path w="78104" h="204469">
                <a:moveTo>
                  <a:pt x="67055" y="204215"/>
                </a:moveTo>
                <a:lnTo>
                  <a:pt x="0" y="4571"/>
                </a:lnTo>
                <a:lnTo>
                  <a:pt x="10668" y="0"/>
                </a:lnTo>
                <a:lnTo>
                  <a:pt x="77724" y="201168"/>
                </a:lnTo>
                <a:lnTo>
                  <a:pt x="67055" y="204215"/>
                </a:lnTo>
                <a:close/>
              </a:path>
            </a:pathLst>
          </a:custGeom>
          <a:solidFill>
            <a:srgbClr val="5B9AD4"/>
          </a:solidFill>
        </p:spPr>
        <p:txBody>
          <a:bodyPr wrap="square" lIns="0" tIns="0" rIns="0" bIns="0" rtlCol="0"/>
          <a:lstStyle/>
          <a:p>
            <a:endParaRPr sz="1632"/>
          </a:p>
        </p:txBody>
      </p:sp>
      <p:grpSp>
        <p:nvGrpSpPr>
          <p:cNvPr id="17" name="object 17"/>
          <p:cNvGrpSpPr/>
          <p:nvPr/>
        </p:nvGrpSpPr>
        <p:grpSpPr>
          <a:xfrm>
            <a:off x="1485305" y="2211144"/>
            <a:ext cx="5833619" cy="1216129"/>
            <a:chOff x="262128" y="2438400"/>
            <a:chExt cx="6433185" cy="1341120"/>
          </a:xfrm>
        </p:grpSpPr>
        <p:sp>
          <p:nvSpPr>
            <p:cNvPr id="18" name="object 18"/>
            <p:cNvSpPr/>
            <p:nvPr/>
          </p:nvSpPr>
          <p:spPr>
            <a:xfrm>
              <a:off x="6416039" y="2628900"/>
              <a:ext cx="266700" cy="147955"/>
            </a:xfrm>
            <a:custGeom>
              <a:avLst/>
              <a:gdLst/>
              <a:ahLst/>
              <a:cxnLst/>
              <a:rect l="l" t="t" r="r" b="b"/>
              <a:pathLst>
                <a:path w="266700" h="147955">
                  <a:moveTo>
                    <a:pt x="134111" y="147827"/>
                  </a:moveTo>
                  <a:lnTo>
                    <a:pt x="0" y="0"/>
                  </a:lnTo>
                  <a:lnTo>
                    <a:pt x="266700" y="0"/>
                  </a:lnTo>
                  <a:lnTo>
                    <a:pt x="134111" y="147827"/>
                  </a:lnTo>
                  <a:close/>
                </a:path>
              </a:pathLst>
            </a:custGeom>
            <a:solidFill>
              <a:srgbClr val="5B9AD4"/>
            </a:solidFill>
          </p:spPr>
          <p:txBody>
            <a:bodyPr wrap="square" lIns="0" tIns="0" rIns="0" bIns="0" rtlCol="0"/>
            <a:lstStyle/>
            <a:p>
              <a:endParaRPr sz="1632"/>
            </a:p>
          </p:txBody>
        </p:sp>
        <p:sp>
          <p:nvSpPr>
            <p:cNvPr id="19" name="object 19"/>
            <p:cNvSpPr/>
            <p:nvPr/>
          </p:nvSpPr>
          <p:spPr>
            <a:xfrm>
              <a:off x="6403848" y="2624328"/>
              <a:ext cx="291465" cy="161925"/>
            </a:xfrm>
            <a:custGeom>
              <a:avLst/>
              <a:gdLst/>
              <a:ahLst/>
              <a:cxnLst/>
              <a:rect l="l" t="t" r="r" b="b"/>
              <a:pathLst>
                <a:path w="291465" h="161925">
                  <a:moveTo>
                    <a:pt x="146304" y="161544"/>
                  </a:moveTo>
                  <a:lnTo>
                    <a:pt x="0" y="0"/>
                  </a:lnTo>
                  <a:lnTo>
                    <a:pt x="291084" y="0"/>
                  </a:lnTo>
                  <a:lnTo>
                    <a:pt x="289718" y="1524"/>
                  </a:lnTo>
                  <a:lnTo>
                    <a:pt x="16764" y="1524"/>
                  </a:lnTo>
                  <a:lnTo>
                    <a:pt x="12192" y="10668"/>
                  </a:lnTo>
                  <a:lnTo>
                    <a:pt x="24965" y="10668"/>
                  </a:lnTo>
                  <a:lnTo>
                    <a:pt x="145563" y="145128"/>
                  </a:lnTo>
                  <a:lnTo>
                    <a:pt x="141732" y="149352"/>
                  </a:lnTo>
                  <a:lnTo>
                    <a:pt x="157230" y="149352"/>
                  </a:lnTo>
                  <a:lnTo>
                    <a:pt x="146304" y="161544"/>
                  </a:lnTo>
                  <a:close/>
                </a:path>
                <a:path w="291465" h="161925">
                  <a:moveTo>
                    <a:pt x="24965" y="10668"/>
                  </a:moveTo>
                  <a:lnTo>
                    <a:pt x="12192" y="10668"/>
                  </a:lnTo>
                  <a:lnTo>
                    <a:pt x="16764" y="1524"/>
                  </a:lnTo>
                  <a:lnTo>
                    <a:pt x="24965" y="10668"/>
                  </a:lnTo>
                  <a:close/>
                </a:path>
                <a:path w="291465" h="161925">
                  <a:moveTo>
                    <a:pt x="267548" y="10668"/>
                  </a:moveTo>
                  <a:lnTo>
                    <a:pt x="24965" y="10668"/>
                  </a:lnTo>
                  <a:lnTo>
                    <a:pt x="16764" y="1524"/>
                  </a:lnTo>
                  <a:lnTo>
                    <a:pt x="275844" y="1524"/>
                  </a:lnTo>
                  <a:lnTo>
                    <a:pt x="267548" y="10668"/>
                  </a:lnTo>
                  <a:close/>
                </a:path>
                <a:path w="291465" h="161925">
                  <a:moveTo>
                    <a:pt x="157230" y="149352"/>
                  </a:moveTo>
                  <a:lnTo>
                    <a:pt x="149352" y="149352"/>
                  </a:lnTo>
                  <a:lnTo>
                    <a:pt x="145563" y="145128"/>
                  </a:lnTo>
                  <a:lnTo>
                    <a:pt x="275844" y="1524"/>
                  </a:lnTo>
                  <a:lnTo>
                    <a:pt x="278892" y="10668"/>
                  </a:lnTo>
                  <a:lnTo>
                    <a:pt x="281523" y="10668"/>
                  </a:lnTo>
                  <a:lnTo>
                    <a:pt x="157230" y="149352"/>
                  </a:lnTo>
                  <a:close/>
                </a:path>
                <a:path w="291465" h="161925">
                  <a:moveTo>
                    <a:pt x="281523" y="10668"/>
                  </a:moveTo>
                  <a:lnTo>
                    <a:pt x="278892" y="10668"/>
                  </a:lnTo>
                  <a:lnTo>
                    <a:pt x="275844" y="1524"/>
                  </a:lnTo>
                  <a:lnTo>
                    <a:pt x="289718" y="1524"/>
                  </a:lnTo>
                  <a:lnTo>
                    <a:pt x="281523" y="10668"/>
                  </a:lnTo>
                  <a:close/>
                </a:path>
                <a:path w="291465" h="161925">
                  <a:moveTo>
                    <a:pt x="149352" y="149352"/>
                  </a:moveTo>
                  <a:lnTo>
                    <a:pt x="141732" y="149352"/>
                  </a:lnTo>
                  <a:lnTo>
                    <a:pt x="145563" y="145128"/>
                  </a:lnTo>
                  <a:lnTo>
                    <a:pt x="149352" y="149352"/>
                  </a:lnTo>
                  <a:close/>
                </a:path>
              </a:pathLst>
            </a:custGeom>
            <a:solidFill>
              <a:srgbClr val="41709C"/>
            </a:solidFill>
          </p:spPr>
          <p:txBody>
            <a:bodyPr wrap="square" lIns="0" tIns="0" rIns="0" bIns="0" rtlCol="0"/>
            <a:lstStyle/>
            <a:p>
              <a:endParaRPr sz="1632"/>
            </a:p>
          </p:txBody>
        </p:sp>
        <p:sp>
          <p:nvSpPr>
            <p:cNvPr id="20" name="object 20"/>
            <p:cNvSpPr/>
            <p:nvPr/>
          </p:nvSpPr>
          <p:spPr>
            <a:xfrm>
              <a:off x="5675376" y="3518915"/>
              <a:ext cx="273050" cy="260985"/>
            </a:xfrm>
            <a:custGeom>
              <a:avLst/>
              <a:gdLst/>
              <a:ahLst/>
              <a:cxnLst/>
              <a:rect l="l" t="t" r="r" b="b"/>
              <a:pathLst>
                <a:path w="273050" h="260985">
                  <a:moveTo>
                    <a:pt x="233172" y="67056"/>
                  </a:moveTo>
                  <a:lnTo>
                    <a:pt x="205740" y="67056"/>
                  </a:lnTo>
                  <a:lnTo>
                    <a:pt x="239268" y="0"/>
                  </a:lnTo>
                  <a:lnTo>
                    <a:pt x="266700" y="54864"/>
                  </a:lnTo>
                  <a:lnTo>
                    <a:pt x="233172" y="54864"/>
                  </a:lnTo>
                  <a:lnTo>
                    <a:pt x="233172" y="67056"/>
                  </a:lnTo>
                  <a:close/>
                </a:path>
                <a:path w="273050" h="260985">
                  <a:moveTo>
                    <a:pt x="233172" y="156972"/>
                  </a:moveTo>
                  <a:lnTo>
                    <a:pt x="233172" y="54864"/>
                  </a:lnTo>
                  <a:lnTo>
                    <a:pt x="245364" y="54864"/>
                  </a:lnTo>
                  <a:lnTo>
                    <a:pt x="245364" y="152400"/>
                  </a:lnTo>
                  <a:lnTo>
                    <a:pt x="239268" y="152400"/>
                  </a:lnTo>
                  <a:lnTo>
                    <a:pt x="233172" y="156972"/>
                  </a:lnTo>
                  <a:close/>
                </a:path>
                <a:path w="273050" h="260985">
                  <a:moveTo>
                    <a:pt x="272796" y="67056"/>
                  </a:moveTo>
                  <a:lnTo>
                    <a:pt x="245364" y="67056"/>
                  </a:lnTo>
                  <a:lnTo>
                    <a:pt x="245364" y="54864"/>
                  </a:lnTo>
                  <a:lnTo>
                    <a:pt x="266700" y="54864"/>
                  </a:lnTo>
                  <a:lnTo>
                    <a:pt x="272796" y="67056"/>
                  </a:lnTo>
                  <a:close/>
                </a:path>
                <a:path w="273050" h="260985">
                  <a:moveTo>
                    <a:pt x="10668" y="260604"/>
                  </a:moveTo>
                  <a:lnTo>
                    <a:pt x="0" y="260604"/>
                  </a:lnTo>
                  <a:lnTo>
                    <a:pt x="0" y="152400"/>
                  </a:lnTo>
                  <a:lnTo>
                    <a:pt x="233172" y="152400"/>
                  </a:lnTo>
                  <a:lnTo>
                    <a:pt x="233172" y="156972"/>
                  </a:lnTo>
                  <a:lnTo>
                    <a:pt x="10668" y="156972"/>
                  </a:lnTo>
                  <a:lnTo>
                    <a:pt x="6096" y="163068"/>
                  </a:lnTo>
                  <a:lnTo>
                    <a:pt x="10668" y="163068"/>
                  </a:lnTo>
                  <a:lnTo>
                    <a:pt x="10668" y="260604"/>
                  </a:lnTo>
                  <a:close/>
                </a:path>
                <a:path w="273050" h="260985">
                  <a:moveTo>
                    <a:pt x="245364" y="163068"/>
                  </a:moveTo>
                  <a:lnTo>
                    <a:pt x="10668" y="163068"/>
                  </a:lnTo>
                  <a:lnTo>
                    <a:pt x="10668" y="156972"/>
                  </a:lnTo>
                  <a:lnTo>
                    <a:pt x="233172" y="156972"/>
                  </a:lnTo>
                  <a:lnTo>
                    <a:pt x="239268" y="152400"/>
                  </a:lnTo>
                  <a:lnTo>
                    <a:pt x="245364" y="152400"/>
                  </a:lnTo>
                  <a:lnTo>
                    <a:pt x="245364" y="163068"/>
                  </a:lnTo>
                  <a:close/>
                </a:path>
                <a:path w="273050" h="260985">
                  <a:moveTo>
                    <a:pt x="10668" y="163068"/>
                  </a:moveTo>
                  <a:lnTo>
                    <a:pt x="6096" y="163068"/>
                  </a:lnTo>
                  <a:lnTo>
                    <a:pt x="10668" y="156972"/>
                  </a:lnTo>
                  <a:lnTo>
                    <a:pt x="10668" y="163068"/>
                  </a:lnTo>
                  <a:close/>
                </a:path>
              </a:pathLst>
            </a:custGeom>
            <a:solidFill>
              <a:srgbClr val="5B9AD4"/>
            </a:solidFill>
          </p:spPr>
          <p:txBody>
            <a:bodyPr wrap="square" lIns="0" tIns="0" rIns="0" bIns="0" rtlCol="0"/>
            <a:lstStyle/>
            <a:p>
              <a:endParaRPr sz="1632"/>
            </a:p>
          </p:txBody>
        </p:sp>
        <p:sp>
          <p:nvSpPr>
            <p:cNvPr id="21" name="object 21"/>
            <p:cNvSpPr/>
            <p:nvPr/>
          </p:nvSpPr>
          <p:spPr>
            <a:xfrm>
              <a:off x="262128" y="2438399"/>
              <a:ext cx="3720465" cy="1341120"/>
            </a:xfrm>
            <a:custGeom>
              <a:avLst/>
              <a:gdLst/>
              <a:ahLst/>
              <a:cxnLst/>
              <a:rect l="l" t="t" r="r" b="b"/>
              <a:pathLst>
                <a:path w="3720465" h="1341120">
                  <a:moveTo>
                    <a:pt x="3720084" y="0"/>
                  </a:moveTo>
                  <a:lnTo>
                    <a:pt x="3713480" y="0"/>
                  </a:lnTo>
                  <a:lnTo>
                    <a:pt x="3713480" y="10160"/>
                  </a:lnTo>
                  <a:lnTo>
                    <a:pt x="3711575" y="10160"/>
                  </a:lnTo>
                  <a:lnTo>
                    <a:pt x="3711575" y="8255"/>
                  </a:lnTo>
                  <a:lnTo>
                    <a:pt x="3713480" y="10160"/>
                  </a:lnTo>
                  <a:lnTo>
                    <a:pt x="3713480" y="0"/>
                  </a:lnTo>
                  <a:lnTo>
                    <a:pt x="11849" y="0"/>
                  </a:lnTo>
                  <a:lnTo>
                    <a:pt x="11849" y="6350"/>
                  </a:lnTo>
                  <a:lnTo>
                    <a:pt x="9309" y="8267"/>
                  </a:lnTo>
                  <a:lnTo>
                    <a:pt x="9309" y="6350"/>
                  </a:lnTo>
                  <a:lnTo>
                    <a:pt x="11849" y="6350"/>
                  </a:lnTo>
                  <a:lnTo>
                    <a:pt x="11849" y="0"/>
                  </a:lnTo>
                  <a:lnTo>
                    <a:pt x="0" y="0"/>
                  </a:lnTo>
                  <a:lnTo>
                    <a:pt x="0" y="6350"/>
                  </a:lnTo>
                  <a:lnTo>
                    <a:pt x="0" y="10160"/>
                  </a:lnTo>
                  <a:lnTo>
                    <a:pt x="0" y="1341120"/>
                  </a:lnTo>
                  <a:lnTo>
                    <a:pt x="12192" y="1341120"/>
                  </a:lnTo>
                  <a:lnTo>
                    <a:pt x="12192" y="10668"/>
                  </a:lnTo>
                  <a:lnTo>
                    <a:pt x="3709416" y="10668"/>
                  </a:lnTo>
                  <a:lnTo>
                    <a:pt x="3709416" y="1341120"/>
                  </a:lnTo>
                  <a:lnTo>
                    <a:pt x="3720084" y="1341120"/>
                  </a:lnTo>
                  <a:lnTo>
                    <a:pt x="3720084" y="10668"/>
                  </a:lnTo>
                  <a:lnTo>
                    <a:pt x="3720084" y="10160"/>
                  </a:lnTo>
                  <a:lnTo>
                    <a:pt x="3720084" y="6350"/>
                  </a:lnTo>
                  <a:lnTo>
                    <a:pt x="3720084" y="6096"/>
                  </a:lnTo>
                  <a:lnTo>
                    <a:pt x="3720084" y="0"/>
                  </a:lnTo>
                  <a:close/>
                </a:path>
              </a:pathLst>
            </a:custGeom>
            <a:solidFill>
              <a:srgbClr val="000000"/>
            </a:solidFill>
          </p:spPr>
          <p:txBody>
            <a:bodyPr wrap="square" lIns="0" tIns="0" rIns="0" bIns="0" rtlCol="0"/>
            <a:lstStyle/>
            <a:p>
              <a:endParaRPr sz="1632"/>
            </a:p>
          </p:txBody>
        </p:sp>
      </p:grpSp>
      <p:sp>
        <p:nvSpPr>
          <p:cNvPr id="22" name="object 22"/>
          <p:cNvSpPr txBox="1"/>
          <p:nvPr/>
        </p:nvSpPr>
        <p:spPr>
          <a:xfrm>
            <a:off x="1551148" y="2261786"/>
            <a:ext cx="3047232" cy="304657"/>
          </a:xfrm>
          <a:prstGeom prst="rect">
            <a:avLst/>
          </a:prstGeom>
        </p:spPr>
        <p:txBody>
          <a:bodyPr vert="horz" wrap="square" lIns="0" tIns="11516" rIns="0" bIns="0" rtlCol="0">
            <a:spAutoFit/>
          </a:bodyPr>
          <a:lstStyle/>
          <a:p>
            <a:pPr marL="11516">
              <a:spcBef>
                <a:spcPts val="91"/>
              </a:spcBef>
            </a:pPr>
            <a:r>
              <a:rPr sz="1904" b="1" u="sng" dirty="0">
                <a:uFill>
                  <a:solidFill>
                    <a:srgbClr val="000000"/>
                  </a:solidFill>
                </a:uFill>
                <a:latin typeface="Times New Roman"/>
                <a:cs typeface="Times New Roman"/>
              </a:rPr>
              <a:t>Components</a:t>
            </a:r>
            <a:r>
              <a:rPr sz="1904" b="1" u="sng" spc="9" dirty="0">
                <a:uFill>
                  <a:solidFill>
                    <a:srgbClr val="000000"/>
                  </a:solidFill>
                </a:uFill>
                <a:latin typeface="Times New Roman"/>
                <a:cs typeface="Times New Roman"/>
              </a:rPr>
              <a:t> </a:t>
            </a:r>
            <a:r>
              <a:rPr sz="1904" b="1" u="sng" dirty="0">
                <a:uFill>
                  <a:solidFill>
                    <a:srgbClr val="000000"/>
                  </a:solidFill>
                </a:uFill>
                <a:latin typeface="Times New Roman"/>
                <a:cs typeface="Times New Roman"/>
              </a:rPr>
              <a:t>of </a:t>
            </a:r>
            <a:r>
              <a:rPr sz="1904" b="1" u="sng" spc="-18" dirty="0">
                <a:uFill>
                  <a:solidFill>
                    <a:srgbClr val="000000"/>
                  </a:solidFill>
                </a:uFill>
                <a:latin typeface="Times New Roman"/>
                <a:cs typeface="Times New Roman"/>
              </a:rPr>
              <a:t>cross-</a:t>
            </a:r>
            <a:r>
              <a:rPr sz="1904" b="1" u="sng" spc="-9" dirty="0">
                <a:uFill>
                  <a:solidFill>
                    <a:srgbClr val="000000"/>
                  </a:solidFill>
                </a:uFill>
                <a:latin typeface="Times New Roman"/>
                <a:cs typeface="Times New Roman"/>
              </a:rPr>
              <a:t>section:</a:t>
            </a:r>
            <a:endParaRPr sz="1904">
              <a:latin typeface="Times New Roman"/>
              <a:cs typeface="Times New Roman"/>
            </a:endParaRPr>
          </a:p>
        </p:txBody>
      </p:sp>
      <p:sp>
        <p:nvSpPr>
          <p:cNvPr id="23" name="object 23"/>
          <p:cNvSpPr txBox="1"/>
          <p:nvPr/>
        </p:nvSpPr>
        <p:spPr>
          <a:xfrm>
            <a:off x="1551148" y="2760659"/>
            <a:ext cx="1391754" cy="748474"/>
          </a:xfrm>
          <a:prstGeom prst="rect">
            <a:avLst/>
          </a:prstGeom>
        </p:spPr>
        <p:txBody>
          <a:bodyPr vert="horz" wrap="square" lIns="0" tIns="84645" rIns="0" bIns="0" rtlCol="0">
            <a:spAutoFit/>
          </a:bodyPr>
          <a:lstStyle/>
          <a:p>
            <a:pPr marL="284454" indent="-272938">
              <a:spcBef>
                <a:spcPts val="666"/>
              </a:spcBef>
              <a:buAutoNum type="arabicPeriod"/>
              <a:tabLst>
                <a:tab pos="284454" algn="l"/>
              </a:tabLst>
            </a:pPr>
            <a:r>
              <a:rPr sz="1904" dirty="0">
                <a:latin typeface="Times New Roman"/>
                <a:cs typeface="Times New Roman"/>
              </a:rPr>
              <a:t>Side</a:t>
            </a:r>
            <a:r>
              <a:rPr sz="1904" spc="-41" dirty="0">
                <a:latin typeface="Times New Roman"/>
                <a:cs typeface="Times New Roman"/>
              </a:rPr>
              <a:t> </a:t>
            </a:r>
            <a:r>
              <a:rPr sz="1904" spc="-9" dirty="0">
                <a:latin typeface="Times New Roman"/>
                <a:cs typeface="Times New Roman"/>
              </a:rPr>
              <a:t>slopes</a:t>
            </a:r>
            <a:endParaRPr sz="1904">
              <a:latin typeface="Times New Roman"/>
              <a:cs typeface="Times New Roman"/>
            </a:endParaRPr>
          </a:p>
          <a:p>
            <a:pPr marL="283302" indent="-271786">
              <a:spcBef>
                <a:spcPts val="576"/>
              </a:spcBef>
              <a:buAutoNum type="arabicPeriod"/>
              <a:tabLst>
                <a:tab pos="283302" algn="l"/>
              </a:tabLst>
            </a:pPr>
            <a:r>
              <a:rPr sz="1904" spc="-9" dirty="0">
                <a:latin typeface="Times New Roman"/>
                <a:cs typeface="Times New Roman"/>
              </a:rPr>
              <a:t>Berms</a:t>
            </a:r>
            <a:endParaRPr sz="1904">
              <a:latin typeface="Times New Roman"/>
              <a:cs typeface="Times New Roman"/>
            </a:endParaRPr>
          </a:p>
        </p:txBody>
      </p:sp>
      <p:sp>
        <p:nvSpPr>
          <p:cNvPr id="24" name="object 24"/>
          <p:cNvSpPr txBox="1">
            <a:spLocks noGrp="1"/>
          </p:cNvSpPr>
          <p:nvPr>
            <p:ph type="title"/>
          </p:nvPr>
        </p:nvSpPr>
        <p:spPr>
          <a:xfrm>
            <a:off x="2007687" y="672781"/>
            <a:ext cx="9535557" cy="518652"/>
          </a:xfrm>
          <a:prstGeom prst="rect">
            <a:avLst/>
          </a:prstGeom>
        </p:spPr>
        <p:txBody>
          <a:bodyPr vert="horz" wrap="square" lIns="0" tIns="126667" rIns="0" bIns="0" rtlCol="0" anchor="ctr">
            <a:spAutoFit/>
          </a:bodyPr>
          <a:lstStyle/>
          <a:p>
            <a:pPr marL="2249721">
              <a:lnSpc>
                <a:spcPct val="100000"/>
              </a:lnSpc>
              <a:spcBef>
                <a:spcPts val="95"/>
              </a:spcBef>
            </a:pPr>
            <a:r>
              <a:rPr u="sng" dirty="0">
                <a:solidFill>
                  <a:srgbClr val="000000"/>
                </a:solidFill>
                <a:uFill>
                  <a:solidFill>
                    <a:srgbClr val="000000"/>
                  </a:solidFill>
                </a:uFill>
              </a:rPr>
              <a:t>Irrigation</a:t>
            </a:r>
            <a:r>
              <a:rPr spc="-36" dirty="0">
                <a:solidFill>
                  <a:srgbClr val="000000"/>
                </a:solidFill>
                <a:uFill>
                  <a:solidFill>
                    <a:srgbClr val="000000"/>
                  </a:solidFill>
                </a:uFill>
              </a:rPr>
              <a:t> </a:t>
            </a:r>
            <a:r>
              <a:rPr u="sng" dirty="0">
                <a:solidFill>
                  <a:srgbClr val="000000"/>
                </a:solidFill>
                <a:uFill>
                  <a:solidFill>
                    <a:srgbClr val="000000"/>
                  </a:solidFill>
                </a:uFill>
              </a:rPr>
              <a:t>Canal</a:t>
            </a:r>
            <a:r>
              <a:rPr spc="-18" dirty="0">
                <a:solidFill>
                  <a:srgbClr val="000000"/>
                </a:solidFill>
                <a:uFill>
                  <a:solidFill>
                    <a:srgbClr val="000000"/>
                  </a:solidFill>
                </a:uFill>
              </a:rPr>
              <a:t> </a:t>
            </a:r>
            <a:r>
              <a:rPr u="sng" dirty="0">
                <a:solidFill>
                  <a:srgbClr val="000000"/>
                </a:solidFill>
                <a:uFill>
                  <a:solidFill>
                    <a:srgbClr val="000000"/>
                  </a:solidFill>
                </a:uFill>
              </a:rPr>
              <a:t>or</a:t>
            </a:r>
            <a:r>
              <a:rPr spc="-18" dirty="0">
                <a:solidFill>
                  <a:srgbClr val="000000"/>
                </a:solidFill>
                <a:uFill>
                  <a:solidFill>
                    <a:srgbClr val="000000"/>
                  </a:solidFill>
                </a:uFill>
              </a:rPr>
              <a:t> </a:t>
            </a:r>
            <a:r>
              <a:rPr spc="-9" dirty="0">
                <a:solidFill>
                  <a:srgbClr val="000000"/>
                </a:solidFill>
                <a:uFill>
                  <a:solidFill>
                    <a:srgbClr val="000000"/>
                  </a:solidFill>
                </a:uFill>
              </a:rPr>
              <a:t>Channel</a:t>
            </a:r>
          </a:p>
        </p:txBody>
      </p:sp>
      <p:sp>
        <p:nvSpPr>
          <p:cNvPr id="25" name="object 25"/>
          <p:cNvSpPr/>
          <p:nvPr/>
        </p:nvSpPr>
        <p:spPr>
          <a:xfrm>
            <a:off x="1247608" y="3427273"/>
            <a:ext cx="9696210" cy="2727077"/>
          </a:xfrm>
          <a:custGeom>
            <a:avLst/>
            <a:gdLst/>
            <a:ahLst/>
            <a:cxnLst/>
            <a:rect l="l" t="t" r="r" b="b"/>
            <a:pathLst>
              <a:path w="10692765" h="3007359">
                <a:moveTo>
                  <a:pt x="10692384" y="3006852"/>
                </a:moveTo>
                <a:lnTo>
                  <a:pt x="0" y="3006852"/>
                </a:lnTo>
                <a:lnTo>
                  <a:pt x="0" y="0"/>
                </a:lnTo>
                <a:lnTo>
                  <a:pt x="10692384" y="0"/>
                </a:lnTo>
                <a:lnTo>
                  <a:pt x="10692384" y="3006852"/>
                </a:lnTo>
                <a:close/>
              </a:path>
            </a:pathLst>
          </a:custGeom>
          <a:solidFill>
            <a:srgbClr val="FFFFFF"/>
          </a:solidFill>
        </p:spPr>
        <p:txBody>
          <a:bodyPr wrap="square" lIns="0" tIns="0" rIns="0" bIns="0" rtlCol="0"/>
          <a:lstStyle/>
          <a:p>
            <a:endParaRPr sz="1632"/>
          </a:p>
        </p:txBody>
      </p:sp>
      <p:sp>
        <p:nvSpPr>
          <p:cNvPr id="26" name="object 26"/>
          <p:cNvSpPr txBox="1"/>
          <p:nvPr/>
        </p:nvSpPr>
        <p:spPr>
          <a:xfrm>
            <a:off x="7602750" y="4145389"/>
            <a:ext cx="347219" cy="255862"/>
          </a:xfrm>
          <a:prstGeom prst="rect">
            <a:avLst/>
          </a:prstGeom>
        </p:spPr>
        <p:txBody>
          <a:bodyPr vert="horz" wrap="square" lIns="0" tIns="11516" rIns="0" bIns="0" rtlCol="0">
            <a:spAutoFit/>
          </a:bodyPr>
          <a:lstStyle/>
          <a:p>
            <a:pPr marL="11516">
              <a:spcBef>
                <a:spcPts val="91"/>
              </a:spcBef>
            </a:pPr>
            <a:r>
              <a:rPr sz="1587" b="1" spc="-23" dirty="0">
                <a:latin typeface="Carlito"/>
                <a:cs typeface="Carlito"/>
              </a:rPr>
              <a:t>Bed</a:t>
            </a:r>
            <a:endParaRPr sz="1587">
              <a:latin typeface="Carlito"/>
              <a:cs typeface="Carlito"/>
            </a:endParaRPr>
          </a:p>
        </p:txBody>
      </p:sp>
      <p:sp>
        <p:nvSpPr>
          <p:cNvPr id="27" name="object 27"/>
          <p:cNvSpPr/>
          <p:nvPr/>
        </p:nvSpPr>
        <p:spPr>
          <a:xfrm>
            <a:off x="7002166" y="3427272"/>
            <a:ext cx="1354325" cy="718622"/>
          </a:xfrm>
          <a:custGeom>
            <a:avLst/>
            <a:gdLst/>
            <a:ahLst/>
            <a:cxnLst/>
            <a:rect l="l" t="t" r="r" b="b"/>
            <a:pathLst>
              <a:path w="1493520" h="792479">
                <a:moveTo>
                  <a:pt x="1493456" y="0"/>
                </a:moveTo>
                <a:lnTo>
                  <a:pt x="1480718" y="0"/>
                </a:lnTo>
                <a:lnTo>
                  <a:pt x="1138364" y="754976"/>
                </a:lnTo>
                <a:lnTo>
                  <a:pt x="1138364" y="743712"/>
                </a:lnTo>
                <a:lnTo>
                  <a:pt x="403796" y="743712"/>
                </a:lnTo>
                <a:lnTo>
                  <a:pt x="403796" y="756208"/>
                </a:lnTo>
                <a:lnTo>
                  <a:pt x="12839" y="0"/>
                </a:lnTo>
                <a:lnTo>
                  <a:pt x="0" y="0"/>
                </a:lnTo>
                <a:lnTo>
                  <a:pt x="399224" y="771144"/>
                </a:lnTo>
                <a:lnTo>
                  <a:pt x="403796" y="768096"/>
                </a:lnTo>
                <a:lnTo>
                  <a:pt x="403796" y="792480"/>
                </a:lnTo>
                <a:lnTo>
                  <a:pt x="1138364" y="792480"/>
                </a:lnTo>
                <a:lnTo>
                  <a:pt x="1138364" y="767016"/>
                </a:lnTo>
                <a:lnTo>
                  <a:pt x="1144460" y="769620"/>
                </a:lnTo>
                <a:lnTo>
                  <a:pt x="1493456" y="0"/>
                </a:lnTo>
                <a:close/>
              </a:path>
            </a:pathLst>
          </a:custGeom>
          <a:solidFill>
            <a:srgbClr val="000000"/>
          </a:solidFill>
        </p:spPr>
        <p:txBody>
          <a:bodyPr wrap="square" lIns="0" tIns="0" rIns="0" bIns="0" rtlCol="0"/>
          <a:lstStyle/>
          <a:p>
            <a:endParaRPr sz="1632"/>
          </a:p>
        </p:txBody>
      </p:sp>
      <p:sp>
        <p:nvSpPr>
          <p:cNvPr id="28" name="object 28"/>
          <p:cNvSpPr txBox="1"/>
          <p:nvPr/>
        </p:nvSpPr>
        <p:spPr>
          <a:xfrm>
            <a:off x="7348497" y="3454476"/>
            <a:ext cx="629370" cy="255862"/>
          </a:xfrm>
          <a:prstGeom prst="rect">
            <a:avLst/>
          </a:prstGeom>
        </p:spPr>
        <p:txBody>
          <a:bodyPr vert="horz" wrap="square" lIns="0" tIns="11516" rIns="0" bIns="0" rtlCol="0">
            <a:spAutoFit/>
          </a:bodyPr>
          <a:lstStyle/>
          <a:p>
            <a:pPr marL="11516">
              <a:spcBef>
                <a:spcPts val="91"/>
              </a:spcBef>
            </a:pPr>
            <a:r>
              <a:rPr sz="1587" b="1" spc="-9" dirty="0">
                <a:latin typeface="Carlito"/>
                <a:cs typeface="Carlito"/>
              </a:rPr>
              <a:t>Cutting</a:t>
            </a:r>
            <a:endParaRPr sz="1587">
              <a:latin typeface="Carlito"/>
              <a:cs typeface="Carlito"/>
            </a:endParaRPr>
          </a:p>
        </p:txBody>
      </p:sp>
      <p:sp>
        <p:nvSpPr>
          <p:cNvPr id="29" name="object 29"/>
          <p:cNvSpPr txBox="1"/>
          <p:nvPr/>
        </p:nvSpPr>
        <p:spPr>
          <a:xfrm>
            <a:off x="6121346" y="3401966"/>
            <a:ext cx="473899" cy="255862"/>
          </a:xfrm>
          <a:prstGeom prst="rect">
            <a:avLst/>
          </a:prstGeom>
        </p:spPr>
        <p:txBody>
          <a:bodyPr vert="horz" wrap="square" lIns="0" tIns="11516" rIns="0" bIns="0" rtlCol="0">
            <a:spAutoFit/>
          </a:bodyPr>
          <a:lstStyle/>
          <a:p>
            <a:pPr marL="11516">
              <a:spcBef>
                <a:spcPts val="91"/>
              </a:spcBef>
            </a:pPr>
            <a:r>
              <a:rPr sz="1587" b="1" spc="-18" dirty="0">
                <a:solidFill>
                  <a:srgbClr val="C45911"/>
                </a:solidFill>
                <a:latin typeface="Carlito"/>
                <a:cs typeface="Carlito"/>
              </a:rPr>
              <a:t>Berm</a:t>
            </a:r>
            <a:endParaRPr sz="1587">
              <a:latin typeface="Carlito"/>
              <a:cs typeface="Carlito"/>
            </a:endParaRPr>
          </a:p>
        </p:txBody>
      </p:sp>
      <p:grpSp>
        <p:nvGrpSpPr>
          <p:cNvPr id="30" name="object 30"/>
          <p:cNvGrpSpPr/>
          <p:nvPr/>
        </p:nvGrpSpPr>
        <p:grpSpPr>
          <a:xfrm>
            <a:off x="1485305" y="3427272"/>
            <a:ext cx="8796206" cy="2368918"/>
            <a:chOff x="262128" y="3779519"/>
            <a:chExt cx="9700260" cy="2612390"/>
          </a:xfrm>
        </p:grpSpPr>
        <p:sp>
          <p:nvSpPr>
            <p:cNvPr id="31" name="object 31"/>
            <p:cNvSpPr/>
            <p:nvPr/>
          </p:nvSpPr>
          <p:spPr>
            <a:xfrm>
              <a:off x="5675376" y="3779519"/>
              <a:ext cx="10795" cy="55244"/>
            </a:xfrm>
            <a:custGeom>
              <a:avLst/>
              <a:gdLst/>
              <a:ahLst/>
              <a:cxnLst/>
              <a:rect l="l" t="t" r="r" b="b"/>
              <a:pathLst>
                <a:path w="10795" h="55245">
                  <a:moveTo>
                    <a:pt x="0" y="54864"/>
                  </a:moveTo>
                  <a:lnTo>
                    <a:pt x="0" y="0"/>
                  </a:lnTo>
                  <a:lnTo>
                    <a:pt x="10668" y="0"/>
                  </a:lnTo>
                  <a:lnTo>
                    <a:pt x="10668" y="54864"/>
                  </a:lnTo>
                  <a:lnTo>
                    <a:pt x="0" y="54864"/>
                  </a:lnTo>
                  <a:close/>
                </a:path>
              </a:pathLst>
            </a:custGeom>
            <a:solidFill>
              <a:srgbClr val="5B9AD4"/>
            </a:solidFill>
          </p:spPr>
          <p:txBody>
            <a:bodyPr wrap="square" lIns="0" tIns="0" rIns="0" bIns="0" rtlCol="0"/>
            <a:lstStyle/>
            <a:p>
              <a:endParaRPr sz="1632"/>
            </a:p>
          </p:txBody>
        </p:sp>
        <p:sp>
          <p:nvSpPr>
            <p:cNvPr id="32" name="object 32"/>
            <p:cNvSpPr/>
            <p:nvPr/>
          </p:nvSpPr>
          <p:spPr>
            <a:xfrm>
              <a:off x="262128" y="3779519"/>
              <a:ext cx="3720465" cy="2612390"/>
            </a:xfrm>
            <a:custGeom>
              <a:avLst/>
              <a:gdLst/>
              <a:ahLst/>
              <a:cxnLst/>
              <a:rect l="l" t="t" r="r" b="b"/>
              <a:pathLst>
                <a:path w="3720465" h="2612390">
                  <a:moveTo>
                    <a:pt x="3720084" y="0"/>
                  </a:moveTo>
                  <a:lnTo>
                    <a:pt x="3709416" y="0"/>
                  </a:lnTo>
                  <a:lnTo>
                    <a:pt x="3709416" y="2600960"/>
                  </a:lnTo>
                  <a:lnTo>
                    <a:pt x="3709416" y="2601468"/>
                  </a:lnTo>
                  <a:lnTo>
                    <a:pt x="12192" y="2601468"/>
                  </a:lnTo>
                  <a:lnTo>
                    <a:pt x="11938" y="2601468"/>
                  </a:lnTo>
                  <a:lnTo>
                    <a:pt x="11938" y="2607310"/>
                  </a:lnTo>
                  <a:lnTo>
                    <a:pt x="8763" y="2607310"/>
                  </a:lnTo>
                  <a:lnTo>
                    <a:pt x="8763" y="2604135"/>
                  </a:lnTo>
                  <a:lnTo>
                    <a:pt x="11938" y="2607310"/>
                  </a:lnTo>
                  <a:lnTo>
                    <a:pt x="11938" y="2601468"/>
                  </a:lnTo>
                  <a:lnTo>
                    <a:pt x="8763" y="2601468"/>
                  </a:lnTo>
                  <a:lnTo>
                    <a:pt x="8763" y="2600960"/>
                  </a:lnTo>
                  <a:lnTo>
                    <a:pt x="12192" y="2600960"/>
                  </a:lnTo>
                  <a:lnTo>
                    <a:pt x="12192" y="0"/>
                  </a:lnTo>
                  <a:lnTo>
                    <a:pt x="0" y="0"/>
                  </a:lnTo>
                  <a:lnTo>
                    <a:pt x="0" y="2600960"/>
                  </a:lnTo>
                  <a:lnTo>
                    <a:pt x="0" y="2607310"/>
                  </a:lnTo>
                  <a:lnTo>
                    <a:pt x="0" y="2612390"/>
                  </a:lnTo>
                  <a:lnTo>
                    <a:pt x="3720084" y="2612390"/>
                  </a:lnTo>
                  <a:lnTo>
                    <a:pt x="3720084" y="2607564"/>
                  </a:lnTo>
                  <a:lnTo>
                    <a:pt x="3720084" y="2607310"/>
                  </a:lnTo>
                  <a:lnTo>
                    <a:pt x="3720084" y="2601468"/>
                  </a:lnTo>
                  <a:lnTo>
                    <a:pt x="3713988" y="2601468"/>
                  </a:lnTo>
                  <a:lnTo>
                    <a:pt x="3711981" y="2604147"/>
                  </a:lnTo>
                  <a:lnTo>
                    <a:pt x="3711981" y="2600960"/>
                  </a:lnTo>
                  <a:lnTo>
                    <a:pt x="3720084" y="2600960"/>
                  </a:lnTo>
                  <a:lnTo>
                    <a:pt x="3720084" y="0"/>
                  </a:lnTo>
                  <a:close/>
                </a:path>
              </a:pathLst>
            </a:custGeom>
            <a:solidFill>
              <a:srgbClr val="000000"/>
            </a:solidFill>
          </p:spPr>
          <p:txBody>
            <a:bodyPr wrap="square" lIns="0" tIns="0" rIns="0" bIns="0" rtlCol="0"/>
            <a:lstStyle/>
            <a:p>
              <a:endParaRPr sz="1632"/>
            </a:p>
          </p:txBody>
        </p:sp>
        <p:sp>
          <p:nvSpPr>
            <p:cNvPr id="33" name="object 33"/>
            <p:cNvSpPr/>
            <p:nvPr/>
          </p:nvSpPr>
          <p:spPr>
            <a:xfrm>
              <a:off x="4945380" y="4983479"/>
              <a:ext cx="5012690" cy="12700"/>
            </a:xfrm>
            <a:custGeom>
              <a:avLst/>
              <a:gdLst/>
              <a:ahLst/>
              <a:cxnLst/>
              <a:rect l="l" t="t" r="r" b="b"/>
              <a:pathLst>
                <a:path w="5012690" h="12700">
                  <a:moveTo>
                    <a:pt x="5012436" y="0"/>
                  </a:moveTo>
                  <a:lnTo>
                    <a:pt x="0" y="0"/>
                  </a:lnTo>
                  <a:lnTo>
                    <a:pt x="0" y="4572"/>
                  </a:lnTo>
                  <a:lnTo>
                    <a:pt x="0" y="12192"/>
                  </a:lnTo>
                  <a:lnTo>
                    <a:pt x="5012436" y="12192"/>
                  </a:lnTo>
                  <a:lnTo>
                    <a:pt x="5012436" y="4572"/>
                  </a:lnTo>
                  <a:lnTo>
                    <a:pt x="5012436" y="0"/>
                  </a:lnTo>
                  <a:close/>
                </a:path>
              </a:pathLst>
            </a:custGeom>
            <a:solidFill>
              <a:srgbClr val="898989"/>
            </a:solidFill>
          </p:spPr>
          <p:txBody>
            <a:bodyPr wrap="square" lIns="0" tIns="0" rIns="0" bIns="0" rtlCol="0"/>
            <a:lstStyle/>
            <a:p>
              <a:endParaRPr sz="1632"/>
            </a:p>
          </p:txBody>
        </p:sp>
        <p:sp>
          <p:nvSpPr>
            <p:cNvPr id="34" name="object 34"/>
            <p:cNvSpPr/>
            <p:nvPr/>
          </p:nvSpPr>
          <p:spPr>
            <a:xfrm>
              <a:off x="4945380" y="4995671"/>
              <a:ext cx="5012690" cy="13970"/>
            </a:xfrm>
            <a:custGeom>
              <a:avLst/>
              <a:gdLst/>
              <a:ahLst/>
              <a:cxnLst/>
              <a:rect l="l" t="t" r="r" b="b"/>
              <a:pathLst>
                <a:path w="5012690" h="13970">
                  <a:moveTo>
                    <a:pt x="5012436" y="0"/>
                  </a:moveTo>
                  <a:lnTo>
                    <a:pt x="0" y="0"/>
                  </a:lnTo>
                  <a:lnTo>
                    <a:pt x="0" y="7620"/>
                  </a:lnTo>
                  <a:lnTo>
                    <a:pt x="0" y="13716"/>
                  </a:lnTo>
                  <a:lnTo>
                    <a:pt x="5012436" y="13716"/>
                  </a:lnTo>
                  <a:lnTo>
                    <a:pt x="5012436" y="7620"/>
                  </a:lnTo>
                  <a:lnTo>
                    <a:pt x="5012436" y="0"/>
                  </a:lnTo>
                  <a:close/>
                </a:path>
              </a:pathLst>
            </a:custGeom>
            <a:solidFill>
              <a:srgbClr val="878787"/>
            </a:solidFill>
          </p:spPr>
          <p:txBody>
            <a:bodyPr wrap="square" lIns="0" tIns="0" rIns="0" bIns="0" rtlCol="0"/>
            <a:lstStyle/>
            <a:p>
              <a:endParaRPr sz="1632"/>
            </a:p>
          </p:txBody>
        </p:sp>
        <p:sp>
          <p:nvSpPr>
            <p:cNvPr id="35" name="object 35"/>
            <p:cNvSpPr/>
            <p:nvPr/>
          </p:nvSpPr>
          <p:spPr>
            <a:xfrm>
              <a:off x="4945380" y="5009387"/>
              <a:ext cx="5012690" cy="20320"/>
            </a:xfrm>
            <a:custGeom>
              <a:avLst/>
              <a:gdLst/>
              <a:ahLst/>
              <a:cxnLst/>
              <a:rect l="l" t="t" r="r" b="b"/>
              <a:pathLst>
                <a:path w="5012690" h="20320">
                  <a:moveTo>
                    <a:pt x="5012436" y="0"/>
                  </a:moveTo>
                  <a:lnTo>
                    <a:pt x="0" y="0"/>
                  </a:lnTo>
                  <a:lnTo>
                    <a:pt x="0" y="9144"/>
                  </a:lnTo>
                  <a:lnTo>
                    <a:pt x="0" y="19812"/>
                  </a:lnTo>
                  <a:lnTo>
                    <a:pt x="5012436" y="19812"/>
                  </a:lnTo>
                  <a:lnTo>
                    <a:pt x="5012436" y="9144"/>
                  </a:lnTo>
                  <a:lnTo>
                    <a:pt x="5012436" y="0"/>
                  </a:lnTo>
                  <a:close/>
                </a:path>
              </a:pathLst>
            </a:custGeom>
            <a:solidFill>
              <a:srgbClr val="858585"/>
            </a:solidFill>
          </p:spPr>
          <p:txBody>
            <a:bodyPr wrap="square" lIns="0" tIns="0" rIns="0" bIns="0" rtlCol="0"/>
            <a:lstStyle/>
            <a:p>
              <a:endParaRPr sz="1632"/>
            </a:p>
          </p:txBody>
        </p:sp>
        <p:sp>
          <p:nvSpPr>
            <p:cNvPr id="36" name="object 36"/>
            <p:cNvSpPr/>
            <p:nvPr/>
          </p:nvSpPr>
          <p:spPr>
            <a:xfrm>
              <a:off x="4945380" y="5029199"/>
              <a:ext cx="5012690" cy="15240"/>
            </a:xfrm>
            <a:custGeom>
              <a:avLst/>
              <a:gdLst/>
              <a:ahLst/>
              <a:cxnLst/>
              <a:rect l="l" t="t" r="r" b="b"/>
              <a:pathLst>
                <a:path w="5012690" h="15239">
                  <a:moveTo>
                    <a:pt x="5012436" y="0"/>
                  </a:moveTo>
                  <a:lnTo>
                    <a:pt x="0" y="0"/>
                  </a:lnTo>
                  <a:lnTo>
                    <a:pt x="0" y="9144"/>
                  </a:lnTo>
                  <a:lnTo>
                    <a:pt x="0" y="15240"/>
                  </a:lnTo>
                  <a:lnTo>
                    <a:pt x="5012436" y="15240"/>
                  </a:lnTo>
                  <a:lnTo>
                    <a:pt x="5012436" y="9144"/>
                  </a:lnTo>
                  <a:lnTo>
                    <a:pt x="5012436" y="0"/>
                  </a:lnTo>
                  <a:close/>
                </a:path>
              </a:pathLst>
            </a:custGeom>
            <a:solidFill>
              <a:srgbClr val="838383"/>
            </a:solidFill>
          </p:spPr>
          <p:txBody>
            <a:bodyPr wrap="square" lIns="0" tIns="0" rIns="0" bIns="0" rtlCol="0"/>
            <a:lstStyle/>
            <a:p>
              <a:endParaRPr sz="1632"/>
            </a:p>
          </p:txBody>
        </p:sp>
        <p:sp>
          <p:nvSpPr>
            <p:cNvPr id="37" name="object 37"/>
            <p:cNvSpPr/>
            <p:nvPr/>
          </p:nvSpPr>
          <p:spPr>
            <a:xfrm>
              <a:off x="4945380" y="5044439"/>
              <a:ext cx="5012690" cy="7620"/>
            </a:xfrm>
            <a:custGeom>
              <a:avLst/>
              <a:gdLst/>
              <a:ahLst/>
              <a:cxnLst/>
              <a:rect l="l" t="t" r="r" b="b"/>
              <a:pathLst>
                <a:path w="5012690" h="7620">
                  <a:moveTo>
                    <a:pt x="5012436" y="0"/>
                  </a:moveTo>
                  <a:lnTo>
                    <a:pt x="5012436" y="7620"/>
                  </a:lnTo>
                  <a:lnTo>
                    <a:pt x="0" y="7620"/>
                  </a:lnTo>
                  <a:lnTo>
                    <a:pt x="0" y="0"/>
                  </a:lnTo>
                  <a:lnTo>
                    <a:pt x="5012436" y="0"/>
                  </a:lnTo>
                  <a:close/>
                </a:path>
              </a:pathLst>
            </a:custGeom>
            <a:solidFill>
              <a:srgbClr val="828282"/>
            </a:solidFill>
          </p:spPr>
          <p:txBody>
            <a:bodyPr wrap="square" lIns="0" tIns="0" rIns="0" bIns="0" rtlCol="0"/>
            <a:lstStyle/>
            <a:p>
              <a:endParaRPr sz="1632"/>
            </a:p>
          </p:txBody>
        </p:sp>
        <p:sp>
          <p:nvSpPr>
            <p:cNvPr id="38" name="object 38"/>
            <p:cNvSpPr/>
            <p:nvPr/>
          </p:nvSpPr>
          <p:spPr>
            <a:xfrm>
              <a:off x="4945380" y="5052059"/>
              <a:ext cx="5012690" cy="13970"/>
            </a:xfrm>
            <a:custGeom>
              <a:avLst/>
              <a:gdLst/>
              <a:ahLst/>
              <a:cxnLst/>
              <a:rect l="l" t="t" r="r" b="b"/>
              <a:pathLst>
                <a:path w="5012690" h="13970">
                  <a:moveTo>
                    <a:pt x="5012436" y="0"/>
                  </a:moveTo>
                  <a:lnTo>
                    <a:pt x="0" y="0"/>
                  </a:lnTo>
                  <a:lnTo>
                    <a:pt x="0" y="6096"/>
                  </a:lnTo>
                  <a:lnTo>
                    <a:pt x="0" y="13716"/>
                  </a:lnTo>
                  <a:lnTo>
                    <a:pt x="5012436" y="13716"/>
                  </a:lnTo>
                  <a:lnTo>
                    <a:pt x="5012436" y="6096"/>
                  </a:lnTo>
                  <a:lnTo>
                    <a:pt x="5012436" y="0"/>
                  </a:lnTo>
                  <a:close/>
                </a:path>
              </a:pathLst>
            </a:custGeom>
            <a:solidFill>
              <a:srgbClr val="808080"/>
            </a:solidFill>
          </p:spPr>
          <p:txBody>
            <a:bodyPr wrap="square" lIns="0" tIns="0" rIns="0" bIns="0" rtlCol="0"/>
            <a:lstStyle/>
            <a:p>
              <a:endParaRPr sz="1632"/>
            </a:p>
          </p:txBody>
        </p:sp>
        <p:sp>
          <p:nvSpPr>
            <p:cNvPr id="39" name="object 39"/>
            <p:cNvSpPr/>
            <p:nvPr/>
          </p:nvSpPr>
          <p:spPr>
            <a:xfrm>
              <a:off x="4945380" y="5065775"/>
              <a:ext cx="5012690" cy="15240"/>
            </a:xfrm>
            <a:custGeom>
              <a:avLst/>
              <a:gdLst/>
              <a:ahLst/>
              <a:cxnLst/>
              <a:rect l="l" t="t" r="r" b="b"/>
              <a:pathLst>
                <a:path w="5012690" h="15239">
                  <a:moveTo>
                    <a:pt x="5012436" y="0"/>
                  </a:moveTo>
                  <a:lnTo>
                    <a:pt x="0" y="0"/>
                  </a:lnTo>
                  <a:lnTo>
                    <a:pt x="0" y="7620"/>
                  </a:lnTo>
                  <a:lnTo>
                    <a:pt x="0" y="15240"/>
                  </a:lnTo>
                  <a:lnTo>
                    <a:pt x="5012436" y="15240"/>
                  </a:lnTo>
                  <a:lnTo>
                    <a:pt x="5012436" y="7620"/>
                  </a:lnTo>
                  <a:lnTo>
                    <a:pt x="5012436" y="0"/>
                  </a:lnTo>
                  <a:close/>
                </a:path>
              </a:pathLst>
            </a:custGeom>
            <a:solidFill>
              <a:srgbClr val="7E7E7E"/>
            </a:solidFill>
          </p:spPr>
          <p:txBody>
            <a:bodyPr wrap="square" lIns="0" tIns="0" rIns="0" bIns="0" rtlCol="0"/>
            <a:lstStyle/>
            <a:p>
              <a:endParaRPr sz="1632"/>
            </a:p>
          </p:txBody>
        </p:sp>
        <p:sp>
          <p:nvSpPr>
            <p:cNvPr id="40" name="object 40"/>
            <p:cNvSpPr/>
            <p:nvPr/>
          </p:nvSpPr>
          <p:spPr>
            <a:xfrm>
              <a:off x="4945380" y="5081015"/>
              <a:ext cx="5012690" cy="20320"/>
            </a:xfrm>
            <a:custGeom>
              <a:avLst/>
              <a:gdLst/>
              <a:ahLst/>
              <a:cxnLst/>
              <a:rect l="l" t="t" r="r" b="b"/>
              <a:pathLst>
                <a:path w="5012690" h="20320">
                  <a:moveTo>
                    <a:pt x="5012436" y="0"/>
                  </a:moveTo>
                  <a:lnTo>
                    <a:pt x="0" y="0"/>
                  </a:lnTo>
                  <a:lnTo>
                    <a:pt x="0" y="10668"/>
                  </a:lnTo>
                  <a:lnTo>
                    <a:pt x="0" y="19812"/>
                  </a:lnTo>
                  <a:lnTo>
                    <a:pt x="5012436" y="19812"/>
                  </a:lnTo>
                  <a:lnTo>
                    <a:pt x="5012436" y="10668"/>
                  </a:lnTo>
                  <a:lnTo>
                    <a:pt x="5012436" y="0"/>
                  </a:lnTo>
                  <a:close/>
                </a:path>
              </a:pathLst>
            </a:custGeom>
            <a:solidFill>
              <a:srgbClr val="7C7C7C"/>
            </a:solidFill>
          </p:spPr>
          <p:txBody>
            <a:bodyPr wrap="square" lIns="0" tIns="0" rIns="0" bIns="0" rtlCol="0"/>
            <a:lstStyle/>
            <a:p>
              <a:endParaRPr sz="1632"/>
            </a:p>
          </p:txBody>
        </p:sp>
        <p:sp>
          <p:nvSpPr>
            <p:cNvPr id="41" name="object 41"/>
            <p:cNvSpPr/>
            <p:nvPr/>
          </p:nvSpPr>
          <p:spPr>
            <a:xfrm>
              <a:off x="4945380" y="5100827"/>
              <a:ext cx="5012690" cy="6350"/>
            </a:xfrm>
            <a:custGeom>
              <a:avLst/>
              <a:gdLst/>
              <a:ahLst/>
              <a:cxnLst/>
              <a:rect l="l" t="t" r="r" b="b"/>
              <a:pathLst>
                <a:path w="5012690" h="6350">
                  <a:moveTo>
                    <a:pt x="5012436" y="0"/>
                  </a:moveTo>
                  <a:lnTo>
                    <a:pt x="5012436" y="6096"/>
                  </a:lnTo>
                  <a:lnTo>
                    <a:pt x="0" y="6096"/>
                  </a:lnTo>
                  <a:lnTo>
                    <a:pt x="0" y="0"/>
                  </a:lnTo>
                  <a:lnTo>
                    <a:pt x="5012436" y="0"/>
                  </a:lnTo>
                  <a:close/>
                </a:path>
              </a:pathLst>
            </a:custGeom>
            <a:solidFill>
              <a:srgbClr val="7B7B7B"/>
            </a:solidFill>
          </p:spPr>
          <p:txBody>
            <a:bodyPr wrap="square" lIns="0" tIns="0" rIns="0" bIns="0" rtlCol="0"/>
            <a:lstStyle/>
            <a:p>
              <a:endParaRPr sz="1632"/>
            </a:p>
          </p:txBody>
        </p:sp>
        <p:sp>
          <p:nvSpPr>
            <p:cNvPr id="42" name="object 42"/>
            <p:cNvSpPr/>
            <p:nvPr/>
          </p:nvSpPr>
          <p:spPr>
            <a:xfrm>
              <a:off x="4945380" y="5106923"/>
              <a:ext cx="5012690" cy="21590"/>
            </a:xfrm>
            <a:custGeom>
              <a:avLst/>
              <a:gdLst/>
              <a:ahLst/>
              <a:cxnLst/>
              <a:rect l="l" t="t" r="r" b="b"/>
              <a:pathLst>
                <a:path w="5012690" h="21589">
                  <a:moveTo>
                    <a:pt x="5012436" y="0"/>
                  </a:moveTo>
                  <a:lnTo>
                    <a:pt x="0" y="0"/>
                  </a:lnTo>
                  <a:lnTo>
                    <a:pt x="0" y="7620"/>
                  </a:lnTo>
                  <a:lnTo>
                    <a:pt x="0" y="13716"/>
                  </a:lnTo>
                  <a:lnTo>
                    <a:pt x="0" y="21336"/>
                  </a:lnTo>
                  <a:lnTo>
                    <a:pt x="5012436" y="21336"/>
                  </a:lnTo>
                  <a:lnTo>
                    <a:pt x="5012436" y="13716"/>
                  </a:lnTo>
                  <a:lnTo>
                    <a:pt x="5012436" y="7620"/>
                  </a:lnTo>
                  <a:lnTo>
                    <a:pt x="5012436" y="0"/>
                  </a:lnTo>
                  <a:close/>
                </a:path>
              </a:pathLst>
            </a:custGeom>
            <a:solidFill>
              <a:srgbClr val="797979"/>
            </a:solidFill>
          </p:spPr>
          <p:txBody>
            <a:bodyPr wrap="square" lIns="0" tIns="0" rIns="0" bIns="0" rtlCol="0"/>
            <a:lstStyle/>
            <a:p>
              <a:endParaRPr sz="1632"/>
            </a:p>
          </p:txBody>
        </p:sp>
        <p:sp>
          <p:nvSpPr>
            <p:cNvPr id="43" name="object 43"/>
            <p:cNvSpPr/>
            <p:nvPr/>
          </p:nvSpPr>
          <p:spPr>
            <a:xfrm>
              <a:off x="4945380" y="5128259"/>
              <a:ext cx="5012690" cy="7620"/>
            </a:xfrm>
            <a:custGeom>
              <a:avLst/>
              <a:gdLst/>
              <a:ahLst/>
              <a:cxnLst/>
              <a:rect l="l" t="t" r="r" b="b"/>
              <a:pathLst>
                <a:path w="5012690" h="7620">
                  <a:moveTo>
                    <a:pt x="5012436" y="0"/>
                  </a:moveTo>
                  <a:lnTo>
                    <a:pt x="5012436" y="7620"/>
                  </a:lnTo>
                  <a:lnTo>
                    <a:pt x="0" y="7620"/>
                  </a:lnTo>
                  <a:lnTo>
                    <a:pt x="0" y="0"/>
                  </a:lnTo>
                  <a:lnTo>
                    <a:pt x="5012436" y="0"/>
                  </a:lnTo>
                  <a:close/>
                </a:path>
              </a:pathLst>
            </a:custGeom>
            <a:solidFill>
              <a:srgbClr val="7B7B7B"/>
            </a:solidFill>
          </p:spPr>
          <p:txBody>
            <a:bodyPr wrap="square" lIns="0" tIns="0" rIns="0" bIns="0" rtlCol="0"/>
            <a:lstStyle/>
            <a:p>
              <a:endParaRPr sz="1632"/>
            </a:p>
          </p:txBody>
        </p:sp>
        <p:sp>
          <p:nvSpPr>
            <p:cNvPr id="44" name="object 44"/>
            <p:cNvSpPr/>
            <p:nvPr/>
          </p:nvSpPr>
          <p:spPr>
            <a:xfrm>
              <a:off x="4945380" y="5135879"/>
              <a:ext cx="5012690" cy="18415"/>
            </a:xfrm>
            <a:custGeom>
              <a:avLst/>
              <a:gdLst/>
              <a:ahLst/>
              <a:cxnLst/>
              <a:rect l="l" t="t" r="r" b="b"/>
              <a:pathLst>
                <a:path w="5012690" h="18414">
                  <a:moveTo>
                    <a:pt x="5012436" y="0"/>
                  </a:moveTo>
                  <a:lnTo>
                    <a:pt x="0" y="0"/>
                  </a:lnTo>
                  <a:lnTo>
                    <a:pt x="0" y="7620"/>
                  </a:lnTo>
                  <a:lnTo>
                    <a:pt x="0" y="18288"/>
                  </a:lnTo>
                  <a:lnTo>
                    <a:pt x="5012436" y="18288"/>
                  </a:lnTo>
                  <a:lnTo>
                    <a:pt x="5012436" y="7620"/>
                  </a:lnTo>
                  <a:lnTo>
                    <a:pt x="5012436" y="0"/>
                  </a:lnTo>
                  <a:close/>
                </a:path>
              </a:pathLst>
            </a:custGeom>
            <a:solidFill>
              <a:srgbClr val="7C7C7C"/>
            </a:solidFill>
          </p:spPr>
          <p:txBody>
            <a:bodyPr wrap="square" lIns="0" tIns="0" rIns="0" bIns="0" rtlCol="0"/>
            <a:lstStyle/>
            <a:p>
              <a:endParaRPr sz="1632"/>
            </a:p>
          </p:txBody>
        </p:sp>
        <p:sp>
          <p:nvSpPr>
            <p:cNvPr id="45" name="object 45"/>
            <p:cNvSpPr/>
            <p:nvPr/>
          </p:nvSpPr>
          <p:spPr>
            <a:xfrm>
              <a:off x="4945380" y="5154167"/>
              <a:ext cx="5012690" cy="15240"/>
            </a:xfrm>
            <a:custGeom>
              <a:avLst/>
              <a:gdLst/>
              <a:ahLst/>
              <a:cxnLst/>
              <a:rect l="l" t="t" r="r" b="b"/>
              <a:pathLst>
                <a:path w="5012690" h="15239">
                  <a:moveTo>
                    <a:pt x="5012436" y="0"/>
                  </a:moveTo>
                  <a:lnTo>
                    <a:pt x="0" y="0"/>
                  </a:lnTo>
                  <a:lnTo>
                    <a:pt x="0" y="9144"/>
                  </a:lnTo>
                  <a:lnTo>
                    <a:pt x="0" y="15240"/>
                  </a:lnTo>
                  <a:lnTo>
                    <a:pt x="5012436" y="15240"/>
                  </a:lnTo>
                  <a:lnTo>
                    <a:pt x="5012436" y="9144"/>
                  </a:lnTo>
                  <a:lnTo>
                    <a:pt x="5012436" y="0"/>
                  </a:lnTo>
                  <a:close/>
                </a:path>
              </a:pathLst>
            </a:custGeom>
            <a:solidFill>
              <a:srgbClr val="7E7E7E"/>
            </a:solidFill>
          </p:spPr>
          <p:txBody>
            <a:bodyPr wrap="square" lIns="0" tIns="0" rIns="0" bIns="0" rtlCol="0"/>
            <a:lstStyle/>
            <a:p>
              <a:endParaRPr sz="1632"/>
            </a:p>
          </p:txBody>
        </p:sp>
        <p:sp>
          <p:nvSpPr>
            <p:cNvPr id="46" name="object 46"/>
            <p:cNvSpPr/>
            <p:nvPr/>
          </p:nvSpPr>
          <p:spPr>
            <a:xfrm>
              <a:off x="4945380" y="5169407"/>
              <a:ext cx="5012690" cy="15240"/>
            </a:xfrm>
            <a:custGeom>
              <a:avLst/>
              <a:gdLst/>
              <a:ahLst/>
              <a:cxnLst/>
              <a:rect l="l" t="t" r="r" b="b"/>
              <a:pathLst>
                <a:path w="5012690" h="15239">
                  <a:moveTo>
                    <a:pt x="5012436" y="0"/>
                  </a:moveTo>
                  <a:lnTo>
                    <a:pt x="0" y="0"/>
                  </a:lnTo>
                  <a:lnTo>
                    <a:pt x="0" y="7620"/>
                  </a:lnTo>
                  <a:lnTo>
                    <a:pt x="0" y="15240"/>
                  </a:lnTo>
                  <a:lnTo>
                    <a:pt x="5012436" y="15240"/>
                  </a:lnTo>
                  <a:lnTo>
                    <a:pt x="5012436" y="7620"/>
                  </a:lnTo>
                  <a:lnTo>
                    <a:pt x="5012436" y="0"/>
                  </a:lnTo>
                  <a:close/>
                </a:path>
              </a:pathLst>
            </a:custGeom>
            <a:solidFill>
              <a:srgbClr val="808080"/>
            </a:solidFill>
          </p:spPr>
          <p:txBody>
            <a:bodyPr wrap="square" lIns="0" tIns="0" rIns="0" bIns="0" rtlCol="0"/>
            <a:lstStyle/>
            <a:p>
              <a:endParaRPr sz="1632"/>
            </a:p>
          </p:txBody>
        </p:sp>
        <p:sp>
          <p:nvSpPr>
            <p:cNvPr id="47" name="object 47"/>
            <p:cNvSpPr/>
            <p:nvPr/>
          </p:nvSpPr>
          <p:spPr>
            <a:xfrm>
              <a:off x="4945380" y="5184647"/>
              <a:ext cx="5012690" cy="6350"/>
            </a:xfrm>
            <a:custGeom>
              <a:avLst/>
              <a:gdLst/>
              <a:ahLst/>
              <a:cxnLst/>
              <a:rect l="l" t="t" r="r" b="b"/>
              <a:pathLst>
                <a:path w="5012690" h="6350">
                  <a:moveTo>
                    <a:pt x="5012436" y="0"/>
                  </a:moveTo>
                  <a:lnTo>
                    <a:pt x="5012436" y="6096"/>
                  </a:lnTo>
                  <a:lnTo>
                    <a:pt x="0" y="6096"/>
                  </a:lnTo>
                  <a:lnTo>
                    <a:pt x="0" y="0"/>
                  </a:lnTo>
                  <a:lnTo>
                    <a:pt x="5012436" y="0"/>
                  </a:lnTo>
                  <a:close/>
                </a:path>
              </a:pathLst>
            </a:custGeom>
            <a:solidFill>
              <a:srgbClr val="828282"/>
            </a:solidFill>
          </p:spPr>
          <p:txBody>
            <a:bodyPr wrap="square" lIns="0" tIns="0" rIns="0" bIns="0" rtlCol="0"/>
            <a:lstStyle/>
            <a:p>
              <a:endParaRPr sz="1632"/>
            </a:p>
          </p:txBody>
        </p:sp>
        <p:sp>
          <p:nvSpPr>
            <p:cNvPr id="48" name="object 48"/>
            <p:cNvSpPr/>
            <p:nvPr/>
          </p:nvSpPr>
          <p:spPr>
            <a:xfrm>
              <a:off x="4945380" y="5190743"/>
              <a:ext cx="5012690" cy="15240"/>
            </a:xfrm>
            <a:custGeom>
              <a:avLst/>
              <a:gdLst/>
              <a:ahLst/>
              <a:cxnLst/>
              <a:rect l="l" t="t" r="r" b="b"/>
              <a:pathLst>
                <a:path w="5012690" h="15239">
                  <a:moveTo>
                    <a:pt x="5012436" y="0"/>
                  </a:moveTo>
                  <a:lnTo>
                    <a:pt x="0" y="0"/>
                  </a:lnTo>
                  <a:lnTo>
                    <a:pt x="0" y="7620"/>
                  </a:lnTo>
                  <a:lnTo>
                    <a:pt x="0" y="15240"/>
                  </a:lnTo>
                  <a:lnTo>
                    <a:pt x="5012436" y="15240"/>
                  </a:lnTo>
                  <a:lnTo>
                    <a:pt x="5012436" y="7620"/>
                  </a:lnTo>
                  <a:lnTo>
                    <a:pt x="5012436" y="0"/>
                  </a:lnTo>
                  <a:close/>
                </a:path>
              </a:pathLst>
            </a:custGeom>
            <a:solidFill>
              <a:srgbClr val="838383"/>
            </a:solidFill>
          </p:spPr>
          <p:txBody>
            <a:bodyPr wrap="square" lIns="0" tIns="0" rIns="0" bIns="0" rtlCol="0"/>
            <a:lstStyle/>
            <a:p>
              <a:endParaRPr sz="1632"/>
            </a:p>
          </p:txBody>
        </p:sp>
        <p:sp>
          <p:nvSpPr>
            <p:cNvPr id="49" name="object 49"/>
            <p:cNvSpPr/>
            <p:nvPr/>
          </p:nvSpPr>
          <p:spPr>
            <a:xfrm>
              <a:off x="4945380" y="5205983"/>
              <a:ext cx="5012690" cy="20320"/>
            </a:xfrm>
            <a:custGeom>
              <a:avLst/>
              <a:gdLst/>
              <a:ahLst/>
              <a:cxnLst/>
              <a:rect l="l" t="t" r="r" b="b"/>
              <a:pathLst>
                <a:path w="5012690" h="20320">
                  <a:moveTo>
                    <a:pt x="5012436" y="0"/>
                  </a:moveTo>
                  <a:lnTo>
                    <a:pt x="0" y="0"/>
                  </a:lnTo>
                  <a:lnTo>
                    <a:pt x="0" y="10668"/>
                  </a:lnTo>
                  <a:lnTo>
                    <a:pt x="0" y="19812"/>
                  </a:lnTo>
                  <a:lnTo>
                    <a:pt x="5012436" y="19812"/>
                  </a:lnTo>
                  <a:lnTo>
                    <a:pt x="5012436" y="10668"/>
                  </a:lnTo>
                  <a:lnTo>
                    <a:pt x="5012436" y="0"/>
                  </a:lnTo>
                  <a:close/>
                </a:path>
              </a:pathLst>
            </a:custGeom>
            <a:solidFill>
              <a:srgbClr val="858585"/>
            </a:solidFill>
          </p:spPr>
          <p:txBody>
            <a:bodyPr wrap="square" lIns="0" tIns="0" rIns="0" bIns="0" rtlCol="0"/>
            <a:lstStyle/>
            <a:p>
              <a:endParaRPr sz="1632"/>
            </a:p>
          </p:txBody>
        </p:sp>
        <p:sp>
          <p:nvSpPr>
            <p:cNvPr id="50" name="object 50"/>
            <p:cNvSpPr/>
            <p:nvPr/>
          </p:nvSpPr>
          <p:spPr>
            <a:xfrm>
              <a:off x="4945380" y="5225795"/>
              <a:ext cx="5012690" cy="13970"/>
            </a:xfrm>
            <a:custGeom>
              <a:avLst/>
              <a:gdLst/>
              <a:ahLst/>
              <a:cxnLst/>
              <a:rect l="l" t="t" r="r" b="b"/>
              <a:pathLst>
                <a:path w="5012690" h="13970">
                  <a:moveTo>
                    <a:pt x="5012436" y="0"/>
                  </a:moveTo>
                  <a:lnTo>
                    <a:pt x="0" y="0"/>
                  </a:lnTo>
                  <a:lnTo>
                    <a:pt x="0" y="7620"/>
                  </a:lnTo>
                  <a:lnTo>
                    <a:pt x="0" y="13716"/>
                  </a:lnTo>
                  <a:lnTo>
                    <a:pt x="5012436" y="13716"/>
                  </a:lnTo>
                  <a:lnTo>
                    <a:pt x="5012436" y="7620"/>
                  </a:lnTo>
                  <a:lnTo>
                    <a:pt x="5012436" y="0"/>
                  </a:lnTo>
                  <a:close/>
                </a:path>
              </a:pathLst>
            </a:custGeom>
            <a:solidFill>
              <a:srgbClr val="878787"/>
            </a:solidFill>
          </p:spPr>
          <p:txBody>
            <a:bodyPr wrap="square" lIns="0" tIns="0" rIns="0" bIns="0" rtlCol="0"/>
            <a:lstStyle/>
            <a:p>
              <a:endParaRPr sz="1632"/>
            </a:p>
          </p:txBody>
        </p:sp>
        <p:sp>
          <p:nvSpPr>
            <p:cNvPr id="51" name="object 51"/>
            <p:cNvSpPr/>
            <p:nvPr/>
          </p:nvSpPr>
          <p:spPr>
            <a:xfrm>
              <a:off x="4945380" y="5239511"/>
              <a:ext cx="5012690" cy="20320"/>
            </a:xfrm>
            <a:custGeom>
              <a:avLst/>
              <a:gdLst/>
              <a:ahLst/>
              <a:cxnLst/>
              <a:rect l="l" t="t" r="r" b="b"/>
              <a:pathLst>
                <a:path w="5012690" h="20320">
                  <a:moveTo>
                    <a:pt x="5012436" y="0"/>
                  </a:moveTo>
                  <a:lnTo>
                    <a:pt x="0" y="0"/>
                  </a:lnTo>
                  <a:lnTo>
                    <a:pt x="0" y="9144"/>
                  </a:lnTo>
                  <a:lnTo>
                    <a:pt x="0" y="19812"/>
                  </a:lnTo>
                  <a:lnTo>
                    <a:pt x="5012436" y="19812"/>
                  </a:lnTo>
                  <a:lnTo>
                    <a:pt x="5012436" y="9144"/>
                  </a:lnTo>
                  <a:lnTo>
                    <a:pt x="5012436" y="0"/>
                  </a:lnTo>
                  <a:close/>
                </a:path>
              </a:pathLst>
            </a:custGeom>
            <a:solidFill>
              <a:srgbClr val="898989"/>
            </a:solidFill>
          </p:spPr>
          <p:txBody>
            <a:bodyPr wrap="square" lIns="0" tIns="0" rIns="0" bIns="0" rtlCol="0"/>
            <a:lstStyle/>
            <a:p>
              <a:endParaRPr sz="1632"/>
            </a:p>
          </p:txBody>
        </p:sp>
        <p:sp>
          <p:nvSpPr>
            <p:cNvPr id="52" name="object 52"/>
            <p:cNvSpPr/>
            <p:nvPr/>
          </p:nvSpPr>
          <p:spPr>
            <a:xfrm>
              <a:off x="4945380" y="5259323"/>
              <a:ext cx="5012690" cy="7620"/>
            </a:xfrm>
            <a:custGeom>
              <a:avLst/>
              <a:gdLst/>
              <a:ahLst/>
              <a:cxnLst/>
              <a:rect l="l" t="t" r="r" b="b"/>
              <a:pathLst>
                <a:path w="5012690" h="7620">
                  <a:moveTo>
                    <a:pt x="5012436" y="0"/>
                  </a:moveTo>
                  <a:lnTo>
                    <a:pt x="5012436" y="7620"/>
                  </a:lnTo>
                  <a:lnTo>
                    <a:pt x="0" y="7620"/>
                  </a:lnTo>
                  <a:lnTo>
                    <a:pt x="0" y="0"/>
                  </a:lnTo>
                  <a:lnTo>
                    <a:pt x="5012436" y="0"/>
                  </a:lnTo>
                  <a:close/>
                </a:path>
              </a:pathLst>
            </a:custGeom>
            <a:solidFill>
              <a:srgbClr val="8A8A8A"/>
            </a:solidFill>
          </p:spPr>
          <p:txBody>
            <a:bodyPr wrap="square" lIns="0" tIns="0" rIns="0" bIns="0" rtlCol="0"/>
            <a:lstStyle/>
            <a:p>
              <a:endParaRPr sz="1632"/>
            </a:p>
          </p:txBody>
        </p:sp>
        <p:sp>
          <p:nvSpPr>
            <p:cNvPr id="53" name="object 53"/>
            <p:cNvSpPr/>
            <p:nvPr/>
          </p:nvSpPr>
          <p:spPr>
            <a:xfrm>
              <a:off x="4945380" y="5266943"/>
              <a:ext cx="5012690" cy="15240"/>
            </a:xfrm>
            <a:custGeom>
              <a:avLst/>
              <a:gdLst/>
              <a:ahLst/>
              <a:cxnLst/>
              <a:rect l="l" t="t" r="r" b="b"/>
              <a:pathLst>
                <a:path w="5012690" h="15239">
                  <a:moveTo>
                    <a:pt x="5012436" y="0"/>
                  </a:moveTo>
                  <a:lnTo>
                    <a:pt x="0" y="0"/>
                  </a:lnTo>
                  <a:lnTo>
                    <a:pt x="0" y="7620"/>
                  </a:lnTo>
                  <a:lnTo>
                    <a:pt x="0" y="15240"/>
                  </a:lnTo>
                  <a:lnTo>
                    <a:pt x="5012436" y="15240"/>
                  </a:lnTo>
                  <a:lnTo>
                    <a:pt x="5012436" y="7620"/>
                  </a:lnTo>
                  <a:lnTo>
                    <a:pt x="5012436" y="0"/>
                  </a:lnTo>
                  <a:close/>
                </a:path>
              </a:pathLst>
            </a:custGeom>
            <a:solidFill>
              <a:srgbClr val="8C8C8C"/>
            </a:solidFill>
          </p:spPr>
          <p:txBody>
            <a:bodyPr wrap="square" lIns="0" tIns="0" rIns="0" bIns="0" rtlCol="0"/>
            <a:lstStyle/>
            <a:p>
              <a:endParaRPr sz="1632"/>
            </a:p>
          </p:txBody>
        </p:sp>
        <p:sp>
          <p:nvSpPr>
            <p:cNvPr id="54" name="object 54"/>
            <p:cNvSpPr/>
            <p:nvPr/>
          </p:nvSpPr>
          <p:spPr>
            <a:xfrm>
              <a:off x="4945380" y="5282183"/>
              <a:ext cx="5012690" cy="18415"/>
            </a:xfrm>
            <a:custGeom>
              <a:avLst/>
              <a:gdLst/>
              <a:ahLst/>
              <a:cxnLst/>
              <a:rect l="l" t="t" r="r" b="b"/>
              <a:pathLst>
                <a:path w="5012690" h="18414">
                  <a:moveTo>
                    <a:pt x="5012436" y="0"/>
                  </a:moveTo>
                  <a:lnTo>
                    <a:pt x="0" y="0"/>
                  </a:lnTo>
                  <a:lnTo>
                    <a:pt x="0" y="7620"/>
                  </a:lnTo>
                  <a:lnTo>
                    <a:pt x="0" y="18288"/>
                  </a:lnTo>
                  <a:lnTo>
                    <a:pt x="5012436" y="18288"/>
                  </a:lnTo>
                  <a:lnTo>
                    <a:pt x="5012436" y="7620"/>
                  </a:lnTo>
                  <a:lnTo>
                    <a:pt x="5012436" y="0"/>
                  </a:lnTo>
                  <a:close/>
                </a:path>
              </a:pathLst>
            </a:custGeom>
            <a:solidFill>
              <a:srgbClr val="8E8E8E"/>
            </a:solidFill>
          </p:spPr>
          <p:txBody>
            <a:bodyPr wrap="square" lIns="0" tIns="0" rIns="0" bIns="0" rtlCol="0"/>
            <a:lstStyle/>
            <a:p>
              <a:endParaRPr sz="1632"/>
            </a:p>
          </p:txBody>
        </p:sp>
        <p:sp>
          <p:nvSpPr>
            <p:cNvPr id="55" name="object 55"/>
            <p:cNvSpPr/>
            <p:nvPr/>
          </p:nvSpPr>
          <p:spPr>
            <a:xfrm>
              <a:off x="4945380" y="5300471"/>
              <a:ext cx="5012690" cy="17145"/>
            </a:xfrm>
            <a:custGeom>
              <a:avLst/>
              <a:gdLst/>
              <a:ahLst/>
              <a:cxnLst/>
              <a:rect l="l" t="t" r="r" b="b"/>
              <a:pathLst>
                <a:path w="5012690" h="17145">
                  <a:moveTo>
                    <a:pt x="5012436" y="0"/>
                  </a:moveTo>
                  <a:lnTo>
                    <a:pt x="0" y="0"/>
                  </a:lnTo>
                  <a:lnTo>
                    <a:pt x="0" y="15240"/>
                  </a:lnTo>
                  <a:lnTo>
                    <a:pt x="0" y="16764"/>
                  </a:lnTo>
                  <a:lnTo>
                    <a:pt x="5012436" y="16764"/>
                  </a:lnTo>
                  <a:lnTo>
                    <a:pt x="5012436" y="15240"/>
                  </a:lnTo>
                  <a:lnTo>
                    <a:pt x="5012436" y="0"/>
                  </a:lnTo>
                  <a:close/>
                </a:path>
              </a:pathLst>
            </a:custGeom>
            <a:solidFill>
              <a:srgbClr val="909090"/>
            </a:solidFill>
          </p:spPr>
          <p:txBody>
            <a:bodyPr wrap="square" lIns="0" tIns="0" rIns="0" bIns="0" rtlCol="0"/>
            <a:lstStyle/>
            <a:p>
              <a:endParaRPr sz="1632"/>
            </a:p>
          </p:txBody>
        </p:sp>
        <p:sp>
          <p:nvSpPr>
            <p:cNvPr id="56" name="object 56"/>
            <p:cNvSpPr/>
            <p:nvPr/>
          </p:nvSpPr>
          <p:spPr>
            <a:xfrm>
              <a:off x="4940807" y="4977383"/>
              <a:ext cx="5021580" cy="346075"/>
            </a:xfrm>
            <a:custGeom>
              <a:avLst/>
              <a:gdLst/>
              <a:ahLst/>
              <a:cxnLst/>
              <a:rect l="l" t="t" r="r" b="b"/>
              <a:pathLst>
                <a:path w="5021580" h="346075">
                  <a:moveTo>
                    <a:pt x="5021580" y="345948"/>
                  </a:moveTo>
                  <a:lnTo>
                    <a:pt x="0" y="345948"/>
                  </a:lnTo>
                  <a:lnTo>
                    <a:pt x="0" y="0"/>
                  </a:lnTo>
                  <a:lnTo>
                    <a:pt x="5021580" y="0"/>
                  </a:lnTo>
                  <a:lnTo>
                    <a:pt x="5021580" y="6096"/>
                  </a:lnTo>
                  <a:lnTo>
                    <a:pt x="10668" y="6096"/>
                  </a:lnTo>
                  <a:lnTo>
                    <a:pt x="4572" y="12192"/>
                  </a:lnTo>
                  <a:lnTo>
                    <a:pt x="10668" y="12192"/>
                  </a:lnTo>
                  <a:lnTo>
                    <a:pt x="10668" y="333756"/>
                  </a:lnTo>
                  <a:lnTo>
                    <a:pt x="4572" y="333756"/>
                  </a:lnTo>
                  <a:lnTo>
                    <a:pt x="10668" y="339852"/>
                  </a:lnTo>
                  <a:lnTo>
                    <a:pt x="5021580" y="339852"/>
                  </a:lnTo>
                  <a:lnTo>
                    <a:pt x="5021580" y="345948"/>
                  </a:lnTo>
                  <a:close/>
                </a:path>
                <a:path w="5021580" h="346075">
                  <a:moveTo>
                    <a:pt x="10668" y="12192"/>
                  </a:moveTo>
                  <a:lnTo>
                    <a:pt x="4572" y="12192"/>
                  </a:lnTo>
                  <a:lnTo>
                    <a:pt x="10668" y="6096"/>
                  </a:lnTo>
                  <a:lnTo>
                    <a:pt x="10668" y="12192"/>
                  </a:lnTo>
                  <a:close/>
                </a:path>
                <a:path w="5021580" h="346075">
                  <a:moveTo>
                    <a:pt x="5010912" y="12192"/>
                  </a:moveTo>
                  <a:lnTo>
                    <a:pt x="10668" y="12192"/>
                  </a:lnTo>
                  <a:lnTo>
                    <a:pt x="10668" y="6096"/>
                  </a:lnTo>
                  <a:lnTo>
                    <a:pt x="5010912" y="6096"/>
                  </a:lnTo>
                  <a:lnTo>
                    <a:pt x="5010912" y="12192"/>
                  </a:lnTo>
                  <a:close/>
                </a:path>
                <a:path w="5021580" h="346075">
                  <a:moveTo>
                    <a:pt x="5010912" y="339852"/>
                  </a:moveTo>
                  <a:lnTo>
                    <a:pt x="5010912" y="6096"/>
                  </a:lnTo>
                  <a:lnTo>
                    <a:pt x="5017008" y="12192"/>
                  </a:lnTo>
                  <a:lnTo>
                    <a:pt x="5021580" y="12192"/>
                  </a:lnTo>
                  <a:lnTo>
                    <a:pt x="5021580" y="333756"/>
                  </a:lnTo>
                  <a:lnTo>
                    <a:pt x="5017008" y="333756"/>
                  </a:lnTo>
                  <a:lnTo>
                    <a:pt x="5010912" y="339852"/>
                  </a:lnTo>
                  <a:close/>
                </a:path>
                <a:path w="5021580" h="346075">
                  <a:moveTo>
                    <a:pt x="5021580" y="12192"/>
                  </a:moveTo>
                  <a:lnTo>
                    <a:pt x="5017008" y="12192"/>
                  </a:lnTo>
                  <a:lnTo>
                    <a:pt x="5010912" y="6096"/>
                  </a:lnTo>
                  <a:lnTo>
                    <a:pt x="5021580" y="6096"/>
                  </a:lnTo>
                  <a:lnTo>
                    <a:pt x="5021580" y="12192"/>
                  </a:lnTo>
                  <a:close/>
                </a:path>
                <a:path w="5021580" h="346075">
                  <a:moveTo>
                    <a:pt x="10668" y="339852"/>
                  </a:moveTo>
                  <a:lnTo>
                    <a:pt x="4572" y="333756"/>
                  </a:lnTo>
                  <a:lnTo>
                    <a:pt x="10668" y="333756"/>
                  </a:lnTo>
                  <a:lnTo>
                    <a:pt x="10668" y="339852"/>
                  </a:lnTo>
                  <a:close/>
                </a:path>
                <a:path w="5021580" h="346075">
                  <a:moveTo>
                    <a:pt x="5010912" y="339852"/>
                  </a:moveTo>
                  <a:lnTo>
                    <a:pt x="10668" y="339852"/>
                  </a:lnTo>
                  <a:lnTo>
                    <a:pt x="10668" y="333756"/>
                  </a:lnTo>
                  <a:lnTo>
                    <a:pt x="5010912" y="333756"/>
                  </a:lnTo>
                  <a:lnTo>
                    <a:pt x="5010912" y="339852"/>
                  </a:lnTo>
                  <a:close/>
                </a:path>
                <a:path w="5021580" h="346075">
                  <a:moveTo>
                    <a:pt x="5021580" y="339852"/>
                  </a:moveTo>
                  <a:lnTo>
                    <a:pt x="5010912" y="339852"/>
                  </a:lnTo>
                  <a:lnTo>
                    <a:pt x="5017008" y="333756"/>
                  </a:lnTo>
                  <a:lnTo>
                    <a:pt x="5021580" y="333756"/>
                  </a:lnTo>
                  <a:lnTo>
                    <a:pt x="5021580" y="339852"/>
                  </a:lnTo>
                  <a:close/>
                </a:path>
              </a:pathLst>
            </a:custGeom>
            <a:solidFill>
              <a:srgbClr val="000000"/>
            </a:solidFill>
          </p:spPr>
          <p:txBody>
            <a:bodyPr wrap="square" lIns="0" tIns="0" rIns="0" bIns="0" rtlCol="0"/>
            <a:lstStyle/>
            <a:p>
              <a:endParaRPr sz="1632"/>
            </a:p>
          </p:txBody>
        </p:sp>
      </p:grpSp>
      <p:sp>
        <p:nvSpPr>
          <p:cNvPr id="57" name="object 57"/>
          <p:cNvSpPr txBox="1"/>
          <p:nvPr/>
        </p:nvSpPr>
        <p:spPr>
          <a:xfrm>
            <a:off x="1551148" y="3487605"/>
            <a:ext cx="3181398" cy="2228366"/>
          </a:xfrm>
          <a:prstGeom prst="rect">
            <a:avLst/>
          </a:prstGeom>
        </p:spPr>
        <p:txBody>
          <a:bodyPr vert="horz" wrap="square" lIns="0" tIns="84645" rIns="0" bIns="0" rtlCol="0">
            <a:spAutoFit/>
          </a:bodyPr>
          <a:lstStyle/>
          <a:p>
            <a:pPr marL="284454" indent="-272938">
              <a:spcBef>
                <a:spcPts val="666"/>
              </a:spcBef>
              <a:buAutoNum type="arabicPeriod" startAt="3"/>
              <a:tabLst>
                <a:tab pos="284454" algn="l"/>
              </a:tabLst>
            </a:pPr>
            <a:r>
              <a:rPr sz="1904" spc="-9" dirty="0">
                <a:latin typeface="Times New Roman"/>
                <a:cs typeface="Times New Roman"/>
              </a:rPr>
              <a:t>Freeboard</a:t>
            </a:r>
            <a:endParaRPr sz="1904">
              <a:latin typeface="Times New Roman"/>
              <a:cs typeface="Times New Roman"/>
            </a:endParaRPr>
          </a:p>
          <a:p>
            <a:pPr marL="284454" indent="-272938">
              <a:spcBef>
                <a:spcPts val="576"/>
              </a:spcBef>
              <a:buAutoNum type="arabicPeriod" startAt="3"/>
              <a:tabLst>
                <a:tab pos="284454" algn="l"/>
              </a:tabLst>
            </a:pPr>
            <a:r>
              <a:rPr sz="1904" spc="-9" dirty="0">
                <a:latin typeface="Times New Roman"/>
                <a:cs typeface="Times New Roman"/>
              </a:rPr>
              <a:t>Banks</a:t>
            </a:r>
            <a:endParaRPr sz="1904">
              <a:latin typeface="Times New Roman"/>
              <a:cs typeface="Times New Roman"/>
            </a:endParaRPr>
          </a:p>
          <a:p>
            <a:pPr marL="284454" indent="-272938">
              <a:spcBef>
                <a:spcPts val="576"/>
              </a:spcBef>
              <a:buAutoNum type="arabicPeriod" startAt="3"/>
              <a:tabLst>
                <a:tab pos="284454" algn="l"/>
              </a:tabLst>
            </a:pPr>
            <a:r>
              <a:rPr sz="1904" dirty="0">
                <a:latin typeface="Times New Roman"/>
                <a:cs typeface="Times New Roman"/>
              </a:rPr>
              <a:t>Dowla</a:t>
            </a:r>
            <a:r>
              <a:rPr sz="1904" spc="-32" dirty="0">
                <a:latin typeface="Times New Roman"/>
                <a:cs typeface="Times New Roman"/>
              </a:rPr>
              <a:t> </a:t>
            </a:r>
            <a:r>
              <a:rPr sz="1904" dirty="0">
                <a:latin typeface="Times New Roman"/>
                <a:cs typeface="Times New Roman"/>
              </a:rPr>
              <a:t>and</a:t>
            </a:r>
            <a:r>
              <a:rPr sz="1904" spc="-23" dirty="0">
                <a:latin typeface="Times New Roman"/>
                <a:cs typeface="Times New Roman"/>
              </a:rPr>
              <a:t> </a:t>
            </a:r>
            <a:r>
              <a:rPr sz="1904" dirty="0">
                <a:latin typeface="Times New Roman"/>
                <a:cs typeface="Times New Roman"/>
              </a:rPr>
              <a:t>Service</a:t>
            </a:r>
            <a:r>
              <a:rPr sz="1904" spc="-32" dirty="0">
                <a:latin typeface="Times New Roman"/>
                <a:cs typeface="Times New Roman"/>
              </a:rPr>
              <a:t> </a:t>
            </a:r>
            <a:r>
              <a:rPr sz="1904" spc="-18" dirty="0">
                <a:latin typeface="Times New Roman"/>
                <a:cs typeface="Times New Roman"/>
              </a:rPr>
              <a:t>roads</a:t>
            </a:r>
            <a:endParaRPr sz="1904">
              <a:latin typeface="Times New Roman"/>
              <a:cs typeface="Times New Roman"/>
            </a:endParaRPr>
          </a:p>
          <a:p>
            <a:pPr marL="284454" indent="-272938">
              <a:spcBef>
                <a:spcPts val="576"/>
              </a:spcBef>
              <a:buAutoNum type="arabicPeriod" startAt="3"/>
              <a:tabLst>
                <a:tab pos="284454" algn="l"/>
              </a:tabLst>
            </a:pPr>
            <a:r>
              <a:rPr sz="1904" dirty="0">
                <a:latin typeface="Times New Roman"/>
                <a:cs typeface="Times New Roman"/>
              </a:rPr>
              <a:t>Back</a:t>
            </a:r>
            <a:r>
              <a:rPr sz="1904" spc="-36" dirty="0">
                <a:latin typeface="Times New Roman"/>
                <a:cs typeface="Times New Roman"/>
              </a:rPr>
              <a:t> </a:t>
            </a:r>
            <a:r>
              <a:rPr sz="1904" dirty="0">
                <a:latin typeface="Times New Roman"/>
                <a:cs typeface="Times New Roman"/>
              </a:rPr>
              <a:t>Berm</a:t>
            </a:r>
            <a:r>
              <a:rPr sz="1904" spc="-14" dirty="0">
                <a:latin typeface="Times New Roman"/>
                <a:cs typeface="Times New Roman"/>
              </a:rPr>
              <a:t> </a:t>
            </a:r>
            <a:r>
              <a:rPr sz="1904" dirty="0">
                <a:latin typeface="Times New Roman"/>
                <a:cs typeface="Times New Roman"/>
              </a:rPr>
              <a:t>or</a:t>
            </a:r>
            <a:r>
              <a:rPr sz="1904" spc="-23" dirty="0">
                <a:latin typeface="Times New Roman"/>
                <a:cs typeface="Times New Roman"/>
              </a:rPr>
              <a:t> </a:t>
            </a:r>
            <a:r>
              <a:rPr sz="1904" dirty="0">
                <a:latin typeface="Times New Roman"/>
                <a:cs typeface="Times New Roman"/>
              </a:rPr>
              <a:t>Counter</a:t>
            </a:r>
            <a:r>
              <a:rPr sz="1904" spc="-41" dirty="0">
                <a:latin typeface="Times New Roman"/>
                <a:cs typeface="Times New Roman"/>
              </a:rPr>
              <a:t> </a:t>
            </a:r>
            <a:r>
              <a:rPr sz="1904" spc="-18" dirty="0">
                <a:latin typeface="Times New Roman"/>
                <a:cs typeface="Times New Roman"/>
              </a:rPr>
              <a:t>Berms</a:t>
            </a:r>
            <a:endParaRPr sz="1904">
              <a:latin typeface="Times New Roman"/>
              <a:cs typeface="Times New Roman"/>
            </a:endParaRPr>
          </a:p>
          <a:p>
            <a:pPr marL="284454" indent="-272938">
              <a:spcBef>
                <a:spcPts val="580"/>
              </a:spcBef>
              <a:buAutoNum type="arabicPeriod" startAt="3"/>
              <a:tabLst>
                <a:tab pos="284454" algn="l"/>
              </a:tabLst>
            </a:pPr>
            <a:r>
              <a:rPr sz="1904" dirty="0">
                <a:latin typeface="Times New Roman"/>
                <a:cs typeface="Times New Roman"/>
              </a:rPr>
              <a:t>Spoil</a:t>
            </a:r>
            <a:r>
              <a:rPr sz="1904" spc="-27" dirty="0">
                <a:latin typeface="Times New Roman"/>
                <a:cs typeface="Times New Roman"/>
              </a:rPr>
              <a:t> </a:t>
            </a:r>
            <a:r>
              <a:rPr sz="1904" spc="-18" dirty="0">
                <a:latin typeface="Times New Roman"/>
                <a:cs typeface="Times New Roman"/>
              </a:rPr>
              <a:t>Banks</a:t>
            </a:r>
            <a:endParaRPr sz="1904">
              <a:latin typeface="Times New Roman"/>
              <a:cs typeface="Times New Roman"/>
            </a:endParaRPr>
          </a:p>
          <a:p>
            <a:pPr marL="284454" indent="-272938">
              <a:spcBef>
                <a:spcPts val="576"/>
              </a:spcBef>
              <a:buAutoNum type="arabicPeriod" startAt="3"/>
              <a:tabLst>
                <a:tab pos="284454" algn="l"/>
              </a:tabLst>
            </a:pPr>
            <a:r>
              <a:rPr sz="1904" dirty="0">
                <a:latin typeface="Times New Roman"/>
                <a:cs typeface="Times New Roman"/>
              </a:rPr>
              <a:t>Borrow</a:t>
            </a:r>
            <a:r>
              <a:rPr sz="1904" spc="-32" dirty="0">
                <a:latin typeface="Times New Roman"/>
                <a:cs typeface="Times New Roman"/>
              </a:rPr>
              <a:t> </a:t>
            </a:r>
            <a:r>
              <a:rPr sz="1904" spc="-18" dirty="0">
                <a:latin typeface="Times New Roman"/>
                <a:cs typeface="Times New Roman"/>
              </a:rPr>
              <a:t>Pits</a:t>
            </a:r>
            <a:endParaRPr sz="1904">
              <a:latin typeface="Times New Roman"/>
              <a:cs typeface="Times New Roman"/>
            </a:endParaRPr>
          </a:p>
        </p:txBody>
      </p:sp>
      <p:sp>
        <p:nvSpPr>
          <p:cNvPr id="59" name="object 59"/>
          <p:cNvSpPr txBox="1">
            <a:spLocks noGrp="1"/>
          </p:cNvSpPr>
          <p:nvPr>
            <p:ph type="sldNum" sz="quarter" idx="7"/>
          </p:nvPr>
        </p:nvSpPr>
        <p:spPr>
          <a:xfrm>
            <a:off x="9055708" y="5865276"/>
            <a:ext cx="2487537" cy="128433"/>
          </a:xfrm>
          <a:prstGeom prst="rect">
            <a:avLst/>
          </a:prstGeom>
        </p:spPr>
        <p:txBody>
          <a:bodyPr vert="horz" wrap="square" lIns="0" tIns="0" rIns="0" bIns="0" rtlCol="0" anchor="ctr">
            <a:spAutoFit/>
          </a:bodyPr>
          <a:lstStyle/>
          <a:p>
            <a:pPr marL="73129">
              <a:lnSpc>
                <a:spcPts val="997"/>
              </a:lnSpc>
            </a:pPr>
            <a:r>
              <a:rPr spc="-23" dirty="0"/>
              <a:t>89</a:t>
            </a:r>
          </a:p>
        </p:txBody>
      </p:sp>
      <p:sp>
        <p:nvSpPr>
          <p:cNvPr id="58" name="object 58"/>
          <p:cNvSpPr txBox="1"/>
          <p:nvPr/>
        </p:nvSpPr>
        <p:spPr>
          <a:xfrm>
            <a:off x="6035634" y="4529613"/>
            <a:ext cx="3935145" cy="255862"/>
          </a:xfrm>
          <a:prstGeom prst="rect">
            <a:avLst/>
          </a:prstGeom>
        </p:spPr>
        <p:txBody>
          <a:bodyPr vert="horz" wrap="square" lIns="0" tIns="11516" rIns="0" bIns="0" rtlCol="0">
            <a:spAutoFit/>
          </a:bodyPr>
          <a:lstStyle/>
          <a:p>
            <a:pPr marL="11516">
              <a:spcBef>
                <a:spcPts val="91"/>
              </a:spcBef>
            </a:pPr>
            <a:r>
              <a:rPr sz="1587" spc="-9" dirty="0">
                <a:latin typeface="Times New Roman"/>
                <a:cs typeface="Times New Roman"/>
              </a:rPr>
              <a:t>Fig.</a:t>
            </a:r>
            <a:r>
              <a:rPr sz="1587" spc="-113" dirty="0">
                <a:latin typeface="Times New Roman"/>
                <a:cs typeface="Times New Roman"/>
              </a:rPr>
              <a:t> </a:t>
            </a:r>
            <a:r>
              <a:rPr sz="1587" dirty="0">
                <a:latin typeface="Times New Roman"/>
                <a:cs typeface="Times New Roman"/>
              </a:rPr>
              <a:t>A</a:t>
            </a:r>
            <a:r>
              <a:rPr sz="1587" spc="-91" dirty="0">
                <a:latin typeface="Times New Roman"/>
                <a:cs typeface="Times New Roman"/>
              </a:rPr>
              <a:t> </a:t>
            </a:r>
            <a:r>
              <a:rPr sz="1587" dirty="0">
                <a:latin typeface="Times New Roman"/>
                <a:cs typeface="Times New Roman"/>
              </a:rPr>
              <a:t>typical</a:t>
            </a:r>
            <a:r>
              <a:rPr sz="1587" spc="-18" dirty="0">
                <a:latin typeface="Times New Roman"/>
                <a:cs typeface="Times New Roman"/>
              </a:rPr>
              <a:t> </a:t>
            </a:r>
            <a:r>
              <a:rPr sz="1587" dirty="0">
                <a:latin typeface="Times New Roman"/>
                <a:cs typeface="Times New Roman"/>
              </a:rPr>
              <a:t>cross</a:t>
            </a:r>
            <a:r>
              <a:rPr sz="1587" spc="-18" dirty="0">
                <a:latin typeface="Times New Roman"/>
                <a:cs typeface="Times New Roman"/>
              </a:rPr>
              <a:t> </a:t>
            </a:r>
            <a:r>
              <a:rPr sz="1587" dirty="0">
                <a:latin typeface="Times New Roman"/>
                <a:cs typeface="Times New Roman"/>
              </a:rPr>
              <a:t>section</a:t>
            </a:r>
            <a:r>
              <a:rPr sz="1587" spc="-32" dirty="0">
                <a:latin typeface="Times New Roman"/>
                <a:cs typeface="Times New Roman"/>
              </a:rPr>
              <a:t> </a:t>
            </a:r>
            <a:r>
              <a:rPr sz="1587" dirty="0">
                <a:latin typeface="Times New Roman"/>
                <a:cs typeface="Times New Roman"/>
              </a:rPr>
              <a:t>of</a:t>
            </a:r>
            <a:r>
              <a:rPr sz="1587" spc="5" dirty="0">
                <a:latin typeface="Times New Roman"/>
                <a:cs typeface="Times New Roman"/>
              </a:rPr>
              <a:t> </a:t>
            </a:r>
            <a:r>
              <a:rPr sz="1587" dirty="0">
                <a:latin typeface="Times New Roman"/>
                <a:cs typeface="Times New Roman"/>
              </a:rPr>
              <a:t>an irrigation</a:t>
            </a:r>
            <a:r>
              <a:rPr sz="1587" spc="-54" dirty="0">
                <a:latin typeface="Times New Roman"/>
                <a:cs typeface="Times New Roman"/>
              </a:rPr>
              <a:t> </a:t>
            </a:r>
            <a:r>
              <a:rPr sz="1587" spc="-9" dirty="0">
                <a:latin typeface="Times New Roman"/>
                <a:cs typeface="Times New Roman"/>
              </a:rPr>
              <a:t>canal</a:t>
            </a:r>
            <a:endParaRPr sz="1587">
              <a:latin typeface="Times New Roman"/>
              <a:cs typeface="Times New Roman"/>
            </a:endParaRP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975475" y="1413385"/>
            <a:ext cx="8237661" cy="1149886"/>
          </a:xfrm>
          <a:prstGeom prst="rect">
            <a:avLst/>
          </a:prstGeom>
        </p:spPr>
        <p:txBody>
          <a:bodyPr vert="horz" wrap="square" lIns="0" tIns="10941" rIns="0" bIns="0" rtlCol="0">
            <a:spAutoFit/>
          </a:bodyPr>
          <a:lstStyle/>
          <a:p>
            <a:pPr marL="11516" marR="4607" algn="just">
              <a:lnSpc>
                <a:spcPct val="114300"/>
              </a:lnSpc>
              <a:spcBef>
                <a:spcPts val="86"/>
              </a:spcBef>
            </a:pPr>
            <a:r>
              <a:rPr sz="2222" dirty="0">
                <a:latin typeface="Times New Roman"/>
                <a:cs typeface="Times New Roman"/>
              </a:rPr>
              <a:t>The</a:t>
            </a:r>
            <a:r>
              <a:rPr sz="2222" spc="95" dirty="0">
                <a:latin typeface="Times New Roman"/>
                <a:cs typeface="Times New Roman"/>
              </a:rPr>
              <a:t> </a:t>
            </a:r>
            <a:r>
              <a:rPr sz="2222" dirty="0">
                <a:latin typeface="Times New Roman"/>
                <a:cs typeface="Times New Roman"/>
              </a:rPr>
              <a:t>side</a:t>
            </a:r>
            <a:r>
              <a:rPr sz="2222" spc="95" dirty="0">
                <a:latin typeface="Times New Roman"/>
                <a:cs typeface="Times New Roman"/>
              </a:rPr>
              <a:t> </a:t>
            </a:r>
            <a:r>
              <a:rPr sz="2222" dirty="0">
                <a:latin typeface="Times New Roman"/>
                <a:cs typeface="Times New Roman"/>
              </a:rPr>
              <a:t>slopes</a:t>
            </a:r>
            <a:r>
              <a:rPr sz="2222" spc="103" dirty="0">
                <a:latin typeface="Times New Roman"/>
                <a:cs typeface="Times New Roman"/>
              </a:rPr>
              <a:t> </a:t>
            </a:r>
            <a:r>
              <a:rPr sz="2222" dirty="0">
                <a:latin typeface="Times New Roman"/>
                <a:cs typeface="Times New Roman"/>
              </a:rPr>
              <a:t>should</a:t>
            </a:r>
            <a:r>
              <a:rPr sz="2222" spc="82" dirty="0">
                <a:latin typeface="Times New Roman"/>
                <a:cs typeface="Times New Roman"/>
              </a:rPr>
              <a:t> </a:t>
            </a:r>
            <a:r>
              <a:rPr sz="2222" dirty="0">
                <a:latin typeface="Times New Roman"/>
                <a:cs typeface="Times New Roman"/>
              </a:rPr>
              <a:t>be</a:t>
            </a:r>
            <a:r>
              <a:rPr sz="2222" spc="73" dirty="0">
                <a:latin typeface="Times New Roman"/>
                <a:cs typeface="Times New Roman"/>
              </a:rPr>
              <a:t> </a:t>
            </a:r>
            <a:r>
              <a:rPr sz="2222" dirty="0">
                <a:latin typeface="Times New Roman"/>
                <a:cs typeface="Times New Roman"/>
              </a:rPr>
              <a:t>such</a:t>
            </a:r>
            <a:r>
              <a:rPr sz="2222" spc="82" dirty="0">
                <a:latin typeface="Times New Roman"/>
                <a:cs typeface="Times New Roman"/>
              </a:rPr>
              <a:t> </a:t>
            </a:r>
            <a:r>
              <a:rPr sz="2222" dirty="0">
                <a:latin typeface="Times New Roman"/>
                <a:cs typeface="Times New Roman"/>
              </a:rPr>
              <a:t>that</a:t>
            </a:r>
            <a:r>
              <a:rPr sz="2222" spc="86" dirty="0">
                <a:latin typeface="Times New Roman"/>
                <a:cs typeface="Times New Roman"/>
              </a:rPr>
              <a:t> </a:t>
            </a:r>
            <a:r>
              <a:rPr sz="2222" dirty="0">
                <a:latin typeface="Times New Roman"/>
                <a:cs typeface="Times New Roman"/>
              </a:rPr>
              <a:t>they</a:t>
            </a:r>
            <a:r>
              <a:rPr sz="2222" spc="100" dirty="0">
                <a:latin typeface="Times New Roman"/>
                <a:cs typeface="Times New Roman"/>
              </a:rPr>
              <a:t> </a:t>
            </a:r>
            <a:r>
              <a:rPr sz="2222" dirty="0">
                <a:latin typeface="Times New Roman"/>
                <a:cs typeface="Times New Roman"/>
              </a:rPr>
              <a:t>are</a:t>
            </a:r>
            <a:r>
              <a:rPr sz="2222" spc="95" dirty="0">
                <a:latin typeface="Times New Roman"/>
                <a:cs typeface="Times New Roman"/>
              </a:rPr>
              <a:t> </a:t>
            </a:r>
            <a:r>
              <a:rPr sz="2222" dirty="0">
                <a:latin typeface="Times New Roman"/>
                <a:cs typeface="Times New Roman"/>
              </a:rPr>
              <a:t>stable,</a:t>
            </a:r>
            <a:r>
              <a:rPr sz="2222" spc="103" dirty="0">
                <a:latin typeface="Times New Roman"/>
                <a:cs typeface="Times New Roman"/>
              </a:rPr>
              <a:t> </a:t>
            </a:r>
            <a:r>
              <a:rPr sz="2222" dirty="0">
                <a:latin typeface="Times New Roman"/>
                <a:cs typeface="Times New Roman"/>
              </a:rPr>
              <a:t>depending</a:t>
            </a:r>
            <a:r>
              <a:rPr sz="2222" spc="103" dirty="0">
                <a:latin typeface="Times New Roman"/>
                <a:cs typeface="Times New Roman"/>
              </a:rPr>
              <a:t> </a:t>
            </a:r>
            <a:r>
              <a:rPr sz="2222" dirty="0">
                <a:latin typeface="Times New Roman"/>
                <a:cs typeface="Times New Roman"/>
              </a:rPr>
              <a:t>upon</a:t>
            </a:r>
            <a:r>
              <a:rPr sz="2222" spc="82" dirty="0">
                <a:latin typeface="Times New Roman"/>
                <a:cs typeface="Times New Roman"/>
              </a:rPr>
              <a:t> </a:t>
            </a:r>
            <a:r>
              <a:rPr sz="2222" spc="-23" dirty="0">
                <a:latin typeface="Times New Roman"/>
                <a:cs typeface="Times New Roman"/>
              </a:rPr>
              <a:t>the </a:t>
            </a:r>
            <a:r>
              <a:rPr sz="2222" dirty="0">
                <a:latin typeface="Times New Roman"/>
                <a:cs typeface="Times New Roman"/>
              </a:rPr>
              <a:t>type</a:t>
            </a:r>
            <a:r>
              <a:rPr sz="2222" spc="240" dirty="0">
                <a:latin typeface="Times New Roman"/>
                <a:cs typeface="Times New Roman"/>
              </a:rPr>
              <a:t> </a:t>
            </a:r>
            <a:r>
              <a:rPr sz="2222" dirty="0">
                <a:latin typeface="Times New Roman"/>
                <a:cs typeface="Times New Roman"/>
              </a:rPr>
              <a:t>of</a:t>
            </a:r>
            <a:r>
              <a:rPr sz="2222" spc="254" dirty="0">
                <a:latin typeface="Times New Roman"/>
                <a:cs typeface="Times New Roman"/>
              </a:rPr>
              <a:t> </a:t>
            </a:r>
            <a:r>
              <a:rPr sz="2222" dirty="0">
                <a:latin typeface="Times New Roman"/>
                <a:cs typeface="Times New Roman"/>
              </a:rPr>
              <a:t>soil.</a:t>
            </a:r>
            <a:r>
              <a:rPr sz="2222" spc="258" dirty="0">
                <a:latin typeface="Times New Roman"/>
                <a:cs typeface="Times New Roman"/>
              </a:rPr>
              <a:t> </a:t>
            </a:r>
            <a:r>
              <a:rPr sz="2222" dirty="0">
                <a:latin typeface="Times New Roman"/>
                <a:cs typeface="Times New Roman"/>
              </a:rPr>
              <a:t>A</a:t>
            </a:r>
            <a:r>
              <a:rPr sz="2222" spc="122" dirty="0">
                <a:latin typeface="Times New Roman"/>
                <a:cs typeface="Times New Roman"/>
              </a:rPr>
              <a:t> </a:t>
            </a:r>
            <a:r>
              <a:rPr sz="2222" dirty="0">
                <a:latin typeface="Times New Roman"/>
                <a:cs typeface="Times New Roman"/>
              </a:rPr>
              <a:t>comparatively</a:t>
            </a:r>
            <a:r>
              <a:rPr sz="2222" spc="258" dirty="0">
                <a:latin typeface="Times New Roman"/>
                <a:cs typeface="Times New Roman"/>
              </a:rPr>
              <a:t> </a:t>
            </a:r>
            <a:r>
              <a:rPr sz="2222" dirty="0">
                <a:latin typeface="Times New Roman"/>
                <a:cs typeface="Times New Roman"/>
              </a:rPr>
              <a:t>steeper</a:t>
            </a:r>
            <a:r>
              <a:rPr sz="2222" spc="254" dirty="0">
                <a:latin typeface="Times New Roman"/>
                <a:cs typeface="Times New Roman"/>
              </a:rPr>
              <a:t> </a:t>
            </a:r>
            <a:r>
              <a:rPr sz="2222" dirty="0">
                <a:latin typeface="Times New Roman"/>
                <a:cs typeface="Times New Roman"/>
              </a:rPr>
              <a:t>slope</a:t>
            </a:r>
            <a:r>
              <a:rPr sz="2222" spc="249" dirty="0">
                <a:latin typeface="Times New Roman"/>
                <a:cs typeface="Times New Roman"/>
              </a:rPr>
              <a:t> </a:t>
            </a:r>
            <a:r>
              <a:rPr sz="2222" dirty="0">
                <a:latin typeface="Times New Roman"/>
                <a:cs typeface="Times New Roman"/>
              </a:rPr>
              <a:t>can</a:t>
            </a:r>
            <a:r>
              <a:rPr sz="2222" spc="258" dirty="0">
                <a:latin typeface="Times New Roman"/>
                <a:cs typeface="Times New Roman"/>
              </a:rPr>
              <a:t> </a:t>
            </a:r>
            <a:r>
              <a:rPr sz="2222" dirty="0">
                <a:latin typeface="Times New Roman"/>
                <a:cs typeface="Times New Roman"/>
              </a:rPr>
              <a:t>be</a:t>
            </a:r>
            <a:r>
              <a:rPr sz="2222" spc="249" dirty="0">
                <a:latin typeface="Times New Roman"/>
                <a:cs typeface="Times New Roman"/>
              </a:rPr>
              <a:t> </a:t>
            </a:r>
            <a:r>
              <a:rPr sz="2222" dirty="0">
                <a:latin typeface="Times New Roman"/>
                <a:cs typeface="Times New Roman"/>
              </a:rPr>
              <a:t>provided</a:t>
            </a:r>
            <a:r>
              <a:rPr sz="2222" spc="258" dirty="0">
                <a:latin typeface="Times New Roman"/>
                <a:cs typeface="Times New Roman"/>
              </a:rPr>
              <a:t> </a:t>
            </a:r>
            <a:r>
              <a:rPr sz="2222" dirty="0">
                <a:latin typeface="Times New Roman"/>
                <a:cs typeface="Times New Roman"/>
              </a:rPr>
              <a:t>in</a:t>
            </a:r>
            <a:r>
              <a:rPr sz="2222" spc="263" dirty="0">
                <a:latin typeface="Times New Roman"/>
                <a:cs typeface="Times New Roman"/>
              </a:rPr>
              <a:t> </a:t>
            </a:r>
            <a:r>
              <a:rPr sz="2222" spc="-9" dirty="0">
                <a:latin typeface="Times New Roman"/>
                <a:cs typeface="Times New Roman"/>
              </a:rPr>
              <a:t>cutting </a:t>
            </a:r>
            <a:r>
              <a:rPr sz="2222" dirty="0">
                <a:latin typeface="Times New Roman"/>
                <a:cs typeface="Times New Roman"/>
              </a:rPr>
              <a:t>rather</a:t>
            </a:r>
            <a:r>
              <a:rPr sz="2222" spc="-18" dirty="0">
                <a:latin typeface="Times New Roman"/>
                <a:cs typeface="Times New Roman"/>
              </a:rPr>
              <a:t> </a:t>
            </a:r>
            <a:r>
              <a:rPr sz="2222" dirty="0">
                <a:latin typeface="Times New Roman"/>
                <a:cs typeface="Times New Roman"/>
              </a:rPr>
              <a:t>than</a:t>
            </a:r>
            <a:r>
              <a:rPr sz="2222" spc="9" dirty="0">
                <a:latin typeface="Times New Roman"/>
                <a:cs typeface="Times New Roman"/>
              </a:rPr>
              <a:t> </a:t>
            </a:r>
            <a:r>
              <a:rPr sz="2222" dirty="0">
                <a:latin typeface="Times New Roman"/>
                <a:cs typeface="Times New Roman"/>
              </a:rPr>
              <a:t>in</a:t>
            </a:r>
            <a:r>
              <a:rPr sz="2222" spc="9" dirty="0">
                <a:latin typeface="Times New Roman"/>
                <a:cs typeface="Times New Roman"/>
              </a:rPr>
              <a:t> </a:t>
            </a:r>
            <a:r>
              <a:rPr sz="2222" dirty="0">
                <a:latin typeface="Times New Roman"/>
                <a:cs typeface="Times New Roman"/>
              </a:rPr>
              <a:t>filling,</a:t>
            </a:r>
            <a:r>
              <a:rPr sz="2222" spc="-36" dirty="0">
                <a:latin typeface="Times New Roman"/>
                <a:cs typeface="Times New Roman"/>
              </a:rPr>
              <a:t> </a:t>
            </a:r>
            <a:r>
              <a:rPr sz="2222" dirty="0">
                <a:latin typeface="Times New Roman"/>
                <a:cs typeface="Times New Roman"/>
              </a:rPr>
              <a:t>as</a:t>
            </a:r>
            <a:r>
              <a:rPr sz="2222" spc="-9" dirty="0">
                <a:latin typeface="Times New Roman"/>
                <a:cs typeface="Times New Roman"/>
              </a:rPr>
              <a:t> </a:t>
            </a:r>
            <a:r>
              <a:rPr sz="2222" dirty="0">
                <a:latin typeface="Times New Roman"/>
                <a:cs typeface="Times New Roman"/>
              </a:rPr>
              <a:t>the soil</a:t>
            </a:r>
            <a:r>
              <a:rPr sz="2222" spc="-9" dirty="0">
                <a:latin typeface="Times New Roman"/>
                <a:cs typeface="Times New Roman"/>
              </a:rPr>
              <a:t> </a:t>
            </a:r>
            <a:r>
              <a:rPr sz="2222" dirty="0">
                <a:latin typeface="Times New Roman"/>
                <a:cs typeface="Times New Roman"/>
              </a:rPr>
              <a:t>in</a:t>
            </a:r>
            <a:r>
              <a:rPr sz="2222" spc="14" dirty="0">
                <a:latin typeface="Times New Roman"/>
                <a:cs typeface="Times New Roman"/>
              </a:rPr>
              <a:t> </a:t>
            </a:r>
            <a:r>
              <a:rPr sz="2222" dirty="0">
                <a:latin typeface="Times New Roman"/>
                <a:cs typeface="Times New Roman"/>
              </a:rPr>
              <a:t>the</a:t>
            </a:r>
            <a:r>
              <a:rPr sz="2222" spc="-27" dirty="0">
                <a:latin typeface="Times New Roman"/>
                <a:cs typeface="Times New Roman"/>
              </a:rPr>
              <a:t> </a:t>
            </a:r>
            <a:r>
              <a:rPr sz="2222" dirty="0">
                <a:latin typeface="Times New Roman"/>
                <a:cs typeface="Times New Roman"/>
              </a:rPr>
              <a:t>former</a:t>
            </a:r>
            <a:r>
              <a:rPr sz="2222" spc="9" dirty="0">
                <a:latin typeface="Times New Roman"/>
                <a:cs typeface="Times New Roman"/>
              </a:rPr>
              <a:t> </a:t>
            </a:r>
            <a:r>
              <a:rPr sz="2222" dirty="0">
                <a:latin typeface="Times New Roman"/>
                <a:cs typeface="Times New Roman"/>
              </a:rPr>
              <a:t>case</a:t>
            </a:r>
            <a:r>
              <a:rPr sz="2222" spc="-27" dirty="0">
                <a:latin typeface="Times New Roman"/>
                <a:cs typeface="Times New Roman"/>
              </a:rPr>
              <a:t> </a:t>
            </a:r>
            <a:r>
              <a:rPr sz="2222" dirty="0">
                <a:latin typeface="Times New Roman"/>
                <a:cs typeface="Times New Roman"/>
              </a:rPr>
              <a:t>shall</a:t>
            </a:r>
            <a:r>
              <a:rPr sz="2222" spc="-32" dirty="0">
                <a:latin typeface="Times New Roman"/>
                <a:cs typeface="Times New Roman"/>
              </a:rPr>
              <a:t> </a:t>
            </a:r>
            <a:r>
              <a:rPr sz="2222" dirty="0">
                <a:latin typeface="Times New Roman"/>
                <a:cs typeface="Times New Roman"/>
              </a:rPr>
              <a:t>be</a:t>
            </a:r>
            <a:r>
              <a:rPr sz="2222" spc="-23" dirty="0">
                <a:latin typeface="Times New Roman"/>
                <a:cs typeface="Times New Roman"/>
              </a:rPr>
              <a:t> </a:t>
            </a:r>
            <a:r>
              <a:rPr sz="2222" dirty="0">
                <a:latin typeface="Times New Roman"/>
                <a:cs typeface="Times New Roman"/>
              </a:rPr>
              <a:t>more</a:t>
            </a:r>
            <a:r>
              <a:rPr sz="2222" spc="-23" dirty="0">
                <a:latin typeface="Times New Roman"/>
                <a:cs typeface="Times New Roman"/>
              </a:rPr>
              <a:t> </a:t>
            </a:r>
            <a:r>
              <a:rPr sz="2222" spc="-9" dirty="0">
                <a:latin typeface="Times New Roman"/>
                <a:cs typeface="Times New Roman"/>
              </a:rPr>
              <a:t>stable.</a:t>
            </a:r>
            <a:endParaRPr sz="2222">
              <a:latin typeface="Times New Roman"/>
              <a:cs typeface="Times New Roman"/>
            </a:endParaRPr>
          </a:p>
        </p:txBody>
      </p:sp>
      <p:grpSp>
        <p:nvGrpSpPr>
          <p:cNvPr id="3" name="object 3"/>
          <p:cNvGrpSpPr/>
          <p:nvPr/>
        </p:nvGrpSpPr>
        <p:grpSpPr>
          <a:xfrm>
            <a:off x="4755032" y="935590"/>
            <a:ext cx="1893292" cy="378889"/>
            <a:chOff x="3867911" y="1031748"/>
            <a:chExt cx="2087880" cy="417830"/>
          </a:xfrm>
        </p:grpSpPr>
        <p:sp>
          <p:nvSpPr>
            <p:cNvPr id="4" name="object 4"/>
            <p:cNvSpPr/>
            <p:nvPr/>
          </p:nvSpPr>
          <p:spPr>
            <a:xfrm>
              <a:off x="3877055" y="1040892"/>
              <a:ext cx="2071370" cy="401320"/>
            </a:xfrm>
            <a:custGeom>
              <a:avLst/>
              <a:gdLst/>
              <a:ahLst/>
              <a:cxnLst/>
              <a:rect l="l" t="t" r="r" b="b"/>
              <a:pathLst>
                <a:path w="2071370" h="401319">
                  <a:moveTo>
                    <a:pt x="2071115" y="400811"/>
                  </a:moveTo>
                  <a:lnTo>
                    <a:pt x="0" y="400811"/>
                  </a:lnTo>
                  <a:lnTo>
                    <a:pt x="0" y="0"/>
                  </a:lnTo>
                  <a:lnTo>
                    <a:pt x="2071115" y="0"/>
                  </a:lnTo>
                  <a:lnTo>
                    <a:pt x="2071115" y="400811"/>
                  </a:lnTo>
                  <a:close/>
                </a:path>
              </a:pathLst>
            </a:custGeom>
            <a:solidFill>
              <a:srgbClr val="ED7C31"/>
            </a:solidFill>
          </p:spPr>
          <p:txBody>
            <a:bodyPr wrap="square" lIns="0" tIns="0" rIns="0" bIns="0" rtlCol="0"/>
            <a:lstStyle/>
            <a:p>
              <a:endParaRPr sz="1632"/>
            </a:p>
          </p:txBody>
        </p:sp>
        <p:sp>
          <p:nvSpPr>
            <p:cNvPr id="5" name="object 5"/>
            <p:cNvSpPr/>
            <p:nvPr/>
          </p:nvSpPr>
          <p:spPr>
            <a:xfrm>
              <a:off x="3867911" y="1031748"/>
              <a:ext cx="2087880" cy="417830"/>
            </a:xfrm>
            <a:custGeom>
              <a:avLst/>
              <a:gdLst/>
              <a:ahLst/>
              <a:cxnLst/>
              <a:rect l="l" t="t" r="r" b="b"/>
              <a:pathLst>
                <a:path w="2087879" h="417830">
                  <a:moveTo>
                    <a:pt x="2087880" y="417576"/>
                  </a:moveTo>
                  <a:lnTo>
                    <a:pt x="0" y="417576"/>
                  </a:lnTo>
                  <a:lnTo>
                    <a:pt x="0" y="0"/>
                  </a:lnTo>
                  <a:lnTo>
                    <a:pt x="2087880" y="0"/>
                  </a:lnTo>
                  <a:lnTo>
                    <a:pt x="2087880" y="9144"/>
                  </a:lnTo>
                  <a:lnTo>
                    <a:pt x="16764" y="9144"/>
                  </a:lnTo>
                  <a:lnTo>
                    <a:pt x="9144" y="16764"/>
                  </a:lnTo>
                  <a:lnTo>
                    <a:pt x="16764" y="16764"/>
                  </a:lnTo>
                  <a:lnTo>
                    <a:pt x="16764" y="400812"/>
                  </a:lnTo>
                  <a:lnTo>
                    <a:pt x="9144" y="400812"/>
                  </a:lnTo>
                  <a:lnTo>
                    <a:pt x="16764" y="409956"/>
                  </a:lnTo>
                  <a:lnTo>
                    <a:pt x="2087880" y="409956"/>
                  </a:lnTo>
                  <a:lnTo>
                    <a:pt x="2087880" y="417576"/>
                  </a:lnTo>
                  <a:close/>
                </a:path>
                <a:path w="2087879" h="417830">
                  <a:moveTo>
                    <a:pt x="16764" y="16764"/>
                  </a:moveTo>
                  <a:lnTo>
                    <a:pt x="9144" y="16764"/>
                  </a:lnTo>
                  <a:lnTo>
                    <a:pt x="16764" y="9144"/>
                  </a:lnTo>
                  <a:lnTo>
                    <a:pt x="16764" y="16764"/>
                  </a:lnTo>
                  <a:close/>
                </a:path>
                <a:path w="2087879" h="417830">
                  <a:moveTo>
                    <a:pt x="2071116" y="16764"/>
                  </a:moveTo>
                  <a:lnTo>
                    <a:pt x="16764" y="16764"/>
                  </a:lnTo>
                  <a:lnTo>
                    <a:pt x="16764" y="9144"/>
                  </a:lnTo>
                  <a:lnTo>
                    <a:pt x="2071116" y="9144"/>
                  </a:lnTo>
                  <a:lnTo>
                    <a:pt x="2071116" y="16764"/>
                  </a:lnTo>
                  <a:close/>
                </a:path>
                <a:path w="2087879" h="417830">
                  <a:moveTo>
                    <a:pt x="2071116" y="409956"/>
                  </a:moveTo>
                  <a:lnTo>
                    <a:pt x="2071116" y="9144"/>
                  </a:lnTo>
                  <a:lnTo>
                    <a:pt x="2080260" y="16764"/>
                  </a:lnTo>
                  <a:lnTo>
                    <a:pt x="2087880" y="16764"/>
                  </a:lnTo>
                  <a:lnTo>
                    <a:pt x="2087880" y="400812"/>
                  </a:lnTo>
                  <a:lnTo>
                    <a:pt x="2080260" y="400812"/>
                  </a:lnTo>
                  <a:lnTo>
                    <a:pt x="2071116" y="409956"/>
                  </a:lnTo>
                  <a:close/>
                </a:path>
                <a:path w="2087879" h="417830">
                  <a:moveTo>
                    <a:pt x="2087880" y="16764"/>
                  </a:moveTo>
                  <a:lnTo>
                    <a:pt x="2080260" y="16764"/>
                  </a:lnTo>
                  <a:lnTo>
                    <a:pt x="2071116" y="9144"/>
                  </a:lnTo>
                  <a:lnTo>
                    <a:pt x="2087880" y="9144"/>
                  </a:lnTo>
                  <a:lnTo>
                    <a:pt x="2087880" y="16764"/>
                  </a:lnTo>
                  <a:close/>
                </a:path>
                <a:path w="2087879" h="417830">
                  <a:moveTo>
                    <a:pt x="16764" y="409956"/>
                  </a:moveTo>
                  <a:lnTo>
                    <a:pt x="9144" y="400812"/>
                  </a:lnTo>
                  <a:lnTo>
                    <a:pt x="16764" y="400812"/>
                  </a:lnTo>
                  <a:lnTo>
                    <a:pt x="16764" y="409956"/>
                  </a:lnTo>
                  <a:close/>
                </a:path>
                <a:path w="2087879" h="417830">
                  <a:moveTo>
                    <a:pt x="2071116" y="409956"/>
                  </a:moveTo>
                  <a:lnTo>
                    <a:pt x="16764" y="409956"/>
                  </a:lnTo>
                  <a:lnTo>
                    <a:pt x="16764" y="400812"/>
                  </a:lnTo>
                  <a:lnTo>
                    <a:pt x="2071116" y="400812"/>
                  </a:lnTo>
                  <a:lnTo>
                    <a:pt x="2071116" y="409956"/>
                  </a:lnTo>
                  <a:close/>
                </a:path>
                <a:path w="2087879" h="417830">
                  <a:moveTo>
                    <a:pt x="2087880" y="409956"/>
                  </a:moveTo>
                  <a:lnTo>
                    <a:pt x="2071116" y="409956"/>
                  </a:lnTo>
                  <a:lnTo>
                    <a:pt x="2080260" y="400812"/>
                  </a:lnTo>
                  <a:lnTo>
                    <a:pt x="2087880" y="400812"/>
                  </a:lnTo>
                  <a:lnTo>
                    <a:pt x="2087880" y="409956"/>
                  </a:lnTo>
                  <a:close/>
                </a:path>
              </a:pathLst>
            </a:custGeom>
            <a:solidFill>
              <a:srgbClr val="FFFFFF"/>
            </a:solidFill>
          </p:spPr>
          <p:txBody>
            <a:bodyPr wrap="square" lIns="0" tIns="0" rIns="0" bIns="0" rtlCol="0"/>
            <a:lstStyle/>
            <a:p>
              <a:endParaRPr sz="1632"/>
            </a:p>
          </p:txBody>
        </p:sp>
      </p:grpSp>
      <p:sp>
        <p:nvSpPr>
          <p:cNvPr id="6" name="object 6"/>
          <p:cNvSpPr txBox="1">
            <a:spLocks noGrp="1"/>
          </p:cNvSpPr>
          <p:nvPr>
            <p:ph type="title"/>
          </p:nvPr>
        </p:nvSpPr>
        <p:spPr>
          <a:xfrm>
            <a:off x="2007687" y="587447"/>
            <a:ext cx="9535557" cy="689319"/>
          </a:xfrm>
          <a:prstGeom prst="rect">
            <a:avLst/>
          </a:prstGeom>
        </p:spPr>
        <p:txBody>
          <a:bodyPr vert="horz" wrap="square" lIns="0" tIns="12092" rIns="0" bIns="0" rtlCol="0" anchor="ctr">
            <a:spAutoFit/>
          </a:bodyPr>
          <a:lstStyle/>
          <a:p>
            <a:pPr marL="3270070">
              <a:lnSpc>
                <a:spcPct val="100000"/>
              </a:lnSpc>
              <a:spcBef>
                <a:spcPts val="95"/>
              </a:spcBef>
            </a:pPr>
            <a:r>
              <a:rPr b="0" i="0" u="none" dirty="0">
                <a:solidFill>
                  <a:srgbClr val="FFFFFF"/>
                </a:solidFill>
                <a:latin typeface="Times New Roman"/>
                <a:cs typeface="Times New Roman"/>
              </a:rPr>
              <a:t>Side</a:t>
            </a:r>
            <a:r>
              <a:rPr spc="-41" dirty="0">
                <a:solidFill>
                  <a:srgbClr val="FFFFFF"/>
                </a:solidFill>
                <a:latin typeface="Times New Roman"/>
                <a:cs typeface="Times New Roman"/>
              </a:rPr>
              <a:t> </a:t>
            </a:r>
            <a:r>
              <a:rPr spc="-9" dirty="0">
                <a:solidFill>
                  <a:srgbClr val="FFFFFF"/>
                </a:solidFill>
                <a:latin typeface="Times New Roman"/>
                <a:cs typeface="Times New Roman"/>
              </a:rPr>
              <a:t>Slopes</a:t>
            </a:r>
          </a:p>
        </p:txBody>
      </p:sp>
      <p:grpSp>
        <p:nvGrpSpPr>
          <p:cNvPr id="7" name="object 7"/>
          <p:cNvGrpSpPr/>
          <p:nvPr/>
        </p:nvGrpSpPr>
        <p:grpSpPr>
          <a:xfrm>
            <a:off x="3187885" y="2821972"/>
            <a:ext cx="6241298" cy="3160669"/>
            <a:chOff x="2139695" y="3112008"/>
            <a:chExt cx="6882765" cy="3485515"/>
          </a:xfrm>
        </p:grpSpPr>
        <p:pic>
          <p:nvPicPr>
            <p:cNvPr id="8" name="object 8"/>
            <p:cNvPicPr/>
            <p:nvPr/>
          </p:nvPicPr>
          <p:blipFill>
            <a:blip r:embed="rId2" cstate="print"/>
            <a:stretch>
              <a:fillRect/>
            </a:stretch>
          </p:blipFill>
          <p:spPr>
            <a:xfrm>
              <a:off x="2139695" y="3112008"/>
              <a:ext cx="6882384" cy="3073908"/>
            </a:xfrm>
            <a:prstGeom prst="rect">
              <a:avLst/>
            </a:prstGeom>
          </p:spPr>
        </p:pic>
        <p:sp>
          <p:nvSpPr>
            <p:cNvPr id="9" name="object 9"/>
            <p:cNvSpPr/>
            <p:nvPr/>
          </p:nvSpPr>
          <p:spPr>
            <a:xfrm>
              <a:off x="2205228" y="5919216"/>
              <a:ext cx="3342640" cy="3175"/>
            </a:xfrm>
            <a:custGeom>
              <a:avLst/>
              <a:gdLst/>
              <a:ahLst/>
              <a:cxnLst/>
              <a:rect l="l" t="t" r="r" b="b"/>
              <a:pathLst>
                <a:path w="3342640" h="3175">
                  <a:moveTo>
                    <a:pt x="0" y="0"/>
                  </a:moveTo>
                  <a:lnTo>
                    <a:pt x="3342132" y="0"/>
                  </a:lnTo>
                  <a:lnTo>
                    <a:pt x="3342132" y="3048"/>
                  </a:lnTo>
                  <a:lnTo>
                    <a:pt x="0" y="3048"/>
                  </a:lnTo>
                  <a:lnTo>
                    <a:pt x="0" y="0"/>
                  </a:lnTo>
                  <a:close/>
                </a:path>
              </a:pathLst>
            </a:custGeom>
            <a:solidFill>
              <a:srgbClr val="A7C3E6"/>
            </a:solidFill>
          </p:spPr>
          <p:txBody>
            <a:bodyPr wrap="square" lIns="0" tIns="0" rIns="0" bIns="0" rtlCol="0"/>
            <a:lstStyle/>
            <a:p>
              <a:endParaRPr sz="1632"/>
            </a:p>
          </p:txBody>
        </p:sp>
        <p:sp>
          <p:nvSpPr>
            <p:cNvPr id="10" name="object 10"/>
            <p:cNvSpPr/>
            <p:nvPr/>
          </p:nvSpPr>
          <p:spPr>
            <a:xfrm>
              <a:off x="2205228" y="5922264"/>
              <a:ext cx="3342640" cy="43180"/>
            </a:xfrm>
            <a:custGeom>
              <a:avLst/>
              <a:gdLst/>
              <a:ahLst/>
              <a:cxnLst/>
              <a:rect l="l" t="t" r="r" b="b"/>
              <a:pathLst>
                <a:path w="3342640" h="43179">
                  <a:moveTo>
                    <a:pt x="3342132" y="0"/>
                  </a:moveTo>
                  <a:lnTo>
                    <a:pt x="0" y="0"/>
                  </a:lnTo>
                  <a:lnTo>
                    <a:pt x="0" y="32004"/>
                  </a:lnTo>
                  <a:lnTo>
                    <a:pt x="0" y="42672"/>
                  </a:lnTo>
                  <a:lnTo>
                    <a:pt x="3342132" y="42672"/>
                  </a:lnTo>
                  <a:lnTo>
                    <a:pt x="3342132" y="32004"/>
                  </a:lnTo>
                  <a:lnTo>
                    <a:pt x="3342132" y="0"/>
                  </a:lnTo>
                  <a:close/>
                </a:path>
              </a:pathLst>
            </a:custGeom>
            <a:solidFill>
              <a:srgbClr val="A8C4E6"/>
            </a:solidFill>
          </p:spPr>
          <p:txBody>
            <a:bodyPr wrap="square" lIns="0" tIns="0" rIns="0" bIns="0" rtlCol="0"/>
            <a:lstStyle/>
            <a:p>
              <a:endParaRPr sz="1632"/>
            </a:p>
          </p:txBody>
        </p:sp>
        <p:sp>
          <p:nvSpPr>
            <p:cNvPr id="11" name="object 11"/>
            <p:cNvSpPr/>
            <p:nvPr/>
          </p:nvSpPr>
          <p:spPr>
            <a:xfrm>
              <a:off x="2205228" y="5964936"/>
              <a:ext cx="3342640" cy="10795"/>
            </a:xfrm>
            <a:custGeom>
              <a:avLst/>
              <a:gdLst/>
              <a:ahLst/>
              <a:cxnLst/>
              <a:rect l="l" t="t" r="r" b="b"/>
              <a:pathLst>
                <a:path w="3342640" h="10795">
                  <a:moveTo>
                    <a:pt x="3342132" y="0"/>
                  </a:moveTo>
                  <a:lnTo>
                    <a:pt x="3342132" y="10668"/>
                  </a:lnTo>
                  <a:lnTo>
                    <a:pt x="0" y="10668"/>
                  </a:lnTo>
                  <a:lnTo>
                    <a:pt x="0" y="0"/>
                  </a:lnTo>
                  <a:lnTo>
                    <a:pt x="3342132" y="0"/>
                  </a:lnTo>
                  <a:close/>
                </a:path>
              </a:pathLst>
            </a:custGeom>
            <a:solidFill>
              <a:srgbClr val="A8C6E6"/>
            </a:solidFill>
          </p:spPr>
          <p:txBody>
            <a:bodyPr wrap="square" lIns="0" tIns="0" rIns="0" bIns="0" rtlCol="0"/>
            <a:lstStyle/>
            <a:p>
              <a:endParaRPr sz="1632"/>
            </a:p>
          </p:txBody>
        </p:sp>
        <p:sp>
          <p:nvSpPr>
            <p:cNvPr id="12" name="object 12"/>
            <p:cNvSpPr/>
            <p:nvPr/>
          </p:nvSpPr>
          <p:spPr>
            <a:xfrm>
              <a:off x="2205228" y="5975604"/>
              <a:ext cx="3342640" cy="30480"/>
            </a:xfrm>
            <a:custGeom>
              <a:avLst/>
              <a:gdLst/>
              <a:ahLst/>
              <a:cxnLst/>
              <a:rect l="l" t="t" r="r" b="b"/>
              <a:pathLst>
                <a:path w="3342640" h="30479">
                  <a:moveTo>
                    <a:pt x="3342132" y="0"/>
                  </a:moveTo>
                  <a:lnTo>
                    <a:pt x="0" y="0"/>
                  </a:lnTo>
                  <a:lnTo>
                    <a:pt x="0" y="21336"/>
                  </a:lnTo>
                  <a:lnTo>
                    <a:pt x="0" y="30480"/>
                  </a:lnTo>
                  <a:lnTo>
                    <a:pt x="3342132" y="30480"/>
                  </a:lnTo>
                  <a:lnTo>
                    <a:pt x="3342132" y="21336"/>
                  </a:lnTo>
                  <a:lnTo>
                    <a:pt x="3342132" y="0"/>
                  </a:lnTo>
                  <a:close/>
                </a:path>
              </a:pathLst>
            </a:custGeom>
            <a:solidFill>
              <a:srgbClr val="AAC6E6"/>
            </a:solidFill>
          </p:spPr>
          <p:txBody>
            <a:bodyPr wrap="square" lIns="0" tIns="0" rIns="0" bIns="0" rtlCol="0"/>
            <a:lstStyle/>
            <a:p>
              <a:endParaRPr sz="1632"/>
            </a:p>
          </p:txBody>
        </p:sp>
        <p:sp>
          <p:nvSpPr>
            <p:cNvPr id="13" name="object 13"/>
            <p:cNvSpPr/>
            <p:nvPr/>
          </p:nvSpPr>
          <p:spPr>
            <a:xfrm>
              <a:off x="2205228" y="6006084"/>
              <a:ext cx="3342640" cy="10795"/>
            </a:xfrm>
            <a:custGeom>
              <a:avLst/>
              <a:gdLst/>
              <a:ahLst/>
              <a:cxnLst/>
              <a:rect l="l" t="t" r="r" b="b"/>
              <a:pathLst>
                <a:path w="3342640" h="10795">
                  <a:moveTo>
                    <a:pt x="3342132" y="0"/>
                  </a:moveTo>
                  <a:lnTo>
                    <a:pt x="3342132" y="10668"/>
                  </a:lnTo>
                  <a:lnTo>
                    <a:pt x="0" y="10668"/>
                  </a:lnTo>
                  <a:lnTo>
                    <a:pt x="0" y="0"/>
                  </a:lnTo>
                  <a:lnTo>
                    <a:pt x="3342132" y="0"/>
                  </a:lnTo>
                  <a:close/>
                </a:path>
              </a:pathLst>
            </a:custGeom>
            <a:solidFill>
              <a:srgbClr val="AAC6E8"/>
            </a:solidFill>
          </p:spPr>
          <p:txBody>
            <a:bodyPr wrap="square" lIns="0" tIns="0" rIns="0" bIns="0" rtlCol="0"/>
            <a:lstStyle/>
            <a:p>
              <a:endParaRPr sz="1632"/>
            </a:p>
          </p:txBody>
        </p:sp>
        <p:sp>
          <p:nvSpPr>
            <p:cNvPr id="14" name="object 14"/>
            <p:cNvSpPr/>
            <p:nvPr/>
          </p:nvSpPr>
          <p:spPr>
            <a:xfrm>
              <a:off x="2205228" y="6016752"/>
              <a:ext cx="3342640" cy="21590"/>
            </a:xfrm>
            <a:custGeom>
              <a:avLst/>
              <a:gdLst/>
              <a:ahLst/>
              <a:cxnLst/>
              <a:rect l="l" t="t" r="r" b="b"/>
              <a:pathLst>
                <a:path w="3342640" h="21589">
                  <a:moveTo>
                    <a:pt x="3342132" y="0"/>
                  </a:moveTo>
                  <a:lnTo>
                    <a:pt x="3342132" y="21336"/>
                  </a:lnTo>
                  <a:lnTo>
                    <a:pt x="0" y="21336"/>
                  </a:lnTo>
                  <a:lnTo>
                    <a:pt x="0" y="0"/>
                  </a:lnTo>
                  <a:lnTo>
                    <a:pt x="3342132" y="0"/>
                  </a:lnTo>
                  <a:close/>
                </a:path>
              </a:pathLst>
            </a:custGeom>
            <a:solidFill>
              <a:srgbClr val="ACC6E8"/>
            </a:solidFill>
          </p:spPr>
          <p:txBody>
            <a:bodyPr wrap="square" lIns="0" tIns="0" rIns="0" bIns="0" rtlCol="0"/>
            <a:lstStyle/>
            <a:p>
              <a:endParaRPr sz="1632"/>
            </a:p>
          </p:txBody>
        </p:sp>
        <p:sp>
          <p:nvSpPr>
            <p:cNvPr id="15" name="object 15"/>
            <p:cNvSpPr/>
            <p:nvPr/>
          </p:nvSpPr>
          <p:spPr>
            <a:xfrm>
              <a:off x="2205228" y="6038088"/>
              <a:ext cx="3342640" cy="21590"/>
            </a:xfrm>
            <a:custGeom>
              <a:avLst/>
              <a:gdLst/>
              <a:ahLst/>
              <a:cxnLst/>
              <a:rect l="l" t="t" r="r" b="b"/>
              <a:pathLst>
                <a:path w="3342640" h="21589">
                  <a:moveTo>
                    <a:pt x="3342132" y="0"/>
                  </a:moveTo>
                  <a:lnTo>
                    <a:pt x="3342132" y="21336"/>
                  </a:lnTo>
                  <a:lnTo>
                    <a:pt x="0" y="21336"/>
                  </a:lnTo>
                  <a:lnTo>
                    <a:pt x="0" y="0"/>
                  </a:lnTo>
                  <a:lnTo>
                    <a:pt x="3342132" y="0"/>
                  </a:lnTo>
                  <a:close/>
                </a:path>
              </a:pathLst>
            </a:custGeom>
            <a:solidFill>
              <a:srgbClr val="ACC8E8"/>
            </a:solidFill>
          </p:spPr>
          <p:txBody>
            <a:bodyPr wrap="square" lIns="0" tIns="0" rIns="0" bIns="0" rtlCol="0"/>
            <a:lstStyle/>
            <a:p>
              <a:endParaRPr sz="1632"/>
            </a:p>
          </p:txBody>
        </p:sp>
        <p:sp>
          <p:nvSpPr>
            <p:cNvPr id="16" name="object 16"/>
            <p:cNvSpPr/>
            <p:nvPr/>
          </p:nvSpPr>
          <p:spPr>
            <a:xfrm>
              <a:off x="2205228" y="6059424"/>
              <a:ext cx="3342640" cy="32384"/>
            </a:xfrm>
            <a:custGeom>
              <a:avLst/>
              <a:gdLst/>
              <a:ahLst/>
              <a:cxnLst/>
              <a:rect l="l" t="t" r="r" b="b"/>
              <a:pathLst>
                <a:path w="3342640" h="32385">
                  <a:moveTo>
                    <a:pt x="3342132" y="0"/>
                  </a:moveTo>
                  <a:lnTo>
                    <a:pt x="3342132" y="32004"/>
                  </a:lnTo>
                  <a:lnTo>
                    <a:pt x="0" y="32004"/>
                  </a:lnTo>
                  <a:lnTo>
                    <a:pt x="0" y="0"/>
                  </a:lnTo>
                  <a:lnTo>
                    <a:pt x="3342132" y="0"/>
                  </a:lnTo>
                  <a:close/>
                </a:path>
              </a:pathLst>
            </a:custGeom>
            <a:solidFill>
              <a:srgbClr val="AEC8E8"/>
            </a:solidFill>
          </p:spPr>
          <p:txBody>
            <a:bodyPr wrap="square" lIns="0" tIns="0" rIns="0" bIns="0" rtlCol="0"/>
            <a:lstStyle/>
            <a:p>
              <a:endParaRPr sz="1632"/>
            </a:p>
          </p:txBody>
        </p:sp>
        <p:sp>
          <p:nvSpPr>
            <p:cNvPr id="17" name="object 17"/>
            <p:cNvSpPr/>
            <p:nvPr/>
          </p:nvSpPr>
          <p:spPr>
            <a:xfrm>
              <a:off x="2205228" y="6091427"/>
              <a:ext cx="3342640" cy="52069"/>
            </a:xfrm>
            <a:custGeom>
              <a:avLst/>
              <a:gdLst/>
              <a:ahLst/>
              <a:cxnLst/>
              <a:rect l="l" t="t" r="r" b="b"/>
              <a:pathLst>
                <a:path w="3342640" h="52070">
                  <a:moveTo>
                    <a:pt x="3342132" y="0"/>
                  </a:moveTo>
                  <a:lnTo>
                    <a:pt x="0" y="0"/>
                  </a:lnTo>
                  <a:lnTo>
                    <a:pt x="0" y="30480"/>
                  </a:lnTo>
                  <a:lnTo>
                    <a:pt x="0" y="41148"/>
                  </a:lnTo>
                  <a:lnTo>
                    <a:pt x="0" y="51816"/>
                  </a:lnTo>
                  <a:lnTo>
                    <a:pt x="3342132" y="51816"/>
                  </a:lnTo>
                  <a:lnTo>
                    <a:pt x="3342132" y="41148"/>
                  </a:lnTo>
                  <a:lnTo>
                    <a:pt x="3342132" y="30480"/>
                  </a:lnTo>
                  <a:lnTo>
                    <a:pt x="3342132" y="0"/>
                  </a:lnTo>
                  <a:close/>
                </a:path>
              </a:pathLst>
            </a:custGeom>
            <a:solidFill>
              <a:srgbClr val="AFCAE8"/>
            </a:solidFill>
          </p:spPr>
          <p:txBody>
            <a:bodyPr wrap="square" lIns="0" tIns="0" rIns="0" bIns="0" rtlCol="0"/>
            <a:lstStyle/>
            <a:p>
              <a:endParaRPr sz="1632"/>
            </a:p>
          </p:txBody>
        </p:sp>
        <p:sp>
          <p:nvSpPr>
            <p:cNvPr id="18" name="object 18"/>
            <p:cNvSpPr/>
            <p:nvPr/>
          </p:nvSpPr>
          <p:spPr>
            <a:xfrm>
              <a:off x="2205228" y="6143244"/>
              <a:ext cx="3342640" cy="21590"/>
            </a:xfrm>
            <a:custGeom>
              <a:avLst/>
              <a:gdLst/>
              <a:ahLst/>
              <a:cxnLst/>
              <a:rect l="l" t="t" r="r" b="b"/>
              <a:pathLst>
                <a:path w="3342640" h="21589">
                  <a:moveTo>
                    <a:pt x="3342132" y="0"/>
                  </a:moveTo>
                  <a:lnTo>
                    <a:pt x="3342132" y="21336"/>
                  </a:lnTo>
                  <a:lnTo>
                    <a:pt x="0" y="21336"/>
                  </a:lnTo>
                  <a:lnTo>
                    <a:pt x="0" y="0"/>
                  </a:lnTo>
                  <a:lnTo>
                    <a:pt x="3342132" y="0"/>
                  </a:lnTo>
                  <a:close/>
                </a:path>
              </a:pathLst>
            </a:custGeom>
            <a:solidFill>
              <a:srgbClr val="B1CAE8"/>
            </a:solidFill>
          </p:spPr>
          <p:txBody>
            <a:bodyPr wrap="square" lIns="0" tIns="0" rIns="0" bIns="0" rtlCol="0"/>
            <a:lstStyle/>
            <a:p>
              <a:endParaRPr sz="1632"/>
            </a:p>
          </p:txBody>
        </p:sp>
        <p:sp>
          <p:nvSpPr>
            <p:cNvPr id="19" name="object 19"/>
            <p:cNvSpPr/>
            <p:nvPr/>
          </p:nvSpPr>
          <p:spPr>
            <a:xfrm>
              <a:off x="2205228" y="6164580"/>
              <a:ext cx="3342640" cy="52069"/>
            </a:xfrm>
            <a:custGeom>
              <a:avLst/>
              <a:gdLst/>
              <a:ahLst/>
              <a:cxnLst/>
              <a:rect l="l" t="t" r="r" b="b"/>
              <a:pathLst>
                <a:path w="3342640" h="52070">
                  <a:moveTo>
                    <a:pt x="3342132" y="0"/>
                  </a:moveTo>
                  <a:lnTo>
                    <a:pt x="0" y="0"/>
                  </a:lnTo>
                  <a:lnTo>
                    <a:pt x="0" y="10668"/>
                  </a:lnTo>
                  <a:lnTo>
                    <a:pt x="0" y="21336"/>
                  </a:lnTo>
                  <a:lnTo>
                    <a:pt x="0" y="51816"/>
                  </a:lnTo>
                  <a:lnTo>
                    <a:pt x="3342132" y="51816"/>
                  </a:lnTo>
                  <a:lnTo>
                    <a:pt x="3342132" y="21336"/>
                  </a:lnTo>
                  <a:lnTo>
                    <a:pt x="3342132" y="10668"/>
                  </a:lnTo>
                  <a:lnTo>
                    <a:pt x="3342132" y="0"/>
                  </a:lnTo>
                  <a:close/>
                </a:path>
              </a:pathLst>
            </a:custGeom>
            <a:solidFill>
              <a:srgbClr val="AFCAE8"/>
            </a:solidFill>
          </p:spPr>
          <p:txBody>
            <a:bodyPr wrap="square" lIns="0" tIns="0" rIns="0" bIns="0" rtlCol="0"/>
            <a:lstStyle/>
            <a:p>
              <a:endParaRPr sz="1632"/>
            </a:p>
          </p:txBody>
        </p:sp>
        <p:sp>
          <p:nvSpPr>
            <p:cNvPr id="20" name="object 20"/>
            <p:cNvSpPr/>
            <p:nvPr/>
          </p:nvSpPr>
          <p:spPr>
            <a:xfrm>
              <a:off x="2205228" y="6216396"/>
              <a:ext cx="3342640" cy="32384"/>
            </a:xfrm>
            <a:custGeom>
              <a:avLst/>
              <a:gdLst/>
              <a:ahLst/>
              <a:cxnLst/>
              <a:rect l="l" t="t" r="r" b="b"/>
              <a:pathLst>
                <a:path w="3342640" h="32385">
                  <a:moveTo>
                    <a:pt x="3342132" y="0"/>
                  </a:moveTo>
                  <a:lnTo>
                    <a:pt x="3342132" y="32004"/>
                  </a:lnTo>
                  <a:lnTo>
                    <a:pt x="0" y="32004"/>
                  </a:lnTo>
                  <a:lnTo>
                    <a:pt x="0" y="0"/>
                  </a:lnTo>
                  <a:lnTo>
                    <a:pt x="3342132" y="0"/>
                  </a:lnTo>
                  <a:close/>
                </a:path>
              </a:pathLst>
            </a:custGeom>
            <a:solidFill>
              <a:srgbClr val="AEC8E8"/>
            </a:solidFill>
          </p:spPr>
          <p:txBody>
            <a:bodyPr wrap="square" lIns="0" tIns="0" rIns="0" bIns="0" rtlCol="0"/>
            <a:lstStyle/>
            <a:p>
              <a:endParaRPr sz="1632"/>
            </a:p>
          </p:txBody>
        </p:sp>
        <p:sp>
          <p:nvSpPr>
            <p:cNvPr id="21" name="object 21"/>
            <p:cNvSpPr/>
            <p:nvPr/>
          </p:nvSpPr>
          <p:spPr>
            <a:xfrm>
              <a:off x="2205228" y="6248400"/>
              <a:ext cx="3342640" cy="21590"/>
            </a:xfrm>
            <a:custGeom>
              <a:avLst/>
              <a:gdLst/>
              <a:ahLst/>
              <a:cxnLst/>
              <a:rect l="l" t="t" r="r" b="b"/>
              <a:pathLst>
                <a:path w="3342640" h="21589">
                  <a:moveTo>
                    <a:pt x="3342132" y="0"/>
                  </a:moveTo>
                  <a:lnTo>
                    <a:pt x="3342132" y="21336"/>
                  </a:lnTo>
                  <a:lnTo>
                    <a:pt x="0" y="21336"/>
                  </a:lnTo>
                  <a:lnTo>
                    <a:pt x="0" y="0"/>
                  </a:lnTo>
                  <a:lnTo>
                    <a:pt x="3342132" y="0"/>
                  </a:lnTo>
                  <a:close/>
                </a:path>
              </a:pathLst>
            </a:custGeom>
            <a:solidFill>
              <a:srgbClr val="ACC8E8"/>
            </a:solidFill>
          </p:spPr>
          <p:txBody>
            <a:bodyPr wrap="square" lIns="0" tIns="0" rIns="0" bIns="0" rtlCol="0"/>
            <a:lstStyle/>
            <a:p>
              <a:endParaRPr sz="1632"/>
            </a:p>
          </p:txBody>
        </p:sp>
        <p:sp>
          <p:nvSpPr>
            <p:cNvPr id="22" name="object 22"/>
            <p:cNvSpPr/>
            <p:nvPr/>
          </p:nvSpPr>
          <p:spPr>
            <a:xfrm>
              <a:off x="2205228" y="6269736"/>
              <a:ext cx="3342640" cy="21590"/>
            </a:xfrm>
            <a:custGeom>
              <a:avLst/>
              <a:gdLst/>
              <a:ahLst/>
              <a:cxnLst/>
              <a:rect l="l" t="t" r="r" b="b"/>
              <a:pathLst>
                <a:path w="3342640" h="21589">
                  <a:moveTo>
                    <a:pt x="3342132" y="0"/>
                  </a:moveTo>
                  <a:lnTo>
                    <a:pt x="3342132" y="21336"/>
                  </a:lnTo>
                  <a:lnTo>
                    <a:pt x="0" y="21336"/>
                  </a:lnTo>
                  <a:lnTo>
                    <a:pt x="0" y="0"/>
                  </a:lnTo>
                  <a:lnTo>
                    <a:pt x="3342132" y="0"/>
                  </a:lnTo>
                  <a:close/>
                </a:path>
              </a:pathLst>
            </a:custGeom>
            <a:solidFill>
              <a:srgbClr val="ACC6E8"/>
            </a:solidFill>
          </p:spPr>
          <p:txBody>
            <a:bodyPr wrap="square" lIns="0" tIns="0" rIns="0" bIns="0" rtlCol="0"/>
            <a:lstStyle/>
            <a:p>
              <a:endParaRPr sz="1632"/>
            </a:p>
          </p:txBody>
        </p:sp>
        <p:sp>
          <p:nvSpPr>
            <p:cNvPr id="23" name="object 23"/>
            <p:cNvSpPr/>
            <p:nvPr/>
          </p:nvSpPr>
          <p:spPr>
            <a:xfrm>
              <a:off x="2205228" y="6291072"/>
              <a:ext cx="3342640" cy="10795"/>
            </a:xfrm>
            <a:custGeom>
              <a:avLst/>
              <a:gdLst/>
              <a:ahLst/>
              <a:cxnLst/>
              <a:rect l="l" t="t" r="r" b="b"/>
              <a:pathLst>
                <a:path w="3342640" h="10795">
                  <a:moveTo>
                    <a:pt x="3342132" y="0"/>
                  </a:moveTo>
                  <a:lnTo>
                    <a:pt x="3342132" y="10668"/>
                  </a:lnTo>
                  <a:lnTo>
                    <a:pt x="0" y="10668"/>
                  </a:lnTo>
                  <a:lnTo>
                    <a:pt x="0" y="0"/>
                  </a:lnTo>
                  <a:lnTo>
                    <a:pt x="3342132" y="0"/>
                  </a:lnTo>
                  <a:close/>
                </a:path>
              </a:pathLst>
            </a:custGeom>
            <a:solidFill>
              <a:srgbClr val="AAC6E8"/>
            </a:solidFill>
          </p:spPr>
          <p:txBody>
            <a:bodyPr wrap="square" lIns="0" tIns="0" rIns="0" bIns="0" rtlCol="0"/>
            <a:lstStyle/>
            <a:p>
              <a:endParaRPr sz="1632"/>
            </a:p>
          </p:txBody>
        </p:sp>
        <p:sp>
          <p:nvSpPr>
            <p:cNvPr id="24" name="object 24"/>
            <p:cNvSpPr/>
            <p:nvPr/>
          </p:nvSpPr>
          <p:spPr>
            <a:xfrm>
              <a:off x="2205228" y="6301739"/>
              <a:ext cx="3342640" cy="30480"/>
            </a:xfrm>
            <a:custGeom>
              <a:avLst/>
              <a:gdLst/>
              <a:ahLst/>
              <a:cxnLst/>
              <a:rect l="l" t="t" r="r" b="b"/>
              <a:pathLst>
                <a:path w="3342640" h="30479">
                  <a:moveTo>
                    <a:pt x="3342132" y="0"/>
                  </a:moveTo>
                  <a:lnTo>
                    <a:pt x="0" y="0"/>
                  </a:lnTo>
                  <a:lnTo>
                    <a:pt x="0" y="9144"/>
                  </a:lnTo>
                  <a:lnTo>
                    <a:pt x="0" y="30480"/>
                  </a:lnTo>
                  <a:lnTo>
                    <a:pt x="3342132" y="30480"/>
                  </a:lnTo>
                  <a:lnTo>
                    <a:pt x="3342132" y="9144"/>
                  </a:lnTo>
                  <a:lnTo>
                    <a:pt x="3342132" y="0"/>
                  </a:lnTo>
                  <a:close/>
                </a:path>
              </a:pathLst>
            </a:custGeom>
            <a:solidFill>
              <a:srgbClr val="AAC6E6"/>
            </a:solidFill>
          </p:spPr>
          <p:txBody>
            <a:bodyPr wrap="square" lIns="0" tIns="0" rIns="0" bIns="0" rtlCol="0"/>
            <a:lstStyle/>
            <a:p>
              <a:endParaRPr sz="1632"/>
            </a:p>
          </p:txBody>
        </p:sp>
        <p:sp>
          <p:nvSpPr>
            <p:cNvPr id="25" name="object 25"/>
            <p:cNvSpPr/>
            <p:nvPr/>
          </p:nvSpPr>
          <p:spPr>
            <a:xfrm>
              <a:off x="2205228" y="6332220"/>
              <a:ext cx="3342640" cy="10795"/>
            </a:xfrm>
            <a:custGeom>
              <a:avLst/>
              <a:gdLst/>
              <a:ahLst/>
              <a:cxnLst/>
              <a:rect l="l" t="t" r="r" b="b"/>
              <a:pathLst>
                <a:path w="3342640" h="10795">
                  <a:moveTo>
                    <a:pt x="3342132" y="0"/>
                  </a:moveTo>
                  <a:lnTo>
                    <a:pt x="3342132" y="10668"/>
                  </a:lnTo>
                  <a:lnTo>
                    <a:pt x="0" y="10668"/>
                  </a:lnTo>
                  <a:lnTo>
                    <a:pt x="0" y="0"/>
                  </a:lnTo>
                  <a:lnTo>
                    <a:pt x="3342132" y="0"/>
                  </a:lnTo>
                  <a:close/>
                </a:path>
              </a:pathLst>
            </a:custGeom>
            <a:solidFill>
              <a:srgbClr val="A8C6E6"/>
            </a:solidFill>
          </p:spPr>
          <p:txBody>
            <a:bodyPr wrap="square" lIns="0" tIns="0" rIns="0" bIns="0" rtlCol="0"/>
            <a:lstStyle/>
            <a:p>
              <a:endParaRPr sz="1632"/>
            </a:p>
          </p:txBody>
        </p:sp>
        <p:sp>
          <p:nvSpPr>
            <p:cNvPr id="26" name="object 26"/>
            <p:cNvSpPr/>
            <p:nvPr/>
          </p:nvSpPr>
          <p:spPr>
            <a:xfrm>
              <a:off x="2205228" y="6342888"/>
              <a:ext cx="3342640" cy="43180"/>
            </a:xfrm>
            <a:custGeom>
              <a:avLst/>
              <a:gdLst/>
              <a:ahLst/>
              <a:cxnLst/>
              <a:rect l="l" t="t" r="r" b="b"/>
              <a:pathLst>
                <a:path w="3342640" h="43179">
                  <a:moveTo>
                    <a:pt x="3342132" y="0"/>
                  </a:moveTo>
                  <a:lnTo>
                    <a:pt x="0" y="0"/>
                  </a:lnTo>
                  <a:lnTo>
                    <a:pt x="0" y="10668"/>
                  </a:lnTo>
                  <a:lnTo>
                    <a:pt x="0" y="42672"/>
                  </a:lnTo>
                  <a:lnTo>
                    <a:pt x="3342132" y="42672"/>
                  </a:lnTo>
                  <a:lnTo>
                    <a:pt x="3342132" y="10668"/>
                  </a:lnTo>
                  <a:lnTo>
                    <a:pt x="3342132" y="0"/>
                  </a:lnTo>
                  <a:close/>
                </a:path>
              </a:pathLst>
            </a:custGeom>
            <a:solidFill>
              <a:srgbClr val="A8C4E6"/>
            </a:solidFill>
          </p:spPr>
          <p:txBody>
            <a:bodyPr wrap="square" lIns="0" tIns="0" rIns="0" bIns="0" rtlCol="0"/>
            <a:lstStyle/>
            <a:p>
              <a:endParaRPr sz="1632"/>
            </a:p>
          </p:txBody>
        </p:sp>
        <p:sp>
          <p:nvSpPr>
            <p:cNvPr id="27" name="object 27"/>
            <p:cNvSpPr/>
            <p:nvPr/>
          </p:nvSpPr>
          <p:spPr>
            <a:xfrm>
              <a:off x="2205228" y="6385560"/>
              <a:ext cx="3342640" cy="30480"/>
            </a:xfrm>
            <a:custGeom>
              <a:avLst/>
              <a:gdLst/>
              <a:ahLst/>
              <a:cxnLst/>
              <a:rect l="l" t="t" r="r" b="b"/>
              <a:pathLst>
                <a:path w="3342640" h="30479">
                  <a:moveTo>
                    <a:pt x="3342132" y="0"/>
                  </a:moveTo>
                  <a:lnTo>
                    <a:pt x="3342132" y="30480"/>
                  </a:lnTo>
                  <a:lnTo>
                    <a:pt x="0" y="30480"/>
                  </a:lnTo>
                  <a:lnTo>
                    <a:pt x="0" y="0"/>
                  </a:lnTo>
                  <a:lnTo>
                    <a:pt x="3342132" y="0"/>
                  </a:lnTo>
                  <a:close/>
                </a:path>
              </a:pathLst>
            </a:custGeom>
            <a:solidFill>
              <a:srgbClr val="A7C3E6"/>
            </a:solidFill>
          </p:spPr>
          <p:txBody>
            <a:bodyPr wrap="square" lIns="0" tIns="0" rIns="0" bIns="0" rtlCol="0"/>
            <a:lstStyle/>
            <a:p>
              <a:endParaRPr sz="1632"/>
            </a:p>
          </p:txBody>
        </p:sp>
        <p:sp>
          <p:nvSpPr>
            <p:cNvPr id="28" name="object 28"/>
            <p:cNvSpPr/>
            <p:nvPr/>
          </p:nvSpPr>
          <p:spPr>
            <a:xfrm>
              <a:off x="2205228" y="6416040"/>
              <a:ext cx="3342640" cy="21590"/>
            </a:xfrm>
            <a:custGeom>
              <a:avLst/>
              <a:gdLst/>
              <a:ahLst/>
              <a:cxnLst/>
              <a:rect l="l" t="t" r="r" b="b"/>
              <a:pathLst>
                <a:path w="3342640" h="21589">
                  <a:moveTo>
                    <a:pt x="3342132" y="0"/>
                  </a:moveTo>
                  <a:lnTo>
                    <a:pt x="3342132" y="21336"/>
                  </a:lnTo>
                  <a:lnTo>
                    <a:pt x="0" y="21336"/>
                  </a:lnTo>
                  <a:lnTo>
                    <a:pt x="0" y="0"/>
                  </a:lnTo>
                  <a:lnTo>
                    <a:pt x="3342132" y="0"/>
                  </a:lnTo>
                  <a:close/>
                </a:path>
              </a:pathLst>
            </a:custGeom>
            <a:solidFill>
              <a:srgbClr val="A5C3E6"/>
            </a:solidFill>
          </p:spPr>
          <p:txBody>
            <a:bodyPr wrap="square" lIns="0" tIns="0" rIns="0" bIns="0" rtlCol="0"/>
            <a:lstStyle/>
            <a:p>
              <a:endParaRPr sz="1632"/>
            </a:p>
          </p:txBody>
        </p:sp>
        <p:sp>
          <p:nvSpPr>
            <p:cNvPr id="29" name="object 29"/>
            <p:cNvSpPr/>
            <p:nvPr/>
          </p:nvSpPr>
          <p:spPr>
            <a:xfrm>
              <a:off x="2205228" y="6437376"/>
              <a:ext cx="3342640" cy="21590"/>
            </a:xfrm>
            <a:custGeom>
              <a:avLst/>
              <a:gdLst/>
              <a:ahLst/>
              <a:cxnLst/>
              <a:rect l="l" t="t" r="r" b="b"/>
              <a:pathLst>
                <a:path w="3342640" h="21589">
                  <a:moveTo>
                    <a:pt x="3342132" y="0"/>
                  </a:moveTo>
                  <a:lnTo>
                    <a:pt x="3342132" y="21336"/>
                  </a:lnTo>
                  <a:lnTo>
                    <a:pt x="0" y="21336"/>
                  </a:lnTo>
                  <a:lnTo>
                    <a:pt x="0" y="0"/>
                  </a:lnTo>
                  <a:lnTo>
                    <a:pt x="3342132" y="0"/>
                  </a:lnTo>
                  <a:close/>
                </a:path>
              </a:pathLst>
            </a:custGeom>
            <a:solidFill>
              <a:srgbClr val="A5C1E6"/>
            </a:solidFill>
          </p:spPr>
          <p:txBody>
            <a:bodyPr wrap="square" lIns="0" tIns="0" rIns="0" bIns="0" rtlCol="0"/>
            <a:lstStyle/>
            <a:p>
              <a:endParaRPr sz="1632"/>
            </a:p>
          </p:txBody>
        </p:sp>
        <p:sp>
          <p:nvSpPr>
            <p:cNvPr id="30" name="object 30"/>
            <p:cNvSpPr/>
            <p:nvPr/>
          </p:nvSpPr>
          <p:spPr>
            <a:xfrm>
              <a:off x="2205228" y="6458711"/>
              <a:ext cx="3342640" cy="10795"/>
            </a:xfrm>
            <a:custGeom>
              <a:avLst/>
              <a:gdLst/>
              <a:ahLst/>
              <a:cxnLst/>
              <a:rect l="l" t="t" r="r" b="b"/>
              <a:pathLst>
                <a:path w="3342640" h="10795">
                  <a:moveTo>
                    <a:pt x="3342132" y="0"/>
                  </a:moveTo>
                  <a:lnTo>
                    <a:pt x="3342132" y="10668"/>
                  </a:lnTo>
                  <a:lnTo>
                    <a:pt x="0" y="10668"/>
                  </a:lnTo>
                  <a:lnTo>
                    <a:pt x="0" y="0"/>
                  </a:lnTo>
                  <a:lnTo>
                    <a:pt x="3342132" y="0"/>
                  </a:lnTo>
                  <a:close/>
                </a:path>
              </a:pathLst>
            </a:custGeom>
            <a:solidFill>
              <a:srgbClr val="A3C1E6"/>
            </a:solidFill>
          </p:spPr>
          <p:txBody>
            <a:bodyPr wrap="square" lIns="0" tIns="0" rIns="0" bIns="0" rtlCol="0"/>
            <a:lstStyle/>
            <a:p>
              <a:endParaRPr sz="1632"/>
            </a:p>
          </p:txBody>
        </p:sp>
        <p:sp>
          <p:nvSpPr>
            <p:cNvPr id="31" name="object 31"/>
            <p:cNvSpPr/>
            <p:nvPr/>
          </p:nvSpPr>
          <p:spPr>
            <a:xfrm>
              <a:off x="2205228" y="6469379"/>
              <a:ext cx="3342640" cy="32384"/>
            </a:xfrm>
            <a:custGeom>
              <a:avLst/>
              <a:gdLst/>
              <a:ahLst/>
              <a:cxnLst/>
              <a:rect l="l" t="t" r="r" b="b"/>
              <a:pathLst>
                <a:path w="3342640" h="32385">
                  <a:moveTo>
                    <a:pt x="3342132" y="0"/>
                  </a:moveTo>
                  <a:lnTo>
                    <a:pt x="0" y="0"/>
                  </a:lnTo>
                  <a:lnTo>
                    <a:pt x="0" y="10668"/>
                  </a:lnTo>
                  <a:lnTo>
                    <a:pt x="0" y="32004"/>
                  </a:lnTo>
                  <a:lnTo>
                    <a:pt x="3342132" y="32004"/>
                  </a:lnTo>
                  <a:lnTo>
                    <a:pt x="3342132" y="10668"/>
                  </a:lnTo>
                  <a:lnTo>
                    <a:pt x="3342132" y="0"/>
                  </a:lnTo>
                  <a:close/>
                </a:path>
              </a:pathLst>
            </a:custGeom>
            <a:solidFill>
              <a:srgbClr val="A3C1E4"/>
            </a:solidFill>
          </p:spPr>
          <p:txBody>
            <a:bodyPr wrap="square" lIns="0" tIns="0" rIns="0" bIns="0" rtlCol="0"/>
            <a:lstStyle/>
            <a:p>
              <a:endParaRPr sz="1632"/>
            </a:p>
          </p:txBody>
        </p:sp>
        <p:sp>
          <p:nvSpPr>
            <p:cNvPr id="32" name="object 32"/>
            <p:cNvSpPr/>
            <p:nvPr/>
          </p:nvSpPr>
          <p:spPr>
            <a:xfrm>
              <a:off x="2205228" y="6501384"/>
              <a:ext cx="3342640" cy="9525"/>
            </a:xfrm>
            <a:custGeom>
              <a:avLst/>
              <a:gdLst/>
              <a:ahLst/>
              <a:cxnLst/>
              <a:rect l="l" t="t" r="r" b="b"/>
              <a:pathLst>
                <a:path w="3342640" h="9525">
                  <a:moveTo>
                    <a:pt x="3342132" y="0"/>
                  </a:moveTo>
                  <a:lnTo>
                    <a:pt x="3342132" y="9144"/>
                  </a:lnTo>
                  <a:lnTo>
                    <a:pt x="0" y="9144"/>
                  </a:lnTo>
                  <a:lnTo>
                    <a:pt x="0" y="0"/>
                  </a:lnTo>
                  <a:lnTo>
                    <a:pt x="3342132" y="0"/>
                  </a:lnTo>
                  <a:close/>
                </a:path>
              </a:pathLst>
            </a:custGeom>
            <a:solidFill>
              <a:srgbClr val="A1C1E4"/>
            </a:solidFill>
          </p:spPr>
          <p:txBody>
            <a:bodyPr wrap="square" lIns="0" tIns="0" rIns="0" bIns="0" rtlCol="0"/>
            <a:lstStyle/>
            <a:p>
              <a:endParaRPr sz="1632"/>
            </a:p>
          </p:txBody>
        </p:sp>
        <p:sp>
          <p:nvSpPr>
            <p:cNvPr id="33" name="object 33"/>
            <p:cNvSpPr/>
            <p:nvPr/>
          </p:nvSpPr>
          <p:spPr>
            <a:xfrm>
              <a:off x="2205228" y="6510528"/>
              <a:ext cx="3342640" cy="32384"/>
            </a:xfrm>
            <a:custGeom>
              <a:avLst/>
              <a:gdLst/>
              <a:ahLst/>
              <a:cxnLst/>
              <a:rect l="l" t="t" r="r" b="b"/>
              <a:pathLst>
                <a:path w="3342640" h="32384">
                  <a:moveTo>
                    <a:pt x="3342132" y="0"/>
                  </a:moveTo>
                  <a:lnTo>
                    <a:pt x="0" y="0"/>
                  </a:lnTo>
                  <a:lnTo>
                    <a:pt x="0" y="10668"/>
                  </a:lnTo>
                  <a:lnTo>
                    <a:pt x="0" y="32004"/>
                  </a:lnTo>
                  <a:lnTo>
                    <a:pt x="3342132" y="32004"/>
                  </a:lnTo>
                  <a:lnTo>
                    <a:pt x="3342132" y="10668"/>
                  </a:lnTo>
                  <a:lnTo>
                    <a:pt x="3342132" y="0"/>
                  </a:lnTo>
                  <a:close/>
                </a:path>
              </a:pathLst>
            </a:custGeom>
            <a:solidFill>
              <a:srgbClr val="A1BFE4"/>
            </a:solidFill>
          </p:spPr>
          <p:txBody>
            <a:bodyPr wrap="square" lIns="0" tIns="0" rIns="0" bIns="0" rtlCol="0"/>
            <a:lstStyle/>
            <a:p>
              <a:endParaRPr sz="1632"/>
            </a:p>
          </p:txBody>
        </p:sp>
        <p:sp>
          <p:nvSpPr>
            <p:cNvPr id="34" name="object 34"/>
            <p:cNvSpPr/>
            <p:nvPr/>
          </p:nvSpPr>
          <p:spPr>
            <a:xfrm>
              <a:off x="2205228" y="6542532"/>
              <a:ext cx="3342640" cy="21590"/>
            </a:xfrm>
            <a:custGeom>
              <a:avLst/>
              <a:gdLst/>
              <a:ahLst/>
              <a:cxnLst/>
              <a:rect l="l" t="t" r="r" b="b"/>
              <a:pathLst>
                <a:path w="3342640" h="21590">
                  <a:moveTo>
                    <a:pt x="3342132" y="0"/>
                  </a:moveTo>
                  <a:lnTo>
                    <a:pt x="0" y="0"/>
                  </a:lnTo>
                  <a:lnTo>
                    <a:pt x="0" y="10668"/>
                  </a:lnTo>
                  <a:lnTo>
                    <a:pt x="0" y="21348"/>
                  </a:lnTo>
                  <a:lnTo>
                    <a:pt x="3342132" y="21348"/>
                  </a:lnTo>
                  <a:lnTo>
                    <a:pt x="3342132" y="10668"/>
                  </a:lnTo>
                  <a:lnTo>
                    <a:pt x="3342132" y="0"/>
                  </a:lnTo>
                  <a:close/>
                </a:path>
              </a:pathLst>
            </a:custGeom>
            <a:solidFill>
              <a:srgbClr val="A0BFE4"/>
            </a:solidFill>
          </p:spPr>
          <p:txBody>
            <a:bodyPr wrap="square" lIns="0" tIns="0" rIns="0" bIns="0" rtlCol="0"/>
            <a:lstStyle/>
            <a:p>
              <a:endParaRPr sz="1632"/>
            </a:p>
          </p:txBody>
        </p:sp>
        <p:sp>
          <p:nvSpPr>
            <p:cNvPr id="35" name="object 35"/>
            <p:cNvSpPr/>
            <p:nvPr/>
          </p:nvSpPr>
          <p:spPr>
            <a:xfrm>
              <a:off x="2205228" y="6563880"/>
              <a:ext cx="3342640" cy="27940"/>
            </a:xfrm>
            <a:custGeom>
              <a:avLst/>
              <a:gdLst/>
              <a:ahLst/>
              <a:cxnLst/>
              <a:rect l="l" t="t" r="r" b="b"/>
              <a:pathLst>
                <a:path w="3342640" h="27940">
                  <a:moveTo>
                    <a:pt x="3342132" y="0"/>
                  </a:moveTo>
                  <a:lnTo>
                    <a:pt x="0" y="0"/>
                  </a:lnTo>
                  <a:lnTo>
                    <a:pt x="0" y="21336"/>
                  </a:lnTo>
                  <a:lnTo>
                    <a:pt x="0" y="27432"/>
                  </a:lnTo>
                  <a:lnTo>
                    <a:pt x="3342132" y="27432"/>
                  </a:lnTo>
                  <a:lnTo>
                    <a:pt x="3342132" y="21336"/>
                  </a:lnTo>
                  <a:lnTo>
                    <a:pt x="3342132" y="0"/>
                  </a:lnTo>
                  <a:close/>
                </a:path>
              </a:pathLst>
            </a:custGeom>
            <a:solidFill>
              <a:srgbClr val="9EBFE4"/>
            </a:solidFill>
          </p:spPr>
          <p:txBody>
            <a:bodyPr wrap="square" lIns="0" tIns="0" rIns="0" bIns="0" rtlCol="0"/>
            <a:lstStyle/>
            <a:p>
              <a:endParaRPr sz="1632"/>
            </a:p>
          </p:txBody>
        </p:sp>
        <p:sp>
          <p:nvSpPr>
            <p:cNvPr id="36" name="object 36"/>
            <p:cNvSpPr/>
            <p:nvPr/>
          </p:nvSpPr>
          <p:spPr>
            <a:xfrm>
              <a:off x="2200655" y="5913120"/>
              <a:ext cx="3351529" cy="684530"/>
            </a:xfrm>
            <a:custGeom>
              <a:avLst/>
              <a:gdLst/>
              <a:ahLst/>
              <a:cxnLst/>
              <a:rect l="l" t="t" r="r" b="b"/>
              <a:pathLst>
                <a:path w="3351529" h="684529">
                  <a:moveTo>
                    <a:pt x="3351276" y="684276"/>
                  </a:moveTo>
                  <a:lnTo>
                    <a:pt x="0" y="684276"/>
                  </a:lnTo>
                  <a:lnTo>
                    <a:pt x="0" y="0"/>
                  </a:lnTo>
                  <a:lnTo>
                    <a:pt x="3351276" y="0"/>
                  </a:lnTo>
                  <a:lnTo>
                    <a:pt x="3351276" y="6096"/>
                  </a:lnTo>
                  <a:lnTo>
                    <a:pt x="10668" y="6096"/>
                  </a:lnTo>
                  <a:lnTo>
                    <a:pt x="4572" y="10668"/>
                  </a:lnTo>
                  <a:lnTo>
                    <a:pt x="10668" y="10668"/>
                  </a:lnTo>
                  <a:lnTo>
                    <a:pt x="10668" y="672084"/>
                  </a:lnTo>
                  <a:lnTo>
                    <a:pt x="4572" y="672084"/>
                  </a:lnTo>
                  <a:lnTo>
                    <a:pt x="10668" y="678180"/>
                  </a:lnTo>
                  <a:lnTo>
                    <a:pt x="3351276" y="678180"/>
                  </a:lnTo>
                  <a:lnTo>
                    <a:pt x="3351276" y="684276"/>
                  </a:lnTo>
                  <a:close/>
                </a:path>
                <a:path w="3351529" h="684529">
                  <a:moveTo>
                    <a:pt x="10668" y="10668"/>
                  </a:moveTo>
                  <a:lnTo>
                    <a:pt x="4572" y="10668"/>
                  </a:lnTo>
                  <a:lnTo>
                    <a:pt x="10668" y="6096"/>
                  </a:lnTo>
                  <a:lnTo>
                    <a:pt x="10668" y="10668"/>
                  </a:lnTo>
                  <a:close/>
                </a:path>
                <a:path w="3351529" h="684529">
                  <a:moveTo>
                    <a:pt x="3340608" y="10668"/>
                  </a:moveTo>
                  <a:lnTo>
                    <a:pt x="10668" y="10668"/>
                  </a:lnTo>
                  <a:lnTo>
                    <a:pt x="10668" y="6096"/>
                  </a:lnTo>
                  <a:lnTo>
                    <a:pt x="3340608" y="6096"/>
                  </a:lnTo>
                  <a:lnTo>
                    <a:pt x="3340608" y="10668"/>
                  </a:lnTo>
                  <a:close/>
                </a:path>
                <a:path w="3351529" h="684529">
                  <a:moveTo>
                    <a:pt x="3340608" y="678180"/>
                  </a:moveTo>
                  <a:lnTo>
                    <a:pt x="3340608" y="6096"/>
                  </a:lnTo>
                  <a:lnTo>
                    <a:pt x="3346704" y="10668"/>
                  </a:lnTo>
                  <a:lnTo>
                    <a:pt x="3351276" y="10668"/>
                  </a:lnTo>
                  <a:lnTo>
                    <a:pt x="3351276" y="672084"/>
                  </a:lnTo>
                  <a:lnTo>
                    <a:pt x="3346704" y="672084"/>
                  </a:lnTo>
                  <a:lnTo>
                    <a:pt x="3340608" y="678180"/>
                  </a:lnTo>
                  <a:close/>
                </a:path>
                <a:path w="3351529" h="684529">
                  <a:moveTo>
                    <a:pt x="3351276" y="10668"/>
                  </a:moveTo>
                  <a:lnTo>
                    <a:pt x="3346704" y="10668"/>
                  </a:lnTo>
                  <a:lnTo>
                    <a:pt x="3340608" y="6096"/>
                  </a:lnTo>
                  <a:lnTo>
                    <a:pt x="3351276" y="6096"/>
                  </a:lnTo>
                  <a:lnTo>
                    <a:pt x="3351276" y="10668"/>
                  </a:lnTo>
                  <a:close/>
                </a:path>
                <a:path w="3351529" h="684529">
                  <a:moveTo>
                    <a:pt x="10668" y="678180"/>
                  </a:moveTo>
                  <a:lnTo>
                    <a:pt x="4572" y="672084"/>
                  </a:lnTo>
                  <a:lnTo>
                    <a:pt x="10668" y="672084"/>
                  </a:lnTo>
                  <a:lnTo>
                    <a:pt x="10668" y="678180"/>
                  </a:lnTo>
                  <a:close/>
                </a:path>
                <a:path w="3351529" h="684529">
                  <a:moveTo>
                    <a:pt x="3340608" y="678180"/>
                  </a:moveTo>
                  <a:lnTo>
                    <a:pt x="10668" y="678180"/>
                  </a:lnTo>
                  <a:lnTo>
                    <a:pt x="10668" y="672084"/>
                  </a:lnTo>
                  <a:lnTo>
                    <a:pt x="3340608" y="672084"/>
                  </a:lnTo>
                  <a:lnTo>
                    <a:pt x="3340608" y="678180"/>
                  </a:lnTo>
                  <a:close/>
                </a:path>
                <a:path w="3351529" h="684529">
                  <a:moveTo>
                    <a:pt x="3351276" y="678180"/>
                  </a:moveTo>
                  <a:lnTo>
                    <a:pt x="3340608" y="678180"/>
                  </a:lnTo>
                  <a:lnTo>
                    <a:pt x="3346704" y="672084"/>
                  </a:lnTo>
                  <a:lnTo>
                    <a:pt x="3351276" y="672084"/>
                  </a:lnTo>
                  <a:lnTo>
                    <a:pt x="3351276" y="678180"/>
                  </a:lnTo>
                  <a:close/>
                </a:path>
              </a:pathLst>
            </a:custGeom>
            <a:solidFill>
              <a:srgbClr val="5B9AD4"/>
            </a:solidFill>
          </p:spPr>
          <p:txBody>
            <a:bodyPr wrap="square" lIns="0" tIns="0" rIns="0" bIns="0" rtlCol="0"/>
            <a:lstStyle/>
            <a:p>
              <a:endParaRPr sz="1632"/>
            </a:p>
          </p:txBody>
        </p:sp>
      </p:grpSp>
      <p:sp>
        <p:nvSpPr>
          <p:cNvPr id="37" name="object 37"/>
          <p:cNvSpPr txBox="1"/>
          <p:nvPr/>
        </p:nvSpPr>
        <p:spPr>
          <a:xfrm>
            <a:off x="3309058" y="5434789"/>
            <a:ext cx="2719591" cy="439435"/>
          </a:xfrm>
          <a:prstGeom prst="rect">
            <a:avLst/>
          </a:prstGeom>
        </p:spPr>
        <p:txBody>
          <a:bodyPr vert="horz" wrap="square" lIns="0" tIns="10941" rIns="0" bIns="0" rtlCol="0">
            <a:spAutoFit/>
          </a:bodyPr>
          <a:lstStyle/>
          <a:p>
            <a:pPr marL="11516" marR="4607">
              <a:lnSpc>
                <a:spcPct val="102000"/>
              </a:lnSpc>
              <a:spcBef>
                <a:spcPts val="86"/>
              </a:spcBef>
            </a:pPr>
            <a:r>
              <a:rPr sz="1406" b="1" dirty="0">
                <a:latin typeface="Times New Roman"/>
                <a:cs typeface="Times New Roman"/>
              </a:rPr>
              <a:t>In</a:t>
            </a:r>
            <a:r>
              <a:rPr sz="1406" b="1" spc="18" dirty="0">
                <a:latin typeface="Times New Roman"/>
                <a:cs typeface="Times New Roman"/>
              </a:rPr>
              <a:t> </a:t>
            </a:r>
            <a:r>
              <a:rPr sz="1406" b="1" dirty="0">
                <a:latin typeface="Times New Roman"/>
                <a:cs typeface="Times New Roman"/>
              </a:rPr>
              <a:t>cutting</a:t>
            </a:r>
            <a:r>
              <a:rPr sz="1406" b="1" spc="27" dirty="0">
                <a:latin typeface="Times New Roman"/>
                <a:cs typeface="Times New Roman"/>
              </a:rPr>
              <a:t> </a:t>
            </a:r>
            <a:r>
              <a:rPr sz="1406" b="1" dirty="0">
                <a:latin typeface="Times New Roman"/>
                <a:cs typeface="Times New Roman"/>
              </a:rPr>
              <a:t>-----</a:t>
            </a:r>
            <a:r>
              <a:rPr sz="1406" b="1" spc="36" dirty="0">
                <a:latin typeface="Times New Roman"/>
                <a:cs typeface="Times New Roman"/>
              </a:rPr>
              <a:t> </a:t>
            </a:r>
            <a:r>
              <a:rPr sz="1406" b="1" dirty="0">
                <a:latin typeface="Times New Roman"/>
                <a:cs typeface="Times New Roman"/>
              </a:rPr>
              <a:t>1H:</a:t>
            </a:r>
            <a:r>
              <a:rPr sz="1406" b="1" spc="27" dirty="0">
                <a:latin typeface="Times New Roman"/>
                <a:cs typeface="Times New Roman"/>
              </a:rPr>
              <a:t> </a:t>
            </a:r>
            <a:r>
              <a:rPr sz="1406" b="1" dirty="0">
                <a:latin typeface="Times New Roman"/>
                <a:cs typeface="Times New Roman"/>
              </a:rPr>
              <a:t>1V</a:t>
            </a:r>
            <a:r>
              <a:rPr sz="1406" b="1" spc="9" dirty="0">
                <a:latin typeface="Times New Roman"/>
                <a:cs typeface="Times New Roman"/>
              </a:rPr>
              <a:t> </a:t>
            </a:r>
            <a:r>
              <a:rPr sz="1406" b="1" dirty="0">
                <a:latin typeface="Times New Roman"/>
                <a:cs typeface="Times New Roman"/>
              </a:rPr>
              <a:t>to</a:t>
            </a:r>
            <a:r>
              <a:rPr sz="1406" b="1" spc="41" dirty="0">
                <a:latin typeface="Times New Roman"/>
                <a:cs typeface="Times New Roman"/>
              </a:rPr>
              <a:t> </a:t>
            </a:r>
            <a:r>
              <a:rPr sz="1406" b="1" dirty="0">
                <a:latin typeface="Times New Roman"/>
                <a:cs typeface="Times New Roman"/>
              </a:rPr>
              <a:t>1.5</a:t>
            </a:r>
            <a:r>
              <a:rPr sz="1406" b="1" spc="32" dirty="0">
                <a:latin typeface="Times New Roman"/>
                <a:cs typeface="Times New Roman"/>
              </a:rPr>
              <a:t> </a:t>
            </a:r>
            <a:r>
              <a:rPr sz="1406" b="1" dirty="0">
                <a:latin typeface="Times New Roman"/>
                <a:cs typeface="Times New Roman"/>
              </a:rPr>
              <a:t>H:</a:t>
            </a:r>
            <a:r>
              <a:rPr sz="1406" b="1" spc="36" dirty="0">
                <a:latin typeface="Times New Roman"/>
                <a:cs typeface="Times New Roman"/>
              </a:rPr>
              <a:t> </a:t>
            </a:r>
            <a:r>
              <a:rPr sz="1406" b="1" spc="-23" dirty="0">
                <a:latin typeface="Times New Roman"/>
                <a:cs typeface="Times New Roman"/>
              </a:rPr>
              <a:t>1V </a:t>
            </a:r>
            <a:r>
              <a:rPr sz="1406" b="1" dirty="0">
                <a:latin typeface="Times New Roman"/>
                <a:cs typeface="Times New Roman"/>
              </a:rPr>
              <a:t>In</a:t>
            </a:r>
            <a:r>
              <a:rPr sz="1406" b="1" spc="23" dirty="0">
                <a:latin typeface="Times New Roman"/>
                <a:cs typeface="Times New Roman"/>
              </a:rPr>
              <a:t> </a:t>
            </a:r>
            <a:r>
              <a:rPr sz="1406" b="1" dirty="0">
                <a:latin typeface="Times New Roman"/>
                <a:cs typeface="Times New Roman"/>
              </a:rPr>
              <a:t>filling</a:t>
            </a:r>
            <a:r>
              <a:rPr sz="1406" b="1" spc="18" dirty="0">
                <a:latin typeface="Times New Roman"/>
                <a:cs typeface="Times New Roman"/>
              </a:rPr>
              <a:t> </a:t>
            </a:r>
            <a:r>
              <a:rPr sz="1406" b="1" dirty="0">
                <a:latin typeface="Times New Roman"/>
                <a:cs typeface="Times New Roman"/>
              </a:rPr>
              <a:t>------</a:t>
            </a:r>
            <a:r>
              <a:rPr sz="1406" b="1" spc="45" dirty="0">
                <a:latin typeface="Times New Roman"/>
                <a:cs typeface="Times New Roman"/>
              </a:rPr>
              <a:t> </a:t>
            </a:r>
            <a:r>
              <a:rPr sz="1406" b="1" dirty="0">
                <a:latin typeface="Times New Roman"/>
                <a:cs typeface="Times New Roman"/>
              </a:rPr>
              <a:t>1.5</a:t>
            </a:r>
            <a:r>
              <a:rPr sz="1406" b="1" spc="32" dirty="0">
                <a:latin typeface="Times New Roman"/>
                <a:cs typeface="Times New Roman"/>
              </a:rPr>
              <a:t> </a:t>
            </a:r>
            <a:r>
              <a:rPr sz="1406" b="1" dirty="0">
                <a:latin typeface="Times New Roman"/>
                <a:cs typeface="Times New Roman"/>
              </a:rPr>
              <a:t>H:</a:t>
            </a:r>
            <a:r>
              <a:rPr sz="1406" b="1" spc="45" dirty="0">
                <a:latin typeface="Times New Roman"/>
                <a:cs typeface="Times New Roman"/>
              </a:rPr>
              <a:t> </a:t>
            </a:r>
            <a:r>
              <a:rPr sz="1406" b="1" dirty="0">
                <a:latin typeface="Times New Roman"/>
                <a:cs typeface="Times New Roman"/>
              </a:rPr>
              <a:t>1V to</a:t>
            </a:r>
            <a:r>
              <a:rPr sz="1406" b="1" spc="32" dirty="0">
                <a:latin typeface="Times New Roman"/>
                <a:cs typeface="Times New Roman"/>
              </a:rPr>
              <a:t> </a:t>
            </a:r>
            <a:r>
              <a:rPr sz="1406" b="1" dirty="0">
                <a:latin typeface="Times New Roman"/>
                <a:cs typeface="Times New Roman"/>
              </a:rPr>
              <a:t>2H:</a:t>
            </a:r>
            <a:r>
              <a:rPr sz="1406" b="1" spc="32" dirty="0">
                <a:latin typeface="Times New Roman"/>
                <a:cs typeface="Times New Roman"/>
              </a:rPr>
              <a:t> </a:t>
            </a:r>
            <a:r>
              <a:rPr sz="1406" b="1" spc="-23" dirty="0">
                <a:latin typeface="Times New Roman"/>
                <a:cs typeface="Times New Roman"/>
              </a:rPr>
              <a:t>1V</a:t>
            </a:r>
            <a:endParaRPr sz="1406">
              <a:latin typeface="Times New Roman"/>
              <a:cs typeface="Times New Roman"/>
            </a:endParaRPr>
          </a:p>
        </p:txBody>
      </p:sp>
      <p:sp>
        <p:nvSpPr>
          <p:cNvPr id="38" name="object 38"/>
          <p:cNvSpPr txBox="1"/>
          <p:nvPr/>
        </p:nvSpPr>
        <p:spPr>
          <a:xfrm>
            <a:off x="10065473" y="5838333"/>
            <a:ext cx="146834" cy="128433"/>
          </a:xfrm>
          <a:prstGeom prst="rect">
            <a:avLst/>
          </a:prstGeom>
        </p:spPr>
        <p:txBody>
          <a:bodyPr vert="horz" wrap="square" lIns="0" tIns="0" rIns="0" bIns="0" rtlCol="0">
            <a:spAutoFit/>
          </a:bodyPr>
          <a:lstStyle/>
          <a:p>
            <a:pPr marL="11516">
              <a:lnSpc>
                <a:spcPts val="997"/>
              </a:lnSpc>
            </a:pPr>
            <a:r>
              <a:rPr sz="952" spc="-23" dirty="0">
                <a:solidFill>
                  <a:srgbClr val="898989"/>
                </a:solidFill>
                <a:latin typeface="Carlito"/>
                <a:cs typeface="Carlito"/>
              </a:rPr>
              <a:t>90</a:t>
            </a:r>
            <a:endParaRPr sz="952">
              <a:latin typeface="Carlito"/>
              <a:cs typeface="Carlito"/>
            </a:endParaRPr>
          </a:p>
        </p:txBody>
      </p:sp>
      <p:sp>
        <p:nvSpPr>
          <p:cNvPr id="39" name="Slide Number Placeholder 38">
            <a:extLst>
              <a:ext uri="{FF2B5EF4-FFF2-40B4-BE49-F238E27FC236}">
                <a16:creationId xmlns:a16="http://schemas.microsoft.com/office/drawing/2014/main" id="{FDAF3F56-DDD2-C207-17A5-905DF7454C15}"/>
              </a:ext>
            </a:extLst>
          </p:cNvPr>
          <p:cNvSpPr>
            <a:spLocks noGrp="1"/>
          </p:cNvSpPr>
          <p:nvPr>
            <p:ph type="sldNum" sz="quarter" idx="12"/>
          </p:nvPr>
        </p:nvSpPr>
        <p:spPr/>
        <p:txBody>
          <a:bodyPr/>
          <a:lstStyle/>
          <a:p>
            <a:fld id="{34216374-E7D6-4C74-ADA3-2C9987A1DEB2}" type="slidenum">
              <a:rPr lang="en-US" smtClean="0"/>
              <a:t>168</a:t>
            </a:fld>
            <a:endParaRPr lang="en-US"/>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4879410" y="938355"/>
            <a:ext cx="1100389" cy="313821"/>
            <a:chOff x="4005071" y="1034796"/>
            <a:chExt cx="1213485" cy="346075"/>
          </a:xfrm>
        </p:grpSpPr>
        <p:sp>
          <p:nvSpPr>
            <p:cNvPr id="3" name="object 3"/>
            <p:cNvSpPr/>
            <p:nvPr/>
          </p:nvSpPr>
          <p:spPr>
            <a:xfrm>
              <a:off x="4009643" y="1040892"/>
              <a:ext cx="1203960" cy="334010"/>
            </a:xfrm>
            <a:custGeom>
              <a:avLst/>
              <a:gdLst/>
              <a:ahLst/>
              <a:cxnLst/>
              <a:rect l="l" t="t" r="r" b="b"/>
              <a:pathLst>
                <a:path w="1203960" h="334009">
                  <a:moveTo>
                    <a:pt x="1203960" y="333755"/>
                  </a:moveTo>
                  <a:lnTo>
                    <a:pt x="0" y="333755"/>
                  </a:lnTo>
                  <a:lnTo>
                    <a:pt x="0" y="0"/>
                  </a:lnTo>
                  <a:lnTo>
                    <a:pt x="1203960" y="0"/>
                  </a:lnTo>
                  <a:lnTo>
                    <a:pt x="1203960" y="333755"/>
                  </a:lnTo>
                  <a:close/>
                </a:path>
              </a:pathLst>
            </a:custGeom>
            <a:solidFill>
              <a:srgbClr val="70AC46"/>
            </a:solidFill>
          </p:spPr>
          <p:txBody>
            <a:bodyPr wrap="square" lIns="0" tIns="0" rIns="0" bIns="0" rtlCol="0"/>
            <a:lstStyle/>
            <a:p>
              <a:endParaRPr sz="1632"/>
            </a:p>
          </p:txBody>
        </p:sp>
        <p:sp>
          <p:nvSpPr>
            <p:cNvPr id="4" name="object 4"/>
            <p:cNvSpPr/>
            <p:nvPr/>
          </p:nvSpPr>
          <p:spPr>
            <a:xfrm>
              <a:off x="4005071" y="1034796"/>
              <a:ext cx="1213485" cy="346075"/>
            </a:xfrm>
            <a:custGeom>
              <a:avLst/>
              <a:gdLst/>
              <a:ahLst/>
              <a:cxnLst/>
              <a:rect l="l" t="t" r="r" b="b"/>
              <a:pathLst>
                <a:path w="1213485" h="346075">
                  <a:moveTo>
                    <a:pt x="1213104" y="345948"/>
                  </a:moveTo>
                  <a:lnTo>
                    <a:pt x="0" y="345948"/>
                  </a:lnTo>
                  <a:lnTo>
                    <a:pt x="0" y="0"/>
                  </a:lnTo>
                  <a:lnTo>
                    <a:pt x="1213104" y="0"/>
                  </a:lnTo>
                  <a:lnTo>
                    <a:pt x="1213104" y="6096"/>
                  </a:lnTo>
                  <a:lnTo>
                    <a:pt x="10668" y="6096"/>
                  </a:lnTo>
                  <a:lnTo>
                    <a:pt x="4572" y="12192"/>
                  </a:lnTo>
                  <a:lnTo>
                    <a:pt x="10668" y="12192"/>
                  </a:lnTo>
                  <a:lnTo>
                    <a:pt x="10668" y="333756"/>
                  </a:lnTo>
                  <a:lnTo>
                    <a:pt x="4572" y="333756"/>
                  </a:lnTo>
                  <a:lnTo>
                    <a:pt x="10668" y="339852"/>
                  </a:lnTo>
                  <a:lnTo>
                    <a:pt x="1213104" y="339852"/>
                  </a:lnTo>
                  <a:lnTo>
                    <a:pt x="1213104" y="345948"/>
                  </a:lnTo>
                  <a:close/>
                </a:path>
                <a:path w="1213485" h="346075">
                  <a:moveTo>
                    <a:pt x="10668" y="12192"/>
                  </a:moveTo>
                  <a:lnTo>
                    <a:pt x="4572" y="12192"/>
                  </a:lnTo>
                  <a:lnTo>
                    <a:pt x="10668" y="6096"/>
                  </a:lnTo>
                  <a:lnTo>
                    <a:pt x="10668" y="12192"/>
                  </a:lnTo>
                  <a:close/>
                </a:path>
                <a:path w="1213485" h="346075">
                  <a:moveTo>
                    <a:pt x="1202436" y="12192"/>
                  </a:moveTo>
                  <a:lnTo>
                    <a:pt x="10668" y="12192"/>
                  </a:lnTo>
                  <a:lnTo>
                    <a:pt x="10668" y="6096"/>
                  </a:lnTo>
                  <a:lnTo>
                    <a:pt x="1202436" y="6096"/>
                  </a:lnTo>
                  <a:lnTo>
                    <a:pt x="1202436" y="12192"/>
                  </a:lnTo>
                  <a:close/>
                </a:path>
                <a:path w="1213485" h="346075">
                  <a:moveTo>
                    <a:pt x="1202436" y="339852"/>
                  </a:moveTo>
                  <a:lnTo>
                    <a:pt x="1202436" y="6096"/>
                  </a:lnTo>
                  <a:lnTo>
                    <a:pt x="1208532" y="12192"/>
                  </a:lnTo>
                  <a:lnTo>
                    <a:pt x="1213104" y="12192"/>
                  </a:lnTo>
                  <a:lnTo>
                    <a:pt x="1213104" y="333756"/>
                  </a:lnTo>
                  <a:lnTo>
                    <a:pt x="1208532" y="333756"/>
                  </a:lnTo>
                  <a:lnTo>
                    <a:pt x="1202436" y="339852"/>
                  </a:lnTo>
                  <a:close/>
                </a:path>
                <a:path w="1213485" h="346075">
                  <a:moveTo>
                    <a:pt x="1213104" y="12192"/>
                  </a:moveTo>
                  <a:lnTo>
                    <a:pt x="1208532" y="12192"/>
                  </a:lnTo>
                  <a:lnTo>
                    <a:pt x="1202436" y="6096"/>
                  </a:lnTo>
                  <a:lnTo>
                    <a:pt x="1213104" y="6096"/>
                  </a:lnTo>
                  <a:lnTo>
                    <a:pt x="1213104" y="12192"/>
                  </a:lnTo>
                  <a:close/>
                </a:path>
                <a:path w="1213485" h="346075">
                  <a:moveTo>
                    <a:pt x="10668" y="339852"/>
                  </a:moveTo>
                  <a:lnTo>
                    <a:pt x="4572" y="333756"/>
                  </a:lnTo>
                  <a:lnTo>
                    <a:pt x="10668" y="333756"/>
                  </a:lnTo>
                  <a:lnTo>
                    <a:pt x="10668" y="339852"/>
                  </a:lnTo>
                  <a:close/>
                </a:path>
                <a:path w="1213485" h="346075">
                  <a:moveTo>
                    <a:pt x="1202436" y="339852"/>
                  </a:moveTo>
                  <a:lnTo>
                    <a:pt x="10668" y="339852"/>
                  </a:lnTo>
                  <a:lnTo>
                    <a:pt x="10668" y="333756"/>
                  </a:lnTo>
                  <a:lnTo>
                    <a:pt x="1202436" y="333756"/>
                  </a:lnTo>
                  <a:lnTo>
                    <a:pt x="1202436" y="339852"/>
                  </a:lnTo>
                  <a:close/>
                </a:path>
                <a:path w="1213485" h="346075">
                  <a:moveTo>
                    <a:pt x="1213104" y="339852"/>
                  </a:moveTo>
                  <a:lnTo>
                    <a:pt x="1202436" y="339852"/>
                  </a:lnTo>
                  <a:lnTo>
                    <a:pt x="1208532" y="333756"/>
                  </a:lnTo>
                  <a:lnTo>
                    <a:pt x="1213104" y="333756"/>
                  </a:lnTo>
                  <a:lnTo>
                    <a:pt x="1213104" y="339852"/>
                  </a:lnTo>
                  <a:close/>
                </a:path>
              </a:pathLst>
            </a:custGeom>
            <a:solidFill>
              <a:srgbClr val="507E31"/>
            </a:solidFill>
          </p:spPr>
          <p:txBody>
            <a:bodyPr wrap="square" lIns="0" tIns="0" rIns="0" bIns="0" rtlCol="0"/>
            <a:lstStyle/>
            <a:p>
              <a:endParaRPr sz="1632"/>
            </a:p>
          </p:txBody>
        </p:sp>
      </p:grpSp>
      <p:sp>
        <p:nvSpPr>
          <p:cNvPr id="5" name="object 5"/>
          <p:cNvSpPr txBox="1">
            <a:spLocks noGrp="1"/>
          </p:cNvSpPr>
          <p:nvPr>
            <p:ph type="title"/>
          </p:nvPr>
        </p:nvSpPr>
        <p:spPr>
          <a:xfrm>
            <a:off x="1975475" y="745937"/>
            <a:ext cx="8237661" cy="1372332"/>
          </a:xfrm>
          <a:prstGeom prst="rect">
            <a:avLst/>
          </a:prstGeom>
        </p:spPr>
        <p:txBody>
          <a:bodyPr vert="horz" wrap="square" lIns="0" tIns="131287" rIns="0" bIns="0" rtlCol="0" anchor="ctr">
            <a:spAutoFit/>
          </a:bodyPr>
          <a:lstStyle/>
          <a:p>
            <a:pPr marR="1322654" algn="ctr">
              <a:lnSpc>
                <a:spcPct val="100000"/>
              </a:lnSpc>
              <a:spcBef>
                <a:spcPts val="1034"/>
              </a:spcBef>
            </a:pPr>
            <a:r>
              <a:rPr sz="2856" spc="-18" dirty="0">
                <a:solidFill>
                  <a:srgbClr val="FFFFFF"/>
                </a:solidFill>
                <a:latin typeface="Times New Roman"/>
                <a:cs typeface="Times New Roman"/>
              </a:rPr>
              <a:t>Berm</a:t>
            </a:r>
            <a:endParaRPr sz="2856">
              <a:latin typeface="Times New Roman"/>
              <a:cs typeface="Times New Roman"/>
            </a:endParaRPr>
          </a:p>
          <a:p>
            <a:pPr marL="11516" marR="4607">
              <a:lnSpc>
                <a:spcPct val="114300"/>
              </a:lnSpc>
              <a:spcBef>
                <a:spcPts val="363"/>
              </a:spcBef>
            </a:pPr>
            <a:r>
              <a:rPr sz="2222" dirty="0">
                <a:solidFill>
                  <a:srgbClr val="000000"/>
                </a:solidFill>
                <a:latin typeface="Times New Roman"/>
                <a:cs typeface="Times New Roman"/>
              </a:rPr>
              <a:t>Berm</a:t>
            </a:r>
            <a:r>
              <a:rPr sz="2222" spc="263" dirty="0">
                <a:solidFill>
                  <a:srgbClr val="000000"/>
                </a:solidFill>
                <a:latin typeface="Times New Roman"/>
                <a:cs typeface="Times New Roman"/>
              </a:rPr>
              <a:t> </a:t>
            </a:r>
            <a:r>
              <a:rPr sz="2222" dirty="0">
                <a:solidFill>
                  <a:srgbClr val="000000"/>
                </a:solidFill>
                <a:latin typeface="Times New Roman"/>
                <a:cs typeface="Times New Roman"/>
              </a:rPr>
              <a:t>is</a:t>
            </a:r>
            <a:r>
              <a:rPr sz="2222" spc="258" dirty="0">
                <a:solidFill>
                  <a:srgbClr val="000000"/>
                </a:solidFill>
                <a:latin typeface="Times New Roman"/>
                <a:cs typeface="Times New Roman"/>
              </a:rPr>
              <a:t> </a:t>
            </a:r>
            <a:r>
              <a:rPr sz="2222" dirty="0">
                <a:solidFill>
                  <a:srgbClr val="000000"/>
                </a:solidFill>
                <a:latin typeface="Times New Roman"/>
                <a:cs typeface="Times New Roman"/>
              </a:rPr>
              <a:t>the</a:t>
            </a:r>
            <a:r>
              <a:rPr sz="2222" spc="249" dirty="0">
                <a:solidFill>
                  <a:srgbClr val="000000"/>
                </a:solidFill>
                <a:latin typeface="Times New Roman"/>
                <a:cs typeface="Times New Roman"/>
              </a:rPr>
              <a:t> </a:t>
            </a:r>
            <a:r>
              <a:rPr sz="2222" dirty="0">
                <a:solidFill>
                  <a:srgbClr val="000000"/>
                </a:solidFill>
                <a:latin typeface="Times New Roman"/>
                <a:cs typeface="Times New Roman"/>
              </a:rPr>
              <a:t>horizontal</a:t>
            </a:r>
            <a:r>
              <a:rPr sz="2222" spc="240" dirty="0">
                <a:solidFill>
                  <a:srgbClr val="000000"/>
                </a:solidFill>
                <a:latin typeface="Times New Roman"/>
                <a:cs typeface="Times New Roman"/>
              </a:rPr>
              <a:t> </a:t>
            </a:r>
            <a:r>
              <a:rPr sz="2222" dirty="0">
                <a:solidFill>
                  <a:srgbClr val="000000"/>
                </a:solidFill>
                <a:latin typeface="Times New Roman"/>
                <a:cs typeface="Times New Roman"/>
              </a:rPr>
              <a:t>distance</a:t>
            </a:r>
            <a:r>
              <a:rPr sz="2222" spc="272" dirty="0">
                <a:solidFill>
                  <a:srgbClr val="000000"/>
                </a:solidFill>
                <a:latin typeface="Times New Roman"/>
                <a:cs typeface="Times New Roman"/>
              </a:rPr>
              <a:t> </a:t>
            </a:r>
            <a:r>
              <a:rPr sz="2222" dirty="0">
                <a:solidFill>
                  <a:srgbClr val="000000"/>
                </a:solidFill>
                <a:latin typeface="Times New Roman"/>
                <a:cs typeface="Times New Roman"/>
              </a:rPr>
              <a:t>left</a:t>
            </a:r>
            <a:r>
              <a:rPr sz="2222" spc="263" dirty="0">
                <a:solidFill>
                  <a:srgbClr val="000000"/>
                </a:solidFill>
                <a:latin typeface="Times New Roman"/>
                <a:cs typeface="Times New Roman"/>
              </a:rPr>
              <a:t> </a:t>
            </a:r>
            <a:r>
              <a:rPr sz="2222" dirty="0">
                <a:solidFill>
                  <a:srgbClr val="000000"/>
                </a:solidFill>
                <a:latin typeface="Times New Roman"/>
                <a:cs typeface="Times New Roman"/>
              </a:rPr>
              <a:t>at</a:t>
            </a:r>
            <a:r>
              <a:rPr sz="2222" spc="263" dirty="0">
                <a:solidFill>
                  <a:srgbClr val="000000"/>
                </a:solidFill>
                <a:latin typeface="Times New Roman"/>
                <a:cs typeface="Times New Roman"/>
              </a:rPr>
              <a:t> </a:t>
            </a:r>
            <a:r>
              <a:rPr sz="2222" dirty="0">
                <a:solidFill>
                  <a:srgbClr val="000000"/>
                </a:solidFill>
                <a:latin typeface="Times New Roman"/>
                <a:cs typeface="Times New Roman"/>
              </a:rPr>
              <a:t>the</a:t>
            </a:r>
            <a:r>
              <a:rPr sz="2222" spc="268" dirty="0">
                <a:solidFill>
                  <a:srgbClr val="000000"/>
                </a:solidFill>
                <a:latin typeface="Times New Roman"/>
                <a:cs typeface="Times New Roman"/>
              </a:rPr>
              <a:t> </a:t>
            </a:r>
            <a:r>
              <a:rPr sz="2222" dirty="0">
                <a:solidFill>
                  <a:srgbClr val="000000"/>
                </a:solidFill>
                <a:latin typeface="Times New Roman"/>
                <a:cs typeface="Times New Roman"/>
              </a:rPr>
              <a:t>ground</a:t>
            </a:r>
            <a:r>
              <a:rPr sz="2222" spc="258" dirty="0">
                <a:solidFill>
                  <a:srgbClr val="000000"/>
                </a:solidFill>
                <a:latin typeface="Times New Roman"/>
                <a:cs typeface="Times New Roman"/>
              </a:rPr>
              <a:t> </a:t>
            </a:r>
            <a:r>
              <a:rPr sz="2222" dirty="0">
                <a:solidFill>
                  <a:srgbClr val="000000"/>
                </a:solidFill>
                <a:latin typeface="Times New Roman"/>
                <a:cs typeface="Times New Roman"/>
              </a:rPr>
              <a:t>surface</a:t>
            </a:r>
            <a:r>
              <a:rPr sz="2222" spc="249" dirty="0">
                <a:solidFill>
                  <a:srgbClr val="000000"/>
                </a:solidFill>
                <a:latin typeface="Times New Roman"/>
                <a:cs typeface="Times New Roman"/>
              </a:rPr>
              <a:t> </a:t>
            </a:r>
            <a:r>
              <a:rPr sz="2222" dirty="0">
                <a:solidFill>
                  <a:srgbClr val="000000"/>
                </a:solidFill>
                <a:latin typeface="Times New Roman"/>
                <a:cs typeface="Times New Roman"/>
              </a:rPr>
              <a:t>between</a:t>
            </a:r>
            <a:r>
              <a:rPr sz="2222" spc="258" dirty="0">
                <a:solidFill>
                  <a:srgbClr val="000000"/>
                </a:solidFill>
                <a:latin typeface="Times New Roman"/>
                <a:cs typeface="Times New Roman"/>
              </a:rPr>
              <a:t> </a:t>
            </a:r>
            <a:r>
              <a:rPr sz="2222" spc="-23" dirty="0">
                <a:solidFill>
                  <a:srgbClr val="000000"/>
                </a:solidFill>
                <a:latin typeface="Times New Roman"/>
                <a:cs typeface="Times New Roman"/>
              </a:rPr>
              <a:t>the </a:t>
            </a:r>
            <a:r>
              <a:rPr sz="2222" dirty="0">
                <a:solidFill>
                  <a:srgbClr val="000000"/>
                </a:solidFill>
                <a:latin typeface="Times New Roman"/>
                <a:cs typeface="Times New Roman"/>
              </a:rPr>
              <a:t>toe</a:t>
            </a:r>
            <a:r>
              <a:rPr sz="2222" spc="-32" dirty="0">
                <a:solidFill>
                  <a:srgbClr val="000000"/>
                </a:solidFill>
                <a:latin typeface="Times New Roman"/>
                <a:cs typeface="Times New Roman"/>
              </a:rPr>
              <a:t> </a:t>
            </a:r>
            <a:r>
              <a:rPr sz="2222" dirty="0">
                <a:solidFill>
                  <a:srgbClr val="000000"/>
                </a:solidFill>
                <a:latin typeface="Times New Roman"/>
                <a:cs typeface="Times New Roman"/>
              </a:rPr>
              <a:t>of</a:t>
            </a:r>
            <a:r>
              <a:rPr sz="2222" spc="9" dirty="0">
                <a:solidFill>
                  <a:srgbClr val="000000"/>
                </a:solidFill>
                <a:latin typeface="Times New Roman"/>
                <a:cs typeface="Times New Roman"/>
              </a:rPr>
              <a:t> </a:t>
            </a:r>
            <a:r>
              <a:rPr sz="2222" dirty="0">
                <a:solidFill>
                  <a:srgbClr val="000000"/>
                </a:solidFill>
                <a:latin typeface="Times New Roman"/>
                <a:cs typeface="Times New Roman"/>
              </a:rPr>
              <a:t>the</a:t>
            </a:r>
            <a:r>
              <a:rPr sz="2222" spc="5" dirty="0">
                <a:solidFill>
                  <a:srgbClr val="000000"/>
                </a:solidFill>
                <a:latin typeface="Times New Roman"/>
                <a:cs typeface="Times New Roman"/>
              </a:rPr>
              <a:t> </a:t>
            </a:r>
            <a:r>
              <a:rPr sz="2222" dirty="0">
                <a:solidFill>
                  <a:srgbClr val="000000"/>
                </a:solidFill>
                <a:latin typeface="Times New Roman"/>
                <a:cs typeface="Times New Roman"/>
              </a:rPr>
              <a:t>bank</a:t>
            </a:r>
            <a:r>
              <a:rPr sz="2222" spc="-41" dirty="0">
                <a:solidFill>
                  <a:srgbClr val="000000"/>
                </a:solidFill>
                <a:latin typeface="Times New Roman"/>
                <a:cs typeface="Times New Roman"/>
              </a:rPr>
              <a:t> </a:t>
            </a:r>
            <a:r>
              <a:rPr sz="2222" dirty="0">
                <a:solidFill>
                  <a:srgbClr val="000000"/>
                </a:solidFill>
                <a:latin typeface="Times New Roman"/>
                <a:cs typeface="Times New Roman"/>
              </a:rPr>
              <a:t>and</a:t>
            </a:r>
            <a:r>
              <a:rPr sz="2222" spc="-9" dirty="0">
                <a:solidFill>
                  <a:srgbClr val="000000"/>
                </a:solidFill>
                <a:latin typeface="Times New Roman"/>
                <a:cs typeface="Times New Roman"/>
              </a:rPr>
              <a:t> </a:t>
            </a:r>
            <a:r>
              <a:rPr sz="2222" dirty="0">
                <a:solidFill>
                  <a:srgbClr val="000000"/>
                </a:solidFill>
                <a:latin typeface="Times New Roman"/>
                <a:cs typeface="Times New Roman"/>
              </a:rPr>
              <a:t>the</a:t>
            </a:r>
            <a:r>
              <a:rPr sz="2222" spc="5" dirty="0">
                <a:solidFill>
                  <a:srgbClr val="000000"/>
                </a:solidFill>
                <a:latin typeface="Times New Roman"/>
                <a:cs typeface="Times New Roman"/>
              </a:rPr>
              <a:t> </a:t>
            </a:r>
            <a:r>
              <a:rPr sz="2222" dirty="0">
                <a:solidFill>
                  <a:srgbClr val="000000"/>
                </a:solidFill>
                <a:latin typeface="Times New Roman"/>
                <a:cs typeface="Times New Roman"/>
              </a:rPr>
              <a:t>top</a:t>
            </a:r>
            <a:r>
              <a:rPr sz="2222" spc="-14" dirty="0">
                <a:solidFill>
                  <a:srgbClr val="000000"/>
                </a:solidFill>
                <a:latin typeface="Times New Roman"/>
                <a:cs typeface="Times New Roman"/>
              </a:rPr>
              <a:t> </a:t>
            </a:r>
            <a:r>
              <a:rPr sz="2222" dirty="0">
                <a:solidFill>
                  <a:srgbClr val="000000"/>
                </a:solidFill>
                <a:latin typeface="Times New Roman"/>
                <a:cs typeface="Times New Roman"/>
              </a:rPr>
              <a:t>edge</a:t>
            </a:r>
            <a:r>
              <a:rPr sz="2222" spc="-23" dirty="0">
                <a:solidFill>
                  <a:srgbClr val="000000"/>
                </a:solidFill>
                <a:latin typeface="Times New Roman"/>
                <a:cs typeface="Times New Roman"/>
              </a:rPr>
              <a:t> </a:t>
            </a:r>
            <a:r>
              <a:rPr sz="2222" dirty="0">
                <a:solidFill>
                  <a:srgbClr val="000000"/>
                </a:solidFill>
                <a:latin typeface="Times New Roman"/>
                <a:cs typeface="Times New Roman"/>
              </a:rPr>
              <a:t>of</a:t>
            </a:r>
            <a:r>
              <a:rPr sz="2222" spc="-14" dirty="0">
                <a:solidFill>
                  <a:srgbClr val="000000"/>
                </a:solidFill>
                <a:latin typeface="Times New Roman"/>
                <a:cs typeface="Times New Roman"/>
              </a:rPr>
              <a:t> </a:t>
            </a:r>
            <a:r>
              <a:rPr sz="2222" dirty="0">
                <a:solidFill>
                  <a:srgbClr val="000000"/>
                </a:solidFill>
                <a:latin typeface="Times New Roman"/>
                <a:cs typeface="Times New Roman"/>
              </a:rPr>
              <a:t>the</a:t>
            </a:r>
            <a:r>
              <a:rPr sz="2222" spc="5" dirty="0">
                <a:solidFill>
                  <a:srgbClr val="000000"/>
                </a:solidFill>
                <a:latin typeface="Times New Roman"/>
                <a:cs typeface="Times New Roman"/>
              </a:rPr>
              <a:t> </a:t>
            </a:r>
            <a:r>
              <a:rPr sz="2222" spc="-9" dirty="0">
                <a:solidFill>
                  <a:srgbClr val="000000"/>
                </a:solidFill>
                <a:latin typeface="Times New Roman"/>
                <a:cs typeface="Times New Roman"/>
              </a:rPr>
              <a:t>cutting.</a:t>
            </a:r>
            <a:endParaRPr sz="2222">
              <a:latin typeface="Times New Roman"/>
              <a:cs typeface="Times New Roman"/>
            </a:endParaRPr>
          </a:p>
        </p:txBody>
      </p:sp>
      <p:grpSp>
        <p:nvGrpSpPr>
          <p:cNvPr id="6" name="object 6"/>
          <p:cNvGrpSpPr/>
          <p:nvPr/>
        </p:nvGrpSpPr>
        <p:grpSpPr>
          <a:xfrm>
            <a:off x="2035327" y="2556635"/>
            <a:ext cx="4787356" cy="870637"/>
            <a:chOff x="868680" y="2819400"/>
            <a:chExt cx="5279390" cy="960119"/>
          </a:xfrm>
        </p:grpSpPr>
        <p:sp>
          <p:nvSpPr>
            <p:cNvPr id="7" name="object 7"/>
            <p:cNvSpPr/>
            <p:nvPr/>
          </p:nvSpPr>
          <p:spPr>
            <a:xfrm>
              <a:off x="868680" y="3735324"/>
              <a:ext cx="1871980" cy="17145"/>
            </a:xfrm>
            <a:custGeom>
              <a:avLst/>
              <a:gdLst/>
              <a:ahLst/>
              <a:cxnLst/>
              <a:rect l="l" t="t" r="r" b="b"/>
              <a:pathLst>
                <a:path w="1871980" h="17145">
                  <a:moveTo>
                    <a:pt x="1871471" y="16763"/>
                  </a:moveTo>
                  <a:lnTo>
                    <a:pt x="0" y="16763"/>
                  </a:lnTo>
                  <a:lnTo>
                    <a:pt x="0" y="0"/>
                  </a:lnTo>
                  <a:lnTo>
                    <a:pt x="1871471" y="0"/>
                  </a:lnTo>
                  <a:lnTo>
                    <a:pt x="1871471" y="16763"/>
                  </a:lnTo>
                  <a:close/>
                </a:path>
              </a:pathLst>
            </a:custGeom>
            <a:solidFill>
              <a:srgbClr val="000000"/>
            </a:solidFill>
          </p:spPr>
          <p:txBody>
            <a:bodyPr wrap="square" lIns="0" tIns="0" rIns="0" bIns="0" rtlCol="0"/>
            <a:lstStyle/>
            <a:p>
              <a:endParaRPr sz="1632"/>
            </a:p>
          </p:txBody>
        </p:sp>
        <p:sp>
          <p:nvSpPr>
            <p:cNvPr id="8" name="object 8"/>
            <p:cNvSpPr/>
            <p:nvPr/>
          </p:nvSpPr>
          <p:spPr>
            <a:xfrm>
              <a:off x="2740152" y="3742944"/>
              <a:ext cx="1605280" cy="0"/>
            </a:xfrm>
            <a:custGeom>
              <a:avLst/>
              <a:gdLst/>
              <a:ahLst/>
              <a:cxnLst/>
              <a:rect l="l" t="t" r="r" b="b"/>
              <a:pathLst>
                <a:path w="1605279">
                  <a:moveTo>
                    <a:pt x="0" y="0"/>
                  </a:moveTo>
                  <a:lnTo>
                    <a:pt x="1604772" y="0"/>
                  </a:lnTo>
                </a:path>
              </a:pathLst>
            </a:custGeom>
            <a:ln w="12192">
              <a:solidFill>
                <a:srgbClr val="000000"/>
              </a:solidFill>
              <a:prstDash val="sysDash"/>
            </a:ln>
          </p:spPr>
          <p:txBody>
            <a:bodyPr wrap="square" lIns="0" tIns="0" rIns="0" bIns="0" rtlCol="0"/>
            <a:lstStyle/>
            <a:p>
              <a:endParaRPr sz="1632"/>
            </a:p>
          </p:txBody>
        </p:sp>
        <p:sp>
          <p:nvSpPr>
            <p:cNvPr id="9" name="object 9"/>
            <p:cNvSpPr/>
            <p:nvPr/>
          </p:nvSpPr>
          <p:spPr>
            <a:xfrm>
              <a:off x="1062228" y="2819399"/>
              <a:ext cx="5085715" cy="960119"/>
            </a:xfrm>
            <a:custGeom>
              <a:avLst/>
              <a:gdLst/>
              <a:ahLst/>
              <a:cxnLst/>
              <a:rect l="l" t="t" r="r" b="b"/>
              <a:pathLst>
                <a:path w="5085715" h="960120">
                  <a:moveTo>
                    <a:pt x="1351788" y="920496"/>
                  </a:moveTo>
                  <a:lnTo>
                    <a:pt x="883920" y="21336"/>
                  </a:lnTo>
                  <a:lnTo>
                    <a:pt x="876300" y="25146"/>
                  </a:lnTo>
                  <a:lnTo>
                    <a:pt x="874776" y="0"/>
                  </a:lnTo>
                  <a:lnTo>
                    <a:pt x="473964" y="32004"/>
                  </a:lnTo>
                  <a:lnTo>
                    <a:pt x="475488" y="57162"/>
                  </a:lnTo>
                  <a:lnTo>
                    <a:pt x="467855" y="53340"/>
                  </a:lnTo>
                  <a:lnTo>
                    <a:pt x="0" y="950976"/>
                  </a:lnTo>
                  <a:lnTo>
                    <a:pt x="15240" y="958596"/>
                  </a:lnTo>
                  <a:lnTo>
                    <a:pt x="476478" y="73660"/>
                  </a:lnTo>
                  <a:lnTo>
                    <a:pt x="477012" y="82296"/>
                  </a:lnTo>
                  <a:lnTo>
                    <a:pt x="877824" y="50292"/>
                  </a:lnTo>
                  <a:lnTo>
                    <a:pt x="877557" y="46037"/>
                  </a:lnTo>
                  <a:lnTo>
                    <a:pt x="1336548" y="928116"/>
                  </a:lnTo>
                  <a:lnTo>
                    <a:pt x="1351788" y="920496"/>
                  </a:lnTo>
                  <a:close/>
                </a:path>
                <a:path w="5085715" h="960120">
                  <a:moveTo>
                    <a:pt x="1701876" y="960120"/>
                  </a:moveTo>
                  <a:lnTo>
                    <a:pt x="1685544" y="920496"/>
                  </a:lnTo>
                  <a:lnTo>
                    <a:pt x="1670304" y="926592"/>
                  </a:lnTo>
                  <a:lnTo>
                    <a:pt x="1684096" y="960120"/>
                  </a:lnTo>
                  <a:lnTo>
                    <a:pt x="1701876" y="960120"/>
                  </a:lnTo>
                  <a:close/>
                </a:path>
                <a:path w="5085715" h="960120">
                  <a:moveTo>
                    <a:pt x="5085588" y="915924"/>
                  </a:moveTo>
                  <a:lnTo>
                    <a:pt x="4824463" y="915924"/>
                  </a:lnTo>
                  <a:lnTo>
                    <a:pt x="4806493" y="875690"/>
                  </a:lnTo>
                  <a:lnTo>
                    <a:pt x="4806493" y="915924"/>
                  </a:lnTo>
                  <a:lnTo>
                    <a:pt x="3578491" y="915924"/>
                  </a:lnTo>
                  <a:lnTo>
                    <a:pt x="4017264" y="44107"/>
                  </a:lnTo>
                  <a:lnTo>
                    <a:pt x="4017264" y="50292"/>
                  </a:lnTo>
                  <a:lnTo>
                    <a:pt x="4418076" y="50292"/>
                  </a:lnTo>
                  <a:lnTo>
                    <a:pt x="4418076" y="46050"/>
                  </a:lnTo>
                  <a:lnTo>
                    <a:pt x="4806493" y="915924"/>
                  </a:lnTo>
                  <a:lnTo>
                    <a:pt x="4806493" y="875690"/>
                  </a:lnTo>
                  <a:lnTo>
                    <a:pt x="4425696" y="22860"/>
                  </a:lnTo>
                  <a:lnTo>
                    <a:pt x="4418076" y="25908"/>
                  </a:lnTo>
                  <a:lnTo>
                    <a:pt x="4418076" y="0"/>
                  </a:lnTo>
                  <a:lnTo>
                    <a:pt x="4017264" y="0"/>
                  </a:lnTo>
                  <a:lnTo>
                    <a:pt x="4017264" y="25146"/>
                  </a:lnTo>
                  <a:lnTo>
                    <a:pt x="4009644" y="21336"/>
                  </a:lnTo>
                  <a:lnTo>
                    <a:pt x="3559416" y="915924"/>
                  </a:lnTo>
                  <a:lnTo>
                    <a:pt x="3282696" y="915924"/>
                  </a:lnTo>
                  <a:lnTo>
                    <a:pt x="3282696" y="923823"/>
                  </a:lnTo>
                  <a:lnTo>
                    <a:pt x="3273552" y="920496"/>
                  </a:lnTo>
                  <a:lnTo>
                    <a:pt x="3257207" y="960120"/>
                  </a:lnTo>
                  <a:lnTo>
                    <a:pt x="3276511" y="960120"/>
                  </a:lnTo>
                  <a:lnTo>
                    <a:pt x="3287801" y="932688"/>
                  </a:lnTo>
                  <a:lnTo>
                    <a:pt x="3550970" y="932688"/>
                  </a:lnTo>
                  <a:lnTo>
                    <a:pt x="3541776" y="950976"/>
                  </a:lnTo>
                  <a:lnTo>
                    <a:pt x="3557016" y="958596"/>
                  </a:lnTo>
                  <a:lnTo>
                    <a:pt x="3570046" y="932688"/>
                  </a:lnTo>
                  <a:lnTo>
                    <a:pt x="5085588" y="932688"/>
                  </a:lnTo>
                  <a:lnTo>
                    <a:pt x="5085588" y="915924"/>
                  </a:lnTo>
                  <a:close/>
                </a:path>
              </a:pathLst>
            </a:custGeom>
            <a:solidFill>
              <a:srgbClr val="000000"/>
            </a:solidFill>
          </p:spPr>
          <p:txBody>
            <a:bodyPr wrap="square" lIns="0" tIns="0" rIns="0" bIns="0" rtlCol="0"/>
            <a:lstStyle/>
            <a:p>
              <a:endParaRPr sz="1632"/>
            </a:p>
          </p:txBody>
        </p:sp>
      </p:grpSp>
      <p:sp>
        <p:nvSpPr>
          <p:cNvPr id="10" name="object 10"/>
          <p:cNvSpPr txBox="1"/>
          <p:nvPr/>
        </p:nvSpPr>
        <p:spPr>
          <a:xfrm>
            <a:off x="2580774" y="3003949"/>
            <a:ext cx="529753" cy="255862"/>
          </a:xfrm>
          <a:prstGeom prst="rect">
            <a:avLst/>
          </a:prstGeom>
        </p:spPr>
        <p:txBody>
          <a:bodyPr vert="horz" wrap="square" lIns="0" tIns="11516" rIns="0" bIns="0" rtlCol="0">
            <a:spAutoFit/>
          </a:bodyPr>
          <a:lstStyle/>
          <a:p>
            <a:pPr marL="11516">
              <a:spcBef>
                <a:spcPts val="91"/>
              </a:spcBef>
            </a:pPr>
            <a:r>
              <a:rPr sz="1587" b="1" spc="-9" dirty="0">
                <a:latin typeface="Times New Roman"/>
                <a:cs typeface="Times New Roman"/>
              </a:rPr>
              <a:t>filling</a:t>
            </a:r>
            <a:endParaRPr sz="1587">
              <a:latin typeface="Times New Roman"/>
              <a:cs typeface="Times New Roman"/>
            </a:endParaRPr>
          </a:p>
        </p:txBody>
      </p:sp>
      <p:sp>
        <p:nvSpPr>
          <p:cNvPr id="11" name="object 11"/>
          <p:cNvSpPr/>
          <p:nvPr/>
        </p:nvSpPr>
        <p:spPr>
          <a:xfrm>
            <a:off x="5671275" y="2982280"/>
            <a:ext cx="667950" cy="344340"/>
          </a:xfrm>
          <a:custGeom>
            <a:avLst/>
            <a:gdLst/>
            <a:ahLst/>
            <a:cxnLst/>
            <a:rect l="l" t="t" r="r" b="b"/>
            <a:pathLst>
              <a:path w="736600" h="379729">
                <a:moveTo>
                  <a:pt x="736092" y="379476"/>
                </a:moveTo>
                <a:lnTo>
                  <a:pt x="0" y="379476"/>
                </a:lnTo>
                <a:lnTo>
                  <a:pt x="0" y="0"/>
                </a:lnTo>
                <a:lnTo>
                  <a:pt x="736092" y="0"/>
                </a:lnTo>
                <a:lnTo>
                  <a:pt x="736092" y="379476"/>
                </a:lnTo>
                <a:close/>
              </a:path>
            </a:pathLst>
          </a:custGeom>
          <a:solidFill>
            <a:srgbClr val="FFFFFF"/>
          </a:solidFill>
        </p:spPr>
        <p:txBody>
          <a:bodyPr wrap="square" lIns="0" tIns="0" rIns="0" bIns="0" rtlCol="0"/>
          <a:lstStyle/>
          <a:p>
            <a:endParaRPr sz="1632"/>
          </a:p>
        </p:txBody>
      </p:sp>
      <p:sp>
        <p:nvSpPr>
          <p:cNvPr id="12" name="object 12"/>
          <p:cNvSpPr txBox="1"/>
          <p:nvPr/>
        </p:nvSpPr>
        <p:spPr>
          <a:xfrm>
            <a:off x="5739881" y="3013604"/>
            <a:ext cx="529753" cy="255862"/>
          </a:xfrm>
          <a:prstGeom prst="rect">
            <a:avLst/>
          </a:prstGeom>
        </p:spPr>
        <p:txBody>
          <a:bodyPr vert="horz" wrap="square" lIns="0" tIns="11516" rIns="0" bIns="0" rtlCol="0">
            <a:spAutoFit/>
          </a:bodyPr>
          <a:lstStyle/>
          <a:p>
            <a:pPr marL="11516">
              <a:spcBef>
                <a:spcPts val="91"/>
              </a:spcBef>
            </a:pPr>
            <a:r>
              <a:rPr sz="1587" b="1" spc="-9" dirty="0">
                <a:latin typeface="Times New Roman"/>
                <a:cs typeface="Times New Roman"/>
              </a:rPr>
              <a:t>filling</a:t>
            </a:r>
            <a:endParaRPr sz="1587">
              <a:latin typeface="Times New Roman"/>
              <a:cs typeface="Times New Roman"/>
            </a:endParaRPr>
          </a:p>
        </p:txBody>
      </p:sp>
      <p:grpSp>
        <p:nvGrpSpPr>
          <p:cNvPr id="13" name="object 13"/>
          <p:cNvGrpSpPr/>
          <p:nvPr/>
        </p:nvGrpSpPr>
        <p:grpSpPr>
          <a:xfrm>
            <a:off x="3424201" y="2710033"/>
            <a:ext cx="677163" cy="282151"/>
            <a:chOff x="2400300" y="2988564"/>
            <a:chExt cx="746760" cy="311150"/>
          </a:xfrm>
        </p:grpSpPr>
        <p:sp>
          <p:nvSpPr>
            <p:cNvPr id="14" name="object 14"/>
            <p:cNvSpPr/>
            <p:nvPr/>
          </p:nvSpPr>
          <p:spPr>
            <a:xfrm>
              <a:off x="2406396" y="2994659"/>
              <a:ext cx="734695" cy="1905"/>
            </a:xfrm>
            <a:custGeom>
              <a:avLst/>
              <a:gdLst/>
              <a:ahLst/>
              <a:cxnLst/>
              <a:rect l="l" t="t" r="r" b="b"/>
              <a:pathLst>
                <a:path w="734694" h="1905">
                  <a:moveTo>
                    <a:pt x="0" y="0"/>
                  </a:moveTo>
                  <a:lnTo>
                    <a:pt x="734568" y="0"/>
                  </a:lnTo>
                  <a:lnTo>
                    <a:pt x="734568" y="1524"/>
                  </a:lnTo>
                  <a:lnTo>
                    <a:pt x="0" y="1524"/>
                  </a:lnTo>
                  <a:lnTo>
                    <a:pt x="0" y="0"/>
                  </a:lnTo>
                  <a:close/>
                </a:path>
              </a:pathLst>
            </a:custGeom>
            <a:solidFill>
              <a:srgbClr val="898989"/>
            </a:solidFill>
          </p:spPr>
          <p:txBody>
            <a:bodyPr wrap="square" lIns="0" tIns="0" rIns="0" bIns="0" rtlCol="0"/>
            <a:lstStyle/>
            <a:p>
              <a:endParaRPr sz="1632"/>
            </a:p>
          </p:txBody>
        </p:sp>
        <p:sp>
          <p:nvSpPr>
            <p:cNvPr id="15" name="object 15"/>
            <p:cNvSpPr/>
            <p:nvPr/>
          </p:nvSpPr>
          <p:spPr>
            <a:xfrm>
              <a:off x="2406396" y="2996183"/>
              <a:ext cx="734695" cy="7620"/>
            </a:xfrm>
            <a:custGeom>
              <a:avLst/>
              <a:gdLst/>
              <a:ahLst/>
              <a:cxnLst/>
              <a:rect l="l" t="t" r="r" b="b"/>
              <a:pathLst>
                <a:path w="734694" h="7619">
                  <a:moveTo>
                    <a:pt x="734568" y="0"/>
                  </a:moveTo>
                  <a:lnTo>
                    <a:pt x="734568" y="7620"/>
                  </a:lnTo>
                  <a:lnTo>
                    <a:pt x="0" y="7620"/>
                  </a:lnTo>
                  <a:lnTo>
                    <a:pt x="0" y="0"/>
                  </a:lnTo>
                  <a:lnTo>
                    <a:pt x="734568" y="0"/>
                  </a:lnTo>
                  <a:close/>
                </a:path>
              </a:pathLst>
            </a:custGeom>
            <a:solidFill>
              <a:srgbClr val="8A8A8A"/>
            </a:solidFill>
          </p:spPr>
          <p:txBody>
            <a:bodyPr wrap="square" lIns="0" tIns="0" rIns="0" bIns="0" rtlCol="0"/>
            <a:lstStyle/>
            <a:p>
              <a:endParaRPr sz="1632"/>
            </a:p>
          </p:txBody>
        </p:sp>
        <p:sp>
          <p:nvSpPr>
            <p:cNvPr id="16" name="object 16"/>
            <p:cNvSpPr/>
            <p:nvPr/>
          </p:nvSpPr>
          <p:spPr>
            <a:xfrm>
              <a:off x="2406396" y="3003803"/>
              <a:ext cx="734695" cy="12700"/>
            </a:xfrm>
            <a:custGeom>
              <a:avLst/>
              <a:gdLst/>
              <a:ahLst/>
              <a:cxnLst/>
              <a:rect l="l" t="t" r="r" b="b"/>
              <a:pathLst>
                <a:path w="734694" h="12700">
                  <a:moveTo>
                    <a:pt x="734568" y="0"/>
                  </a:moveTo>
                  <a:lnTo>
                    <a:pt x="0" y="0"/>
                  </a:lnTo>
                  <a:lnTo>
                    <a:pt x="0" y="6096"/>
                  </a:lnTo>
                  <a:lnTo>
                    <a:pt x="0" y="12192"/>
                  </a:lnTo>
                  <a:lnTo>
                    <a:pt x="734568" y="12192"/>
                  </a:lnTo>
                  <a:lnTo>
                    <a:pt x="734568" y="6096"/>
                  </a:lnTo>
                  <a:lnTo>
                    <a:pt x="734568" y="0"/>
                  </a:lnTo>
                  <a:close/>
                </a:path>
              </a:pathLst>
            </a:custGeom>
            <a:solidFill>
              <a:srgbClr val="8C8C8C"/>
            </a:solidFill>
          </p:spPr>
          <p:txBody>
            <a:bodyPr wrap="square" lIns="0" tIns="0" rIns="0" bIns="0" rtlCol="0"/>
            <a:lstStyle/>
            <a:p>
              <a:endParaRPr sz="1632"/>
            </a:p>
          </p:txBody>
        </p:sp>
        <p:sp>
          <p:nvSpPr>
            <p:cNvPr id="17" name="object 17"/>
            <p:cNvSpPr/>
            <p:nvPr/>
          </p:nvSpPr>
          <p:spPr>
            <a:xfrm>
              <a:off x="2406396" y="3015995"/>
              <a:ext cx="734695" cy="17145"/>
            </a:xfrm>
            <a:custGeom>
              <a:avLst/>
              <a:gdLst/>
              <a:ahLst/>
              <a:cxnLst/>
              <a:rect l="l" t="t" r="r" b="b"/>
              <a:pathLst>
                <a:path w="734694" h="17144">
                  <a:moveTo>
                    <a:pt x="734568" y="0"/>
                  </a:moveTo>
                  <a:lnTo>
                    <a:pt x="0" y="0"/>
                  </a:lnTo>
                  <a:lnTo>
                    <a:pt x="0" y="7620"/>
                  </a:lnTo>
                  <a:lnTo>
                    <a:pt x="0" y="16764"/>
                  </a:lnTo>
                  <a:lnTo>
                    <a:pt x="734568" y="16764"/>
                  </a:lnTo>
                  <a:lnTo>
                    <a:pt x="734568" y="7620"/>
                  </a:lnTo>
                  <a:lnTo>
                    <a:pt x="734568" y="0"/>
                  </a:lnTo>
                  <a:close/>
                </a:path>
              </a:pathLst>
            </a:custGeom>
            <a:solidFill>
              <a:srgbClr val="8E8E8E"/>
            </a:solidFill>
          </p:spPr>
          <p:txBody>
            <a:bodyPr wrap="square" lIns="0" tIns="0" rIns="0" bIns="0" rtlCol="0"/>
            <a:lstStyle/>
            <a:p>
              <a:endParaRPr sz="1632"/>
            </a:p>
          </p:txBody>
        </p:sp>
        <p:sp>
          <p:nvSpPr>
            <p:cNvPr id="18" name="object 18"/>
            <p:cNvSpPr/>
            <p:nvPr/>
          </p:nvSpPr>
          <p:spPr>
            <a:xfrm>
              <a:off x="2406396" y="3032759"/>
              <a:ext cx="734695" cy="29209"/>
            </a:xfrm>
            <a:custGeom>
              <a:avLst/>
              <a:gdLst/>
              <a:ahLst/>
              <a:cxnLst/>
              <a:rect l="l" t="t" r="r" b="b"/>
              <a:pathLst>
                <a:path w="734694" h="29210">
                  <a:moveTo>
                    <a:pt x="734568" y="0"/>
                  </a:moveTo>
                  <a:lnTo>
                    <a:pt x="0" y="0"/>
                  </a:lnTo>
                  <a:lnTo>
                    <a:pt x="0" y="15240"/>
                  </a:lnTo>
                  <a:lnTo>
                    <a:pt x="0" y="28956"/>
                  </a:lnTo>
                  <a:lnTo>
                    <a:pt x="734568" y="28956"/>
                  </a:lnTo>
                  <a:lnTo>
                    <a:pt x="734568" y="15240"/>
                  </a:lnTo>
                  <a:lnTo>
                    <a:pt x="734568" y="0"/>
                  </a:lnTo>
                  <a:close/>
                </a:path>
              </a:pathLst>
            </a:custGeom>
            <a:solidFill>
              <a:srgbClr val="909090"/>
            </a:solidFill>
          </p:spPr>
          <p:txBody>
            <a:bodyPr wrap="square" lIns="0" tIns="0" rIns="0" bIns="0" rtlCol="0"/>
            <a:lstStyle/>
            <a:p>
              <a:endParaRPr sz="1632"/>
            </a:p>
          </p:txBody>
        </p:sp>
        <p:sp>
          <p:nvSpPr>
            <p:cNvPr id="19" name="object 19"/>
            <p:cNvSpPr/>
            <p:nvPr/>
          </p:nvSpPr>
          <p:spPr>
            <a:xfrm>
              <a:off x="2406396" y="3061715"/>
              <a:ext cx="734695" cy="9525"/>
            </a:xfrm>
            <a:custGeom>
              <a:avLst/>
              <a:gdLst/>
              <a:ahLst/>
              <a:cxnLst/>
              <a:rect l="l" t="t" r="r" b="b"/>
              <a:pathLst>
                <a:path w="734694" h="9525">
                  <a:moveTo>
                    <a:pt x="734568" y="0"/>
                  </a:moveTo>
                  <a:lnTo>
                    <a:pt x="734568" y="9144"/>
                  </a:lnTo>
                  <a:lnTo>
                    <a:pt x="0" y="9144"/>
                  </a:lnTo>
                  <a:lnTo>
                    <a:pt x="0" y="0"/>
                  </a:lnTo>
                  <a:lnTo>
                    <a:pt x="734568" y="0"/>
                  </a:lnTo>
                  <a:close/>
                </a:path>
              </a:pathLst>
            </a:custGeom>
            <a:solidFill>
              <a:srgbClr val="919191"/>
            </a:solidFill>
          </p:spPr>
          <p:txBody>
            <a:bodyPr wrap="square" lIns="0" tIns="0" rIns="0" bIns="0" rtlCol="0"/>
            <a:lstStyle/>
            <a:p>
              <a:endParaRPr sz="1632"/>
            </a:p>
          </p:txBody>
        </p:sp>
        <p:sp>
          <p:nvSpPr>
            <p:cNvPr id="20" name="object 20"/>
            <p:cNvSpPr/>
            <p:nvPr/>
          </p:nvSpPr>
          <p:spPr>
            <a:xfrm>
              <a:off x="2406396" y="3070859"/>
              <a:ext cx="734695" cy="18415"/>
            </a:xfrm>
            <a:custGeom>
              <a:avLst/>
              <a:gdLst/>
              <a:ahLst/>
              <a:cxnLst/>
              <a:rect l="l" t="t" r="r" b="b"/>
              <a:pathLst>
                <a:path w="734694" h="18414">
                  <a:moveTo>
                    <a:pt x="734568" y="0"/>
                  </a:moveTo>
                  <a:lnTo>
                    <a:pt x="0" y="0"/>
                  </a:lnTo>
                  <a:lnTo>
                    <a:pt x="0" y="9144"/>
                  </a:lnTo>
                  <a:lnTo>
                    <a:pt x="0" y="18288"/>
                  </a:lnTo>
                  <a:lnTo>
                    <a:pt x="734568" y="18288"/>
                  </a:lnTo>
                  <a:lnTo>
                    <a:pt x="734568" y="9144"/>
                  </a:lnTo>
                  <a:lnTo>
                    <a:pt x="734568" y="0"/>
                  </a:lnTo>
                  <a:close/>
                </a:path>
              </a:pathLst>
            </a:custGeom>
            <a:solidFill>
              <a:srgbClr val="939393"/>
            </a:solidFill>
          </p:spPr>
          <p:txBody>
            <a:bodyPr wrap="square" lIns="0" tIns="0" rIns="0" bIns="0" rtlCol="0"/>
            <a:lstStyle/>
            <a:p>
              <a:endParaRPr sz="1632"/>
            </a:p>
          </p:txBody>
        </p:sp>
        <p:sp>
          <p:nvSpPr>
            <p:cNvPr id="21" name="object 21"/>
            <p:cNvSpPr/>
            <p:nvPr/>
          </p:nvSpPr>
          <p:spPr>
            <a:xfrm>
              <a:off x="2406396" y="3089147"/>
              <a:ext cx="734695" cy="29209"/>
            </a:xfrm>
            <a:custGeom>
              <a:avLst/>
              <a:gdLst/>
              <a:ahLst/>
              <a:cxnLst/>
              <a:rect l="l" t="t" r="r" b="b"/>
              <a:pathLst>
                <a:path w="734694" h="29210">
                  <a:moveTo>
                    <a:pt x="734568" y="0"/>
                  </a:moveTo>
                  <a:lnTo>
                    <a:pt x="0" y="0"/>
                  </a:lnTo>
                  <a:lnTo>
                    <a:pt x="0" y="15240"/>
                  </a:lnTo>
                  <a:lnTo>
                    <a:pt x="0" y="28956"/>
                  </a:lnTo>
                  <a:lnTo>
                    <a:pt x="734568" y="28956"/>
                  </a:lnTo>
                  <a:lnTo>
                    <a:pt x="734568" y="15240"/>
                  </a:lnTo>
                  <a:lnTo>
                    <a:pt x="734568" y="0"/>
                  </a:lnTo>
                  <a:close/>
                </a:path>
              </a:pathLst>
            </a:custGeom>
            <a:solidFill>
              <a:srgbClr val="959595"/>
            </a:solidFill>
          </p:spPr>
          <p:txBody>
            <a:bodyPr wrap="square" lIns="0" tIns="0" rIns="0" bIns="0" rtlCol="0"/>
            <a:lstStyle/>
            <a:p>
              <a:endParaRPr sz="1632"/>
            </a:p>
          </p:txBody>
        </p:sp>
        <p:sp>
          <p:nvSpPr>
            <p:cNvPr id="22" name="object 22"/>
            <p:cNvSpPr/>
            <p:nvPr/>
          </p:nvSpPr>
          <p:spPr>
            <a:xfrm>
              <a:off x="2406396" y="3118103"/>
              <a:ext cx="734695" cy="22860"/>
            </a:xfrm>
            <a:custGeom>
              <a:avLst/>
              <a:gdLst/>
              <a:ahLst/>
              <a:cxnLst/>
              <a:rect l="l" t="t" r="r" b="b"/>
              <a:pathLst>
                <a:path w="734694" h="22860">
                  <a:moveTo>
                    <a:pt x="734568" y="0"/>
                  </a:moveTo>
                  <a:lnTo>
                    <a:pt x="0" y="0"/>
                  </a:lnTo>
                  <a:lnTo>
                    <a:pt x="0" y="9144"/>
                  </a:lnTo>
                  <a:lnTo>
                    <a:pt x="0" y="22860"/>
                  </a:lnTo>
                  <a:lnTo>
                    <a:pt x="734568" y="22860"/>
                  </a:lnTo>
                  <a:lnTo>
                    <a:pt x="734568" y="9144"/>
                  </a:lnTo>
                  <a:lnTo>
                    <a:pt x="734568" y="0"/>
                  </a:lnTo>
                  <a:close/>
                </a:path>
              </a:pathLst>
            </a:custGeom>
            <a:solidFill>
              <a:srgbClr val="979797"/>
            </a:solidFill>
          </p:spPr>
          <p:txBody>
            <a:bodyPr wrap="square" lIns="0" tIns="0" rIns="0" bIns="0" rtlCol="0"/>
            <a:lstStyle/>
            <a:p>
              <a:endParaRPr sz="1632"/>
            </a:p>
          </p:txBody>
        </p:sp>
        <p:sp>
          <p:nvSpPr>
            <p:cNvPr id="23" name="object 23"/>
            <p:cNvSpPr/>
            <p:nvPr/>
          </p:nvSpPr>
          <p:spPr>
            <a:xfrm>
              <a:off x="2406396" y="3140963"/>
              <a:ext cx="734695" cy="13970"/>
            </a:xfrm>
            <a:custGeom>
              <a:avLst/>
              <a:gdLst/>
              <a:ahLst/>
              <a:cxnLst/>
              <a:rect l="l" t="t" r="r" b="b"/>
              <a:pathLst>
                <a:path w="734694" h="13969">
                  <a:moveTo>
                    <a:pt x="734568" y="0"/>
                  </a:moveTo>
                  <a:lnTo>
                    <a:pt x="734568" y="13716"/>
                  </a:lnTo>
                  <a:lnTo>
                    <a:pt x="0" y="13716"/>
                  </a:lnTo>
                  <a:lnTo>
                    <a:pt x="0" y="0"/>
                  </a:lnTo>
                  <a:lnTo>
                    <a:pt x="734568" y="0"/>
                  </a:lnTo>
                  <a:close/>
                </a:path>
              </a:pathLst>
            </a:custGeom>
            <a:solidFill>
              <a:srgbClr val="999999"/>
            </a:solidFill>
          </p:spPr>
          <p:txBody>
            <a:bodyPr wrap="square" lIns="0" tIns="0" rIns="0" bIns="0" rtlCol="0"/>
            <a:lstStyle/>
            <a:p>
              <a:endParaRPr sz="1632"/>
            </a:p>
          </p:txBody>
        </p:sp>
        <p:sp>
          <p:nvSpPr>
            <p:cNvPr id="24" name="object 24"/>
            <p:cNvSpPr/>
            <p:nvPr/>
          </p:nvSpPr>
          <p:spPr>
            <a:xfrm>
              <a:off x="2406396" y="3154679"/>
              <a:ext cx="734695" cy="29209"/>
            </a:xfrm>
            <a:custGeom>
              <a:avLst/>
              <a:gdLst/>
              <a:ahLst/>
              <a:cxnLst/>
              <a:rect l="l" t="t" r="r" b="b"/>
              <a:pathLst>
                <a:path w="734694" h="29210">
                  <a:moveTo>
                    <a:pt x="734568" y="0"/>
                  </a:moveTo>
                  <a:lnTo>
                    <a:pt x="0" y="0"/>
                  </a:lnTo>
                  <a:lnTo>
                    <a:pt x="0" y="9144"/>
                  </a:lnTo>
                  <a:lnTo>
                    <a:pt x="0" y="19812"/>
                  </a:lnTo>
                  <a:lnTo>
                    <a:pt x="0" y="28956"/>
                  </a:lnTo>
                  <a:lnTo>
                    <a:pt x="734568" y="28956"/>
                  </a:lnTo>
                  <a:lnTo>
                    <a:pt x="734568" y="19812"/>
                  </a:lnTo>
                  <a:lnTo>
                    <a:pt x="734568" y="9144"/>
                  </a:lnTo>
                  <a:lnTo>
                    <a:pt x="734568" y="0"/>
                  </a:lnTo>
                  <a:close/>
                </a:path>
              </a:pathLst>
            </a:custGeom>
            <a:solidFill>
              <a:srgbClr val="9A9A9A"/>
            </a:solidFill>
          </p:spPr>
          <p:txBody>
            <a:bodyPr wrap="square" lIns="0" tIns="0" rIns="0" bIns="0" rtlCol="0"/>
            <a:lstStyle/>
            <a:p>
              <a:endParaRPr sz="1632"/>
            </a:p>
          </p:txBody>
        </p:sp>
        <p:sp>
          <p:nvSpPr>
            <p:cNvPr id="25" name="object 25"/>
            <p:cNvSpPr/>
            <p:nvPr/>
          </p:nvSpPr>
          <p:spPr>
            <a:xfrm>
              <a:off x="2406396" y="3183635"/>
              <a:ext cx="734695" cy="13970"/>
            </a:xfrm>
            <a:custGeom>
              <a:avLst/>
              <a:gdLst/>
              <a:ahLst/>
              <a:cxnLst/>
              <a:rect l="l" t="t" r="r" b="b"/>
              <a:pathLst>
                <a:path w="734694" h="13969">
                  <a:moveTo>
                    <a:pt x="734568" y="0"/>
                  </a:moveTo>
                  <a:lnTo>
                    <a:pt x="734568" y="13716"/>
                  </a:lnTo>
                  <a:lnTo>
                    <a:pt x="0" y="13716"/>
                  </a:lnTo>
                  <a:lnTo>
                    <a:pt x="0" y="0"/>
                  </a:lnTo>
                  <a:lnTo>
                    <a:pt x="734568" y="0"/>
                  </a:lnTo>
                  <a:close/>
                </a:path>
              </a:pathLst>
            </a:custGeom>
            <a:solidFill>
              <a:srgbClr val="999999"/>
            </a:solidFill>
          </p:spPr>
          <p:txBody>
            <a:bodyPr wrap="square" lIns="0" tIns="0" rIns="0" bIns="0" rtlCol="0"/>
            <a:lstStyle/>
            <a:p>
              <a:endParaRPr sz="1632"/>
            </a:p>
          </p:txBody>
        </p:sp>
        <p:sp>
          <p:nvSpPr>
            <p:cNvPr id="26" name="object 26"/>
            <p:cNvSpPr/>
            <p:nvPr/>
          </p:nvSpPr>
          <p:spPr>
            <a:xfrm>
              <a:off x="2406396" y="3197351"/>
              <a:ext cx="734695" cy="22860"/>
            </a:xfrm>
            <a:custGeom>
              <a:avLst/>
              <a:gdLst/>
              <a:ahLst/>
              <a:cxnLst/>
              <a:rect l="l" t="t" r="r" b="b"/>
              <a:pathLst>
                <a:path w="734694" h="22860">
                  <a:moveTo>
                    <a:pt x="734568" y="0"/>
                  </a:moveTo>
                  <a:lnTo>
                    <a:pt x="0" y="0"/>
                  </a:lnTo>
                  <a:lnTo>
                    <a:pt x="0" y="13716"/>
                  </a:lnTo>
                  <a:lnTo>
                    <a:pt x="0" y="22860"/>
                  </a:lnTo>
                  <a:lnTo>
                    <a:pt x="734568" y="22860"/>
                  </a:lnTo>
                  <a:lnTo>
                    <a:pt x="734568" y="13716"/>
                  </a:lnTo>
                  <a:lnTo>
                    <a:pt x="734568" y="0"/>
                  </a:lnTo>
                  <a:close/>
                </a:path>
              </a:pathLst>
            </a:custGeom>
            <a:solidFill>
              <a:srgbClr val="979797"/>
            </a:solidFill>
          </p:spPr>
          <p:txBody>
            <a:bodyPr wrap="square" lIns="0" tIns="0" rIns="0" bIns="0" rtlCol="0"/>
            <a:lstStyle/>
            <a:p>
              <a:endParaRPr sz="1632"/>
            </a:p>
          </p:txBody>
        </p:sp>
        <p:sp>
          <p:nvSpPr>
            <p:cNvPr id="27" name="object 27"/>
            <p:cNvSpPr/>
            <p:nvPr/>
          </p:nvSpPr>
          <p:spPr>
            <a:xfrm>
              <a:off x="2406396" y="3220211"/>
              <a:ext cx="734695" cy="29209"/>
            </a:xfrm>
            <a:custGeom>
              <a:avLst/>
              <a:gdLst/>
              <a:ahLst/>
              <a:cxnLst/>
              <a:rect l="l" t="t" r="r" b="b"/>
              <a:pathLst>
                <a:path w="734694" h="29210">
                  <a:moveTo>
                    <a:pt x="734568" y="0"/>
                  </a:moveTo>
                  <a:lnTo>
                    <a:pt x="0" y="0"/>
                  </a:lnTo>
                  <a:lnTo>
                    <a:pt x="0" y="15240"/>
                  </a:lnTo>
                  <a:lnTo>
                    <a:pt x="0" y="28956"/>
                  </a:lnTo>
                  <a:lnTo>
                    <a:pt x="734568" y="28956"/>
                  </a:lnTo>
                  <a:lnTo>
                    <a:pt x="734568" y="15240"/>
                  </a:lnTo>
                  <a:lnTo>
                    <a:pt x="734568" y="0"/>
                  </a:lnTo>
                  <a:close/>
                </a:path>
              </a:pathLst>
            </a:custGeom>
            <a:solidFill>
              <a:srgbClr val="959595"/>
            </a:solidFill>
          </p:spPr>
          <p:txBody>
            <a:bodyPr wrap="square" lIns="0" tIns="0" rIns="0" bIns="0" rtlCol="0"/>
            <a:lstStyle/>
            <a:p>
              <a:endParaRPr sz="1632"/>
            </a:p>
          </p:txBody>
        </p:sp>
        <p:sp>
          <p:nvSpPr>
            <p:cNvPr id="28" name="object 28"/>
            <p:cNvSpPr/>
            <p:nvPr/>
          </p:nvSpPr>
          <p:spPr>
            <a:xfrm>
              <a:off x="2406396" y="3249167"/>
              <a:ext cx="734695" cy="18415"/>
            </a:xfrm>
            <a:custGeom>
              <a:avLst/>
              <a:gdLst/>
              <a:ahLst/>
              <a:cxnLst/>
              <a:rect l="l" t="t" r="r" b="b"/>
              <a:pathLst>
                <a:path w="734694" h="18414">
                  <a:moveTo>
                    <a:pt x="734568" y="0"/>
                  </a:moveTo>
                  <a:lnTo>
                    <a:pt x="0" y="0"/>
                  </a:lnTo>
                  <a:lnTo>
                    <a:pt x="0" y="9144"/>
                  </a:lnTo>
                  <a:lnTo>
                    <a:pt x="0" y="18288"/>
                  </a:lnTo>
                  <a:lnTo>
                    <a:pt x="734568" y="18288"/>
                  </a:lnTo>
                  <a:lnTo>
                    <a:pt x="734568" y="9144"/>
                  </a:lnTo>
                  <a:lnTo>
                    <a:pt x="734568" y="0"/>
                  </a:lnTo>
                  <a:close/>
                </a:path>
              </a:pathLst>
            </a:custGeom>
            <a:solidFill>
              <a:srgbClr val="939393"/>
            </a:solidFill>
          </p:spPr>
          <p:txBody>
            <a:bodyPr wrap="square" lIns="0" tIns="0" rIns="0" bIns="0" rtlCol="0"/>
            <a:lstStyle/>
            <a:p>
              <a:endParaRPr sz="1632"/>
            </a:p>
          </p:txBody>
        </p:sp>
        <p:sp>
          <p:nvSpPr>
            <p:cNvPr id="29" name="object 29"/>
            <p:cNvSpPr/>
            <p:nvPr/>
          </p:nvSpPr>
          <p:spPr>
            <a:xfrm>
              <a:off x="2406396" y="3267455"/>
              <a:ext cx="734695" cy="9525"/>
            </a:xfrm>
            <a:custGeom>
              <a:avLst/>
              <a:gdLst/>
              <a:ahLst/>
              <a:cxnLst/>
              <a:rect l="l" t="t" r="r" b="b"/>
              <a:pathLst>
                <a:path w="734694" h="9525">
                  <a:moveTo>
                    <a:pt x="734568" y="0"/>
                  </a:moveTo>
                  <a:lnTo>
                    <a:pt x="734568" y="9144"/>
                  </a:lnTo>
                  <a:lnTo>
                    <a:pt x="0" y="9144"/>
                  </a:lnTo>
                  <a:lnTo>
                    <a:pt x="0" y="0"/>
                  </a:lnTo>
                  <a:lnTo>
                    <a:pt x="734568" y="0"/>
                  </a:lnTo>
                  <a:close/>
                </a:path>
              </a:pathLst>
            </a:custGeom>
            <a:solidFill>
              <a:srgbClr val="919191"/>
            </a:solidFill>
          </p:spPr>
          <p:txBody>
            <a:bodyPr wrap="square" lIns="0" tIns="0" rIns="0" bIns="0" rtlCol="0"/>
            <a:lstStyle/>
            <a:p>
              <a:endParaRPr sz="1632"/>
            </a:p>
          </p:txBody>
        </p:sp>
        <p:sp>
          <p:nvSpPr>
            <p:cNvPr id="30" name="object 30"/>
            <p:cNvSpPr/>
            <p:nvPr/>
          </p:nvSpPr>
          <p:spPr>
            <a:xfrm>
              <a:off x="2406396" y="3276599"/>
              <a:ext cx="734695" cy="17145"/>
            </a:xfrm>
            <a:custGeom>
              <a:avLst/>
              <a:gdLst/>
              <a:ahLst/>
              <a:cxnLst/>
              <a:rect l="l" t="t" r="r" b="b"/>
              <a:pathLst>
                <a:path w="734694" h="17145">
                  <a:moveTo>
                    <a:pt x="734568" y="0"/>
                  </a:moveTo>
                  <a:lnTo>
                    <a:pt x="0" y="0"/>
                  </a:lnTo>
                  <a:lnTo>
                    <a:pt x="0" y="13716"/>
                  </a:lnTo>
                  <a:lnTo>
                    <a:pt x="0" y="16764"/>
                  </a:lnTo>
                  <a:lnTo>
                    <a:pt x="734568" y="16764"/>
                  </a:lnTo>
                  <a:lnTo>
                    <a:pt x="734568" y="13716"/>
                  </a:lnTo>
                  <a:lnTo>
                    <a:pt x="734568" y="0"/>
                  </a:lnTo>
                  <a:close/>
                </a:path>
              </a:pathLst>
            </a:custGeom>
            <a:solidFill>
              <a:srgbClr val="909090"/>
            </a:solidFill>
          </p:spPr>
          <p:txBody>
            <a:bodyPr wrap="square" lIns="0" tIns="0" rIns="0" bIns="0" rtlCol="0"/>
            <a:lstStyle/>
            <a:p>
              <a:endParaRPr sz="1632"/>
            </a:p>
          </p:txBody>
        </p:sp>
        <p:sp>
          <p:nvSpPr>
            <p:cNvPr id="31" name="object 31"/>
            <p:cNvSpPr/>
            <p:nvPr/>
          </p:nvSpPr>
          <p:spPr>
            <a:xfrm>
              <a:off x="2400300" y="2988564"/>
              <a:ext cx="746760" cy="311150"/>
            </a:xfrm>
            <a:custGeom>
              <a:avLst/>
              <a:gdLst/>
              <a:ahLst/>
              <a:cxnLst/>
              <a:rect l="l" t="t" r="r" b="b"/>
              <a:pathLst>
                <a:path w="746760" h="311150">
                  <a:moveTo>
                    <a:pt x="746760" y="310896"/>
                  </a:moveTo>
                  <a:lnTo>
                    <a:pt x="0" y="310896"/>
                  </a:lnTo>
                  <a:lnTo>
                    <a:pt x="0" y="0"/>
                  </a:lnTo>
                  <a:lnTo>
                    <a:pt x="746760" y="0"/>
                  </a:lnTo>
                  <a:lnTo>
                    <a:pt x="746760" y="6096"/>
                  </a:lnTo>
                  <a:lnTo>
                    <a:pt x="12192" y="6096"/>
                  </a:lnTo>
                  <a:lnTo>
                    <a:pt x="6096" y="12192"/>
                  </a:lnTo>
                  <a:lnTo>
                    <a:pt x="12192" y="12192"/>
                  </a:lnTo>
                  <a:lnTo>
                    <a:pt x="12192" y="300228"/>
                  </a:lnTo>
                  <a:lnTo>
                    <a:pt x="6096" y="300228"/>
                  </a:lnTo>
                  <a:lnTo>
                    <a:pt x="12192" y="304800"/>
                  </a:lnTo>
                  <a:lnTo>
                    <a:pt x="746760" y="304800"/>
                  </a:lnTo>
                  <a:lnTo>
                    <a:pt x="746760" y="310896"/>
                  </a:lnTo>
                  <a:close/>
                </a:path>
                <a:path w="746760" h="311150">
                  <a:moveTo>
                    <a:pt x="12192" y="12192"/>
                  </a:moveTo>
                  <a:lnTo>
                    <a:pt x="6096" y="12192"/>
                  </a:lnTo>
                  <a:lnTo>
                    <a:pt x="12192" y="6096"/>
                  </a:lnTo>
                  <a:lnTo>
                    <a:pt x="12192" y="12192"/>
                  </a:lnTo>
                  <a:close/>
                </a:path>
                <a:path w="746760" h="311150">
                  <a:moveTo>
                    <a:pt x="736092" y="12192"/>
                  </a:moveTo>
                  <a:lnTo>
                    <a:pt x="12192" y="12192"/>
                  </a:lnTo>
                  <a:lnTo>
                    <a:pt x="12192" y="6096"/>
                  </a:lnTo>
                  <a:lnTo>
                    <a:pt x="736092" y="6096"/>
                  </a:lnTo>
                  <a:lnTo>
                    <a:pt x="736092" y="12192"/>
                  </a:lnTo>
                  <a:close/>
                </a:path>
                <a:path w="746760" h="311150">
                  <a:moveTo>
                    <a:pt x="736092" y="304800"/>
                  </a:moveTo>
                  <a:lnTo>
                    <a:pt x="736092" y="6096"/>
                  </a:lnTo>
                  <a:lnTo>
                    <a:pt x="740664" y="12192"/>
                  </a:lnTo>
                  <a:lnTo>
                    <a:pt x="746760" y="12192"/>
                  </a:lnTo>
                  <a:lnTo>
                    <a:pt x="746760" y="300228"/>
                  </a:lnTo>
                  <a:lnTo>
                    <a:pt x="740664" y="300228"/>
                  </a:lnTo>
                  <a:lnTo>
                    <a:pt x="736092" y="304800"/>
                  </a:lnTo>
                  <a:close/>
                </a:path>
                <a:path w="746760" h="311150">
                  <a:moveTo>
                    <a:pt x="746760" y="12192"/>
                  </a:moveTo>
                  <a:lnTo>
                    <a:pt x="740664" y="12192"/>
                  </a:lnTo>
                  <a:lnTo>
                    <a:pt x="736092" y="6096"/>
                  </a:lnTo>
                  <a:lnTo>
                    <a:pt x="746760" y="6096"/>
                  </a:lnTo>
                  <a:lnTo>
                    <a:pt x="746760" y="12192"/>
                  </a:lnTo>
                  <a:close/>
                </a:path>
                <a:path w="746760" h="311150">
                  <a:moveTo>
                    <a:pt x="12192" y="304800"/>
                  </a:moveTo>
                  <a:lnTo>
                    <a:pt x="6096" y="300228"/>
                  </a:lnTo>
                  <a:lnTo>
                    <a:pt x="12192" y="300228"/>
                  </a:lnTo>
                  <a:lnTo>
                    <a:pt x="12192" y="304800"/>
                  </a:lnTo>
                  <a:close/>
                </a:path>
                <a:path w="746760" h="311150">
                  <a:moveTo>
                    <a:pt x="736092" y="304800"/>
                  </a:moveTo>
                  <a:lnTo>
                    <a:pt x="12192" y="304800"/>
                  </a:lnTo>
                  <a:lnTo>
                    <a:pt x="12192" y="300228"/>
                  </a:lnTo>
                  <a:lnTo>
                    <a:pt x="736092" y="300228"/>
                  </a:lnTo>
                  <a:lnTo>
                    <a:pt x="736092" y="304800"/>
                  </a:lnTo>
                  <a:close/>
                </a:path>
                <a:path w="746760" h="311150">
                  <a:moveTo>
                    <a:pt x="746760" y="304800"/>
                  </a:moveTo>
                  <a:lnTo>
                    <a:pt x="736092" y="304800"/>
                  </a:lnTo>
                  <a:lnTo>
                    <a:pt x="740664" y="300228"/>
                  </a:lnTo>
                  <a:lnTo>
                    <a:pt x="746760" y="300228"/>
                  </a:lnTo>
                  <a:lnTo>
                    <a:pt x="746760" y="304800"/>
                  </a:lnTo>
                  <a:close/>
                </a:path>
              </a:pathLst>
            </a:custGeom>
            <a:solidFill>
              <a:srgbClr val="000000"/>
            </a:solidFill>
          </p:spPr>
          <p:txBody>
            <a:bodyPr wrap="square" lIns="0" tIns="0" rIns="0" bIns="0" rtlCol="0"/>
            <a:lstStyle/>
            <a:p>
              <a:endParaRPr sz="1632"/>
            </a:p>
          </p:txBody>
        </p:sp>
      </p:grpSp>
      <p:sp>
        <p:nvSpPr>
          <p:cNvPr id="32" name="object 32"/>
          <p:cNvSpPr txBox="1"/>
          <p:nvPr/>
        </p:nvSpPr>
        <p:spPr>
          <a:xfrm>
            <a:off x="3509414" y="2710954"/>
            <a:ext cx="503841" cy="255862"/>
          </a:xfrm>
          <a:prstGeom prst="rect">
            <a:avLst/>
          </a:prstGeom>
        </p:spPr>
        <p:txBody>
          <a:bodyPr vert="horz" wrap="square" lIns="0" tIns="11516" rIns="0" bIns="0" rtlCol="0">
            <a:spAutoFit/>
          </a:bodyPr>
          <a:lstStyle/>
          <a:p>
            <a:pPr marL="11516">
              <a:spcBef>
                <a:spcPts val="91"/>
              </a:spcBef>
            </a:pPr>
            <a:r>
              <a:rPr sz="1587" b="1" spc="-18" dirty="0">
                <a:latin typeface="Times New Roman"/>
                <a:cs typeface="Times New Roman"/>
              </a:rPr>
              <a:t>Berm</a:t>
            </a:r>
            <a:endParaRPr sz="1587">
              <a:latin typeface="Times New Roman"/>
              <a:cs typeface="Times New Roman"/>
            </a:endParaRPr>
          </a:p>
        </p:txBody>
      </p:sp>
      <p:grpSp>
        <p:nvGrpSpPr>
          <p:cNvPr id="33" name="object 33"/>
          <p:cNvGrpSpPr/>
          <p:nvPr/>
        </p:nvGrpSpPr>
        <p:grpSpPr>
          <a:xfrm>
            <a:off x="3530613" y="3062434"/>
            <a:ext cx="1651448" cy="1236858"/>
            <a:chOff x="2517648" y="3377184"/>
            <a:chExt cx="1821180" cy="1363980"/>
          </a:xfrm>
        </p:grpSpPr>
        <p:sp>
          <p:nvSpPr>
            <p:cNvPr id="34" name="object 34"/>
            <p:cNvSpPr/>
            <p:nvPr/>
          </p:nvSpPr>
          <p:spPr>
            <a:xfrm>
              <a:off x="2517648" y="3377184"/>
              <a:ext cx="102235" cy="334010"/>
            </a:xfrm>
            <a:custGeom>
              <a:avLst/>
              <a:gdLst/>
              <a:ahLst/>
              <a:cxnLst/>
              <a:rect l="l" t="t" r="r" b="b"/>
              <a:pathLst>
                <a:path w="102235" h="334010">
                  <a:moveTo>
                    <a:pt x="49825" y="263152"/>
                  </a:moveTo>
                  <a:lnTo>
                    <a:pt x="25159" y="258118"/>
                  </a:lnTo>
                  <a:lnTo>
                    <a:pt x="76200" y="0"/>
                  </a:lnTo>
                  <a:lnTo>
                    <a:pt x="102108" y="6096"/>
                  </a:lnTo>
                  <a:lnTo>
                    <a:pt x="49825" y="263152"/>
                  </a:lnTo>
                  <a:close/>
                </a:path>
                <a:path w="102235" h="334010">
                  <a:moveTo>
                    <a:pt x="22860" y="333756"/>
                  </a:moveTo>
                  <a:lnTo>
                    <a:pt x="0" y="252984"/>
                  </a:lnTo>
                  <a:lnTo>
                    <a:pt x="25159" y="258118"/>
                  </a:lnTo>
                  <a:lnTo>
                    <a:pt x="22860" y="269748"/>
                  </a:lnTo>
                  <a:lnTo>
                    <a:pt x="47244" y="275844"/>
                  </a:lnTo>
                  <a:lnTo>
                    <a:pt x="68650" y="275844"/>
                  </a:lnTo>
                  <a:lnTo>
                    <a:pt x="22860" y="333756"/>
                  </a:lnTo>
                  <a:close/>
                </a:path>
                <a:path w="102235" h="334010">
                  <a:moveTo>
                    <a:pt x="47244" y="275844"/>
                  </a:moveTo>
                  <a:lnTo>
                    <a:pt x="22860" y="269748"/>
                  </a:lnTo>
                  <a:lnTo>
                    <a:pt x="25159" y="258118"/>
                  </a:lnTo>
                  <a:lnTo>
                    <a:pt x="49825" y="263152"/>
                  </a:lnTo>
                  <a:lnTo>
                    <a:pt x="47244" y="275844"/>
                  </a:lnTo>
                  <a:close/>
                </a:path>
                <a:path w="102235" h="334010">
                  <a:moveTo>
                    <a:pt x="68650" y="275844"/>
                  </a:moveTo>
                  <a:lnTo>
                    <a:pt x="47244" y="275844"/>
                  </a:lnTo>
                  <a:lnTo>
                    <a:pt x="49825" y="263152"/>
                  </a:lnTo>
                  <a:lnTo>
                    <a:pt x="74676" y="268224"/>
                  </a:lnTo>
                  <a:lnTo>
                    <a:pt x="68650" y="275844"/>
                  </a:lnTo>
                  <a:close/>
                </a:path>
              </a:pathLst>
            </a:custGeom>
            <a:solidFill>
              <a:srgbClr val="ED7C31"/>
            </a:solidFill>
          </p:spPr>
          <p:txBody>
            <a:bodyPr wrap="square" lIns="0" tIns="0" rIns="0" bIns="0" rtlCol="0"/>
            <a:lstStyle/>
            <a:p>
              <a:endParaRPr sz="1632"/>
            </a:p>
          </p:txBody>
        </p:sp>
        <p:sp>
          <p:nvSpPr>
            <p:cNvPr id="35" name="object 35"/>
            <p:cNvSpPr/>
            <p:nvPr/>
          </p:nvSpPr>
          <p:spPr>
            <a:xfrm>
              <a:off x="2746324" y="3779519"/>
              <a:ext cx="1592580" cy="962025"/>
            </a:xfrm>
            <a:custGeom>
              <a:avLst/>
              <a:gdLst/>
              <a:ahLst/>
              <a:cxnLst/>
              <a:rect l="l" t="t" r="r" b="b"/>
              <a:pathLst>
                <a:path w="1592579" h="962025">
                  <a:moveTo>
                    <a:pt x="1592414" y="0"/>
                  </a:moveTo>
                  <a:lnTo>
                    <a:pt x="1573110" y="0"/>
                  </a:lnTo>
                  <a:lnTo>
                    <a:pt x="1196263" y="914209"/>
                  </a:lnTo>
                  <a:lnTo>
                    <a:pt x="1196263" y="911352"/>
                  </a:lnTo>
                  <a:lnTo>
                    <a:pt x="394639" y="911352"/>
                  </a:lnTo>
                  <a:lnTo>
                    <a:pt x="394639" y="914209"/>
                  </a:lnTo>
                  <a:lnTo>
                    <a:pt x="17780" y="0"/>
                  </a:lnTo>
                  <a:lnTo>
                    <a:pt x="0" y="0"/>
                  </a:lnTo>
                  <a:lnTo>
                    <a:pt x="387019" y="940308"/>
                  </a:lnTo>
                  <a:lnTo>
                    <a:pt x="394639" y="936498"/>
                  </a:lnTo>
                  <a:lnTo>
                    <a:pt x="394639" y="961644"/>
                  </a:lnTo>
                  <a:lnTo>
                    <a:pt x="1196263" y="961644"/>
                  </a:lnTo>
                  <a:lnTo>
                    <a:pt x="1196263" y="936155"/>
                  </a:lnTo>
                  <a:lnTo>
                    <a:pt x="1205407" y="940308"/>
                  </a:lnTo>
                  <a:lnTo>
                    <a:pt x="1592414" y="0"/>
                  </a:lnTo>
                  <a:close/>
                </a:path>
              </a:pathLst>
            </a:custGeom>
            <a:solidFill>
              <a:srgbClr val="000000"/>
            </a:solidFill>
          </p:spPr>
          <p:txBody>
            <a:bodyPr wrap="square" lIns="0" tIns="0" rIns="0" bIns="0" rtlCol="0"/>
            <a:lstStyle/>
            <a:p>
              <a:endParaRPr sz="1632"/>
            </a:p>
          </p:txBody>
        </p:sp>
      </p:grpSp>
      <p:sp>
        <p:nvSpPr>
          <p:cNvPr id="36" name="object 36"/>
          <p:cNvSpPr txBox="1"/>
          <p:nvPr/>
        </p:nvSpPr>
        <p:spPr>
          <a:xfrm>
            <a:off x="4127127" y="3571911"/>
            <a:ext cx="630521" cy="255862"/>
          </a:xfrm>
          <a:prstGeom prst="rect">
            <a:avLst/>
          </a:prstGeom>
        </p:spPr>
        <p:txBody>
          <a:bodyPr vert="horz" wrap="square" lIns="0" tIns="11516" rIns="0" bIns="0" rtlCol="0">
            <a:spAutoFit/>
          </a:bodyPr>
          <a:lstStyle/>
          <a:p>
            <a:pPr marL="11516">
              <a:spcBef>
                <a:spcPts val="91"/>
              </a:spcBef>
            </a:pPr>
            <a:r>
              <a:rPr sz="1587" b="1" spc="-9" dirty="0">
                <a:latin typeface="Times New Roman"/>
                <a:cs typeface="Times New Roman"/>
              </a:rPr>
              <a:t>cutting</a:t>
            </a:r>
            <a:endParaRPr sz="1587">
              <a:latin typeface="Times New Roman"/>
              <a:cs typeface="Times New Roman"/>
            </a:endParaRPr>
          </a:p>
        </p:txBody>
      </p:sp>
      <p:pic>
        <p:nvPicPr>
          <p:cNvPr id="37" name="object 37"/>
          <p:cNvPicPr/>
          <p:nvPr/>
        </p:nvPicPr>
        <p:blipFill>
          <a:blip r:embed="rId2" cstate="print"/>
          <a:stretch>
            <a:fillRect/>
          </a:stretch>
        </p:blipFill>
        <p:spPr>
          <a:xfrm>
            <a:off x="6944066" y="2388035"/>
            <a:ext cx="3757561" cy="2312027"/>
          </a:xfrm>
          <a:prstGeom prst="rect">
            <a:avLst/>
          </a:prstGeom>
        </p:spPr>
      </p:pic>
      <p:grpSp>
        <p:nvGrpSpPr>
          <p:cNvPr id="38" name="object 38"/>
          <p:cNvGrpSpPr/>
          <p:nvPr/>
        </p:nvGrpSpPr>
        <p:grpSpPr>
          <a:xfrm>
            <a:off x="1909567" y="4912885"/>
            <a:ext cx="8796206" cy="883306"/>
            <a:chOff x="729995" y="5417820"/>
            <a:chExt cx="9700260" cy="974090"/>
          </a:xfrm>
        </p:grpSpPr>
        <p:sp>
          <p:nvSpPr>
            <p:cNvPr id="39" name="object 39"/>
            <p:cNvSpPr/>
            <p:nvPr/>
          </p:nvSpPr>
          <p:spPr>
            <a:xfrm>
              <a:off x="736092" y="5422392"/>
              <a:ext cx="9690100" cy="20320"/>
            </a:xfrm>
            <a:custGeom>
              <a:avLst/>
              <a:gdLst/>
              <a:ahLst/>
              <a:cxnLst/>
              <a:rect l="l" t="t" r="r" b="b"/>
              <a:pathLst>
                <a:path w="9690100" h="20320">
                  <a:moveTo>
                    <a:pt x="0" y="0"/>
                  </a:moveTo>
                  <a:lnTo>
                    <a:pt x="9689592" y="0"/>
                  </a:lnTo>
                  <a:lnTo>
                    <a:pt x="9689592" y="19812"/>
                  </a:lnTo>
                  <a:lnTo>
                    <a:pt x="0" y="19812"/>
                  </a:lnTo>
                  <a:lnTo>
                    <a:pt x="0" y="0"/>
                  </a:lnTo>
                  <a:close/>
                </a:path>
              </a:pathLst>
            </a:custGeom>
            <a:solidFill>
              <a:srgbClr val="808080"/>
            </a:solidFill>
          </p:spPr>
          <p:txBody>
            <a:bodyPr wrap="square" lIns="0" tIns="0" rIns="0" bIns="0" rtlCol="0"/>
            <a:lstStyle/>
            <a:p>
              <a:endParaRPr sz="1632"/>
            </a:p>
          </p:txBody>
        </p:sp>
        <p:sp>
          <p:nvSpPr>
            <p:cNvPr id="40" name="object 40"/>
            <p:cNvSpPr/>
            <p:nvPr/>
          </p:nvSpPr>
          <p:spPr>
            <a:xfrm>
              <a:off x="736092" y="5442203"/>
              <a:ext cx="9690100" cy="44450"/>
            </a:xfrm>
            <a:custGeom>
              <a:avLst/>
              <a:gdLst/>
              <a:ahLst/>
              <a:cxnLst/>
              <a:rect l="l" t="t" r="r" b="b"/>
              <a:pathLst>
                <a:path w="9690100" h="44450">
                  <a:moveTo>
                    <a:pt x="9689592" y="0"/>
                  </a:moveTo>
                  <a:lnTo>
                    <a:pt x="0" y="0"/>
                  </a:lnTo>
                  <a:lnTo>
                    <a:pt x="0" y="19812"/>
                  </a:lnTo>
                  <a:lnTo>
                    <a:pt x="0" y="44196"/>
                  </a:lnTo>
                  <a:lnTo>
                    <a:pt x="9689592" y="44196"/>
                  </a:lnTo>
                  <a:lnTo>
                    <a:pt x="9689592" y="19812"/>
                  </a:lnTo>
                  <a:lnTo>
                    <a:pt x="9689592" y="0"/>
                  </a:lnTo>
                  <a:close/>
                </a:path>
              </a:pathLst>
            </a:custGeom>
            <a:solidFill>
              <a:srgbClr val="7E7E7E"/>
            </a:solidFill>
          </p:spPr>
          <p:txBody>
            <a:bodyPr wrap="square" lIns="0" tIns="0" rIns="0" bIns="0" rtlCol="0"/>
            <a:lstStyle/>
            <a:p>
              <a:endParaRPr sz="1632"/>
            </a:p>
          </p:txBody>
        </p:sp>
        <p:sp>
          <p:nvSpPr>
            <p:cNvPr id="41" name="object 41"/>
            <p:cNvSpPr/>
            <p:nvPr/>
          </p:nvSpPr>
          <p:spPr>
            <a:xfrm>
              <a:off x="736092" y="5486399"/>
              <a:ext cx="9690100" cy="55244"/>
            </a:xfrm>
            <a:custGeom>
              <a:avLst/>
              <a:gdLst/>
              <a:ahLst/>
              <a:cxnLst/>
              <a:rect l="l" t="t" r="r" b="b"/>
              <a:pathLst>
                <a:path w="9690100" h="55245">
                  <a:moveTo>
                    <a:pt x="9689592" y="0"/>
                  </a:moveTo>
                  <a:lnTo>
                    <a:pt x="0" y="0"/>
                  </a:lnTo>
                  <a:lnTo>
                    <a:pt x="0" y="30480"/>
                  </a:lnTo>
                  <a:lnTo>
                    <a:pt x="0" y="54864"/>
                  </a:lnTo>
                  <a:lnTo>
                    <a:pt x="9689592" y="54864"/>
                  </a:lnTo>
                  <a:lnTo>
                    <a:pt x="9689592" y="30480"/>
                  </a:lnTo>
                  <a:lnTo>
                    <a:pt x="9689592" y="0"/>
                  </a:lnTo>
                  <a:close/>
                </a:path>
              </a:pathLst>
            </a:custGeom>
            <a:solidFill>
              <a:srgbClr val="7C7C7C"/>
            </a:solidFill>
          </p:spPr>
          <p:txBody>
            <a:bodyPr wrap="square" lIns="0" tIns="0" rIns="0" bIns="0" rtlCol="0"/>
            <a:lstStyle/>
            <a:p>
              <a:endParaRPr sz="1632"/>
            </a:p>
          </p:txBody>
        </p:sp>
        <p:sp>
          <p:nvSpPr>
            <p:cNvPr id="42" name="object 42"/>
            <p:cNvSpPr/>
            <p:nvPr/>
          </p:nvSpPr>
          <p:spPr>
            <a:xfrm>
              <a:off x="736092" y="5541264"/>
              <a:ext cx="9690100" cy="21590"/>
            </a:xfrm>
            <a:custGeom>
              <a:avLst/>
              <a:gdLst/>
              <a:ahLst/>
              <a:cxnLst/>
              <a:rect l="l" t="t" r="r" b="b"/>
              <a:pathLst>
                <a:path w="9690100" h="21589">
                  <a:moveTo>
                    <a:pt x="9689592" y="0"/>
                  </a:moveTo>
                  <a:lnTo>
                    <a:pt x="9689592" y="21336"/>
                  </a:lnTo>
                  <a:lnTo>
                    <a:pt x="0" y="21336"/>
                  </a:lnTo>
                  <a:lnTo>
                    <a:pt x="0" y="0"/>
                  </a:lnTo>
                  <a:lnTo>
                    <a:pt x="9689592" y="0"/>
                  </a:lnTo>
                  <a:close/>
                </a:path>
              </a:pathLst>
            </a:custGeom>
            <a:solidFill>
              <a:srgbClr val="7B7B7B"/>
            </a:solidFill>
          </p:spPr>
          <p:txBody>
            <a:bodyPr wrap="square" lIns="0" tIns="0" rIns="0" bIns="0" rtlCol="0"/>
            <a:lstStyle/>
            <a:p>
              <a:endParaRPr sz="1632"/>
            </a:p>
          </p:txBody>
        </p:sp>
        <p:sp>
          <p:nvSpPr>
            <p:cNvPr id="43" name="object 43"/>
            <p:cNvSpPr/>
            <p:nvPr/>
          </p:nvSpPr>
          <p:spPr>
            <a:xfrm>
              <a:off x="736092" y="5562599"/>
              <a:ext cx="9690100" cy="59690"/>
            </a:xfrm>
            <a:custGeom>
              <a:avLst/>
              <a:gdLst/>
              <a:ahLst/>
              <a:cxnLst/>
              <a:rect l="l" t="t" r="r" b="b"/>
              <a:pathLst>
                <a:path w="9690100" h="59689">
                  <a:moveTo>
                    <a:pt x="9689592" y="0"/>
                  </a:moveTo>
                  <a:lnTo>
                    <a:pt x="0" y="0"/>
                  </a:lnTo>
                  <a:lnTo>
                    <a:pt x="0" y="19812"/>
                  </a:lnTo>
                  <a:lnTo>
                    <a:pt x="0" y="39624"/>
                  </a:lnTo>
                  <a:lnTo>
                    <a:pt x="0" y="59436"/>
                  </a:lnTo>
                  <a:lnTo>
                    <a:pt x="9689592" y="59436"/>
                  </a:lnTo>
                  <a:lnTo>
                    <a:pt x="9689592" y="39624"/>
                  </a:lnTo>
                  <a:lnTo>
                    <a:pt x="9689592" y="19812"/>
                  </a:lnTo>
                  <a:lnTo>
                    <a:pt x="9689592" y="0"/>
                  </a:lnTo>
                  <a:close/>
                </a:path>
              </a:pathLst>
            </a:custGeom>
            <a:solidFill>
              <a:srgbClr val="797979"/>
            </a:solidFill>
          </p:spPr>
          <p:txBody>
            <a:bodyPr wrap="square" lIns="0" tIns="0" rIns="0" bIns="0" rtlCol="0"/>
            <a:lstStyle/>
            <a:p>
              <a:endParaRPr sz="1632"/>
            </a:p>
          </p:txBody>
        </p:sp>
        <p:sp>
          <p:nvSpPr>
            <p:cNvPr id="44" name="object 44"/>
            <p:cNvSpPr/>
            <p:nvPr/>
          </p:nvSpPr>
          <p:spPr>
            <a:xfrm>
              <a:off x="736092" y="5622036"/>
              <a:ext cx="9690100" cy="20320"/>
            </a:xfrm>
            <a:custGeom>
              <a:avLst/>
              <a:gdLst/>
              <a:ahLst/>
              <a:cxnLst/>
              <a:rect l="l" t="t" r="r" b="b"/>
              <a:pathLst>
                <a:path w="9690100" h="20320">
                  <a:moveTo>
                    <a:pt x="9689592" y="0"/>
                  </a:moveTo>
                  <a:lnTo>
                    <a:pt x="9689592" y="19812"/>
                  </a:lnTo>
                  <a:lnTo>
                    <a:pt x="0" y="19812"/>
                  </a:lnTo>
                  <a:lnTo>
                    <a:pt x="0" y="0"/>
                  </a:lnTo>
                  <a:lnTo>
                    <a:pt x="9689592" y="0"/>
                  </a:lnTo>
                  <a:close/>
                </a:path>
              </a:pathLst>
            </a:custGeom>
            <a:solidFill>
              <a:srgbClr val="7B7B7B"/>
            </a:solidFill>
          </p:spPr>
          <p:txBody>
            <a:bodyPr wrap="square" lIns="0" tIns="0" rIns="0" bIns="0" rtlCol="0"/>
            <a:lstStyle/>
            <a:p>
              <a:endParaRPr sz="1632"/>
            </a:p>
          </p:txBody>
        </p:sp>
        <p:sp>
          <p:nvSpPr>
            <p:cNvPr id="45" name="object 45"/>
            <p:cNvSpPr/>
            <p:nvPr/>
          </p:nvSpPr>
          <p:spPr>
            <a:xfrm>
              <a:off x="736092" y="5641847"/>
              <a:ext cx="9690100" cy="55244"/>
            </a:xfrm>
            <a:custGeom>
              <a:avLst/>
              <a:gdLst/>
              <a:ahLst/>
              <a:cxnLst/>
              <a:rect l="l" t="t" r="r" b="b"/>
              <a:pathLst>
                <a:path w="9690100" h="55245">
                  <a:moveTo>
                    <a:pt x="9689592" y="0"/>
                  </a:moveTo>
                  <a:lnTo>
                    <a:pt x="0" y="0"/>
                  </a:lnTo>
                  <a:lnTo>
                    <a:pt x="0" y="25908"/>
                  </a:lnTo>
                  <a:lnTo>
                    <a:pt x="0" y="54864"/>
                  </a:lnTo>
                  <a:lnTo>
                    <a:pt x="9689592" y="54864"/>
                  </a:lnTo>
                  <a:lnTo>
                    <a:pt x="9689592" y="25908"/>
                  </a:lnTo>
                  <a:lnTo>
                    <a:pt x="9689592" y="0"/>
                  </a:lnTo>
                  <a:close/>
                </a:path>
              </a:pathLst>
            </a:custGeom>
            <a:solidFill>
              <a:srgbClr val="7C7C7C"/>
            </a:solidFill>
          </p:spPr>
          <p:txBody>
            <a:bodyPr wrap="square" lIns="0" tIns="0" rIns="0" bIns="0" rtlCol="0"/>
            <a:lstStyle/>
            <a:p>
              <a:endParaRPr sz="1632"/>
            </a:p>
          </p:txBody>
        </p:sp>
        <p:sp>
          <p:nvSpPr>
            <p:cNvPr id="46" name="object 46"/>
            <p:cNvSpPr/>
            <p:nvPr/>
          </p:nvSpPr>
          <p:spPr>
            <a:xfrm>
              <a:off x="736092" y="5696711"/>
              <a:ext cx="9690100" cy="45720"/>
            </a:xfrm>
            <a:custGeom>
              <a:avLst/>
              <a:gdLst/>
              <a:ahLst/>
              <a:cxnLst/>
              <a:rect l="l" t="t" r="r" b="b"/>
              <a:pathLst>
                <a:path w="9690100" h="45720">
                  <a:moveTo>
                    <a:pt x="9689592" y="0"/>
                  </a:moveTo>
                  <a:lnTo>
                    <a:pt x="0" y="0"/>
                  </a:lnTo>
                  <a:lnTo>
                    <a:pt x="0" y="25908"/>
                  </a:lnTo>
                  <a:lnTo>
                    <a:pt x="0" y="45720"/>
                  </a:lnTo>
                  <a:lnTo>
                    <a:pt x="9689592" y="45720"/>
                  </a:lnTo>
                  <a:lnTo>
                    <a:pt x="9689592" y="25908"/>
                  </a:lnTo>
                  <a:lnTo>
                    <a:pt x="9689592" y="0"/>
                  </a:lnTo>
                  <a:close/>
                </a:path>
              </a:pathLst>
            </a:custGeom>
            <a:solidFill>
              <a:srgbClr val="7E7E7E"/>
            </a:solidFill>
          </p:spPr>
          <p:txBody>
            <a:bodyPr wrap="square" lIns="0" tIns="0" rIns="0" bIns="0" rtlCol="0"/>
            <a:lstStyle/>
            <a:p>
              <a:endParaRPr sz="1632"/>
            </a:p>
          </p:txBody>
        </p:sp>
        <p:sp>
          <p:nvSpPr>
            <p:cNvPr id="47" name="object 47"/>
            <p:cNvSpPr/>
            <p:nvPr/>
          </p:nvSpPr>
          <p:spPr>
            <a:xfrm>
              <a:off x="736092" y="5742431"/>
              <a:ext cx="9690100" cy="41275"/>
            </a:xfrm>
            <a:custGeom>
              <a:avLst/>
              <a:gdLst/>
              <a:ahLst/>
              <a:cxnLst/>
              <a:rect l="l" t="t" r="r" b="b"/>
              <a:pathLst>
                <a:path w="9690100" h="41275">
                  <a:moveTo>
                    <a:pt x="9689592" y="0"/>
                  </a:moveTo>
                  <a:lnTo>
                    <a:pt x="0" y="0"/>
                  </a:lnTo>
                  <a:lnTo>
                    <a:pt x="0" y="19812"/>
                  </a:lnTo>
                  <a:lnTo>
                    <a:pt x="0" y="41148"/>
                  </a:lnTo>
                  <a:lnTo>
                    <a:pt x="9689592" y="41148"/>
                  </a:lnTo>
                  <a:lnTo>
                    <a:pt x="9689592" y="19812"/>
                  </a:lnTo>
                  <a:lnTo>
                    <a:pt x="9689592" y="0"/>
                  </a:lnTo>
                  <a:close/>
                </a:path>
              </a:pathLst>
            </a:custGeom>
            <a:solidFill>
              <a:srgbClr val="808080"/>
            </a:solidFill>
          </p:spPr>
          <p:txBody>
            <a:bodyPr wrap="square" lIns="0" tIns="0" rIns="0" bIns="0" rtlCol="0"/>
            <a:lstStyle/>
            <a:p>
              <a:endParaRPr sz="1632"/>
            </a:p>
          </p:txBody>
        </p:sp>
        <p:sp>
          <p:nvSpPr>
            <p:cNvPr id="48" name="object 48"/>
            <p:cNvSpPr/>
            <p:nvPr/>
          </p:nvSpPr>
          <p:spPr>
            <a:xfrm>
              <a:off x="736092" y="5783580"/>
              <a:ext cx="9690100" cy="20320"/>
            </a:xfrm>
            <a:custGeom>
              <a:avLst/>
              <a:gdLst/>
              <a:ahLst/>
              <a:cxnLst/>
              <a:rect l="l" t="t" r="r" b="b"/>
              <a:pathLst>
                <a:path w="9690100" h="20320">
                  <a:moveTo>
                    <a:pt x="9689592" y="0"/>
                  </a:moveTo>
                  <a:lnTo>
                    <a:pt x="9689592" y="19812"/>
                  </a:lnTo>
                  <a:lnTo>
                    <a:pt x="0" y="19812"/>
                  </a:lnTo>
                  <a:lnTo>
                    <a:pt x="0" y="0"/>
                  </a:lnTo>
                  <a:lnTo>
                    <a:pt x="9689592" y="0"/>
                  </a:lnTo>
                  <a:close/>
                </a:path>
              </a:pathLst>
            </a:custGeom>
            <a:solidFill>
              <a:srgbClr val="828282"/>
            </a:solidFill>
          </p:spPr>
          <p:txBody>
            <a:bodyPr wrap="square" lIns="0" tIns="0" rIns="0" bIns="0" rtlCol="0"/>
            <a:lstStyle/>
            <a:p>
              <a:endParaRPr sz="1632"/>
            </a:p>
          </p:txBody>
        </p:sp>
        <p:sp>
          <p:nvSpPr>
            <p:cNvPr id="49" name="object 49"/>
            <p:cNvSpPr/>
            <p:nvPr/>
          </p:nvSpPr>
          <p:spPr>
            <a:xfrm>
              <a:off x="736092" y="5803391"/>
              <a:ext cx="9690100" cy="44450"/>
            </a:xfrm>
            <a:custGeom>
              <a:avLst/>
              <a:gdLst/>
              <a:ahLst/>
              <a:cxnLst/>
              <a:rect l="l" t="t" r="r" b="b"/>
              <a:pathLst>
                <a:path w="9690100" h="44450">
                  <a:moveTo>
                    <a:pt x="9689592" y="0"/>
                  </a:moveTo>
                  <a:lnTo>
                    <a:pt x="0" y="0"/>
                  </a:lnTo>
                  <a:lnTo>
                    <a:pt x="0" y="19812"/>
                  </a:lnTo>
                  <a:lnTo>
                    <a:pt x="0" y="44196"/>
                  </a:lnTo>
                  <a:lnTo>
                    <a:pt x="9689592" y="44196"/>
                  </a:lnTo>
                  <a:lnTo>
                    <a:pt x="9689592" y="19812"/>
                  </a:lnTo>
                  <a:lnTo>
                    <a:pt x="9689592" y="0"/>
                  </a:lnTo>
                  <a:close/>
                </a:path>
              </a:pathLst>
            </a:custGeom>
            <a:solidFill>
              <a:srgbClr val="838383"/>
            </a:solidFill>
          </p:spPr>
          <p:txBody>
            <a:bodyPr wrap="square" lIns="0" tIns="0" rIns="0" bIns="0" rtlCol="0"/>
            <a:lstStyle/>
            <a:p>
              <a:endParaRPr sz="1632"/>
            </a:p>
          </p:txBody>
        </p:sp>
        <p:sp>
          <p:nvSpPr>
            <p:cNvPr id="50" name="object 50"/>
            <p:cNvSpPr/>
            <p:nvPr/>
          </p:nvSpPr>
          <p:spPr>
            <a:xfrm>
              <a:off x="736092" y="5847587"/>
              <a:ext cx="9690100" cy="56515"/>
            </a:xfrm>
            <a:custGeom>
              <a:avLst/>
              <a:gdLst/>
              <a:ahLst/>
              <a:cxnLst/>
              <a:rect l="l" t="t" r="r" b="b"/>
              <a:pathLst>
                <a:path w="9690100" h="56514">
                  <a:moveTo>
                    <a:pt x="9689592" y="0"/>
                  </a:moveTo>
                  <a:lnTo>
                    <a:pt x="0" y="0"/>
                  </a:lnTo>
                  <a:lnTo>
                    <a:pt x="0" y="30480"/>
                  </a:lnTo>
                  <a:lnTo>
                    <a:pt x="0" y="56388"/>
                  </a:lnTo>
                  <a:lnTo>
                    <a:pt x="9689592" y="56388"/>
                  </a:lnTo>
                  <a:lnTo>
                    <a:pt x="9689592" y="30480"/>
                  </a:lnTo>
                  <a:lnTo>
                    <a:pt x="9689592" y="0"/>
                  </a:lnTo>
                  <a:close/>
                </a:path>
              </a:pathLst>
            </a:custGeom>
            <a:solidFill>
              <a:srgbClr val="858585"/>
            </a:solidFill>
          </p:spPr>
          <p:txBody>
            <a:bodyPr wrap="square" lIns="0" tIns="0" rIns="0" bIns="0" rtlCol="0"/>
            <a:lstStyle/>
            <a:p>
              <a:endParaRPr sz="1632"/>
            </a:p>
          </p:txBody>
        </p:sp>
        <p:sp>
          <p:nvSpPr>
            <p:cNvPr id="51" name="object 51"/>
            <p:cNvSpPr/>
            <p:nvPr/>
          </p:nvSpPr>
          <p:spPr>
            <a:xfrm>
              <a:off x="736092" y="5903976"/>
              <a:ext cx="9690100" cy="40005"/>
            </a:xfrm>
            <a:custGeom>
              <a:avLst/>
              <a:gdLst/>
              <a:ahLst/>
              <a:cxnLst/>
              <a:rect l="l" t="t" r="r" b="b"/>
              <a:pathLst>
                <a:path w="9690100" h="40004">
                  <a:moveTo>
                    <a:pt x="9689592" y="0"/>
                  </a:moveTo>
                  <a:lnTo>
                    <a:pt x="0" y="0"/>
                  </a:lnTo>
                  <a:lnTo>
                    <a:pt x="0" y="19812"/>
                  </a:lnTo>
                  <a:lnTo>
                    <a:pt x="0" y="39624"/>
                  </a:lnTo>
                  <a:lnTo>
                    <a:pt x="9689592" y="39624"/>
                  </a:lnTo>
                  <a:lnTo>
                    <a:pt x="9689592" y="19812"/>
                  </a:lnTo>
                  <a:lnTo>
                    <a:pt x="9689592" y="0"/>
                  </a:lnTo>
                  <a:close/>
                </a:path>
              </a:pathLst>
            </a:custGeom>
            <a:solidFill>
              <a:srgbClr val="878787"/>
            </a:solidFill>
          </p:spPr>
          <p:txBody>
            <a:bodyPr wrap="square" lIns="0" tIns="0" rIns="0" bIns="0" rtlCol="0"/>
            <a:lstStyle/>
            <a:p>
              <a:endParaRPr sz="1632"/>
            </a:p>
          </p:txBody>
        </p:sp>
        <p:sp>
          <p:nvSpPr>
            <p:cNvPr id="52" name="object 52"/>
            <p:cNvSpPr/>
            <p:nvPr/>
          </p:nvSpPr>
          <p:spPr>
            <a:xfrm>
              <a:off x="736092" y="5943600"/>
              <a:ext cx="9690100" cy="55244"/>
            </a:xfrm>
            <a:custGeom>
              <a:avLst/>
              <a:gdLst/>
              <a:ahLst/>
              <a:cxnLst/>
              <a:rect l="l" t="t" r="r" b="b"/>
              <a:pathLst>
                <a:path w="9690100" h="55245">
                  <a:moveTo>
                    <a:pt x="9689592" y="0"/>
                  </a:moveTo>
                  <a:lnTo>
                    <a:pt x="0" y="0"/>
                  </a:lnTo>
                  <a:lnTo>
                    <a:pt x="0" y="24384"/>
                  </a:lnTo>
                  <a:lnTo>
                    <a:pt x="0" y="54864"/>
                  </a:lnTo>
                  <a:lnTo>
                    <a:pt x="9689592" y="54864"/>
                  </a:lnTo>
                  <a:lnTo>
                    <a:pt x="9689592" y="24384"/>
                  </a:lnTo>
                  <a:lnTo>
                    <a:pt x="9689592" y="0"/>
                  </a:lnTo>
                  <a:close/>
                </a:path>
              </a:pathLst>
            </a:custGeom>
            <a:solidFill>
              <a:srgbClr val="898989"/>
            </a:solidFill>
          </p:spPr>
          <p:txBody>
            <a:bodyPr wrap="square" lIns="0" tIns="0" rIns="0" bIns="0" rtlCol="0"/>
            <a:lstStyle/>
            <a:p>
              <a:endParaRPr sz="1632"/>
            </a:p>
          </p:txBody>
        </p:sp>
        <p:sp>
          <p:nvSpPr>
            <p:cNvPr id="53" name="object 53"/>
            <p:cNvSpPr/>
            <p:nvPr/>
          </p:nvSpPr>
          <p:spPr>
            <a:xfrm>
              <a:off x="736092" y="5998464"/>
              <a:ext cx="9690100" cy="26034"/>
            </a:xfrm>
            <a:custGeom>
              <a:avLst/>
              <a:gdLst/>
              <a:ahLst/>
              <a:cxnLst/>
              <a:rect l="l" t="t" r="r" b="b"/>
              <a:pathLst>
                <a:path w="9690100" h="26035">
                  <a:moveTo>
                    <a:pt x="9689592" y="0"/>
                  </a:moveTo>
                  <a:lnTo>
                    <a:pt x="9689592" y="25908"/>
                  </a:lnTo>
                  <a:lnTo>
                    <a:pt x="0" y="25908"/>
                  </a:lnTo>
                  <a:lnTo>
                    <a:pt x="0" y="0"/>
                  </a:lnTo>
                  <a:lnTo>
                    <a:pt x="9689592" y="0"/>
                  </a:lnTo>
                  <a:close/>
                </a:path>
              </a:pathLst>
            </a:custGeom>
            <a:solidFill>
              <a:srgbClr val="8A8A8A"/>
            </a:solidFill>
          </p:spPr>
          <p:txBody>
            <a:bodyPr wrap="square" lIns="0" tIns="0" rIns="0" bIns="0" rtlCol="0"/>
            <a:lstStyle/>
            <a:p>
              <a:endParaRPr sz="1632"/>
            </a:p>
          </p:txBody>
        </p:sp>
        <p:sp>
          <p:nvSpPr>
            <p:cNvPr id="54" name="object 54"/>
            <p:cNvSpPr/>
            <p:nvPr/>
          </p:nvSpPr>
          <p:spPr>
            <a:xfrm>
              <a:off x="736092" y="6024372"/>
              <a:ext cx="9690100" cy="40005"/>
            </a:xfrm>
            <a:custGeom>
              <a:avLst/>
              <a:gdLst/>
              <a:ahLst/>
              <a:cxnLst/>
              <a:rect l="l" t="t" r="r" b="b"/>
              <a:pathLst>
                <a:path w="9690100" h="40004">
                  <a:moveTo>
                    <a:pt x="9689592" y="0"/>
                  </a:moveTo>
                  <a:lnTo>
                    <a:pt x="0" y="0"/>
                  </a:lnTo>
                  <a:lnTo>
                    <a:pt x="0" y="19812"/>
                  </a:lnTo>
                  <a:lnTo>
                    <a:pt x="0" y="39624"/>
                  </a:lnTo>
                  <a:lnTo>
                    <a:pt x="9689592" y="39624"/>
                  </a:lnTo>
                  <a:lnTo>
                    <a:pt x="9689592" y="19812"/>
                  </a:lnTo>
                  <a:lnTo>
                    <a:pt x="9689592" y="0"/>
                  </a:lnTo>
                  <a:close/>
                </a:path>
              </a:pathLst>
            </a:custGeom>
            <a:solidFill>
              <a:srgbClr val="8C8C8C"/>
            </a:solidFill>
          </p:spPr>
          <p:txBody>
            <a:bodyPr wrap="square" lIns="0" tIns="0" rIns="0" bIns="0" rtlCol="0"/>
            <a:lstStyle/>
            <a:p>
              <a:endParaRPr sz="1632"/>
            </a:p>
          </p:txBody>
        </p:sp>
        <p:sp>
          <p:nvSpPr>
            <p:cNvPr id="55" name="object 55"/>
            <p:cNvSpPr/>
            <p:nvPr/>
          </p:nvSpPr>
          <p:spPr>
            <a:xfrm>
              <a:off x="736092" y="6063995"/>
              <a:ext cx="9690100" cy="55244"/>
            </a:xfrm>
            <a:custGeom>
              <a:avLst/>
              <a:gdLst/>
              <a:ahLst/>
              <a:cxnLst/>
              <a:rect l="l" t="t" r="r" b="b"/>
              <a:pathLst>
                <a:path w="9690100" h="55245">
                  <a:moveTo>
                    <a:pt x="9689592" y="0"/>
                  </a:moveTo>
                  <a:lnTo>
                    <a:pt x="0" y="0"/>
                  </a:lnTo>
                  <a:lnTo>
                    <a:pt x="0" y="24384"/>
                  </a:lnTo>
                  <a:lnTo>
                    <a:pt x="0" y="54864"/>
                  </a:lnTo>
                  <a:lnTo>
                    <a:pt x="9689592" y="54864"/>
                  </a:lnTo>
                  <a:lnTo>
                    <a:pt x="9689592" y="24384"/>
                  </a:lnTo>
                  <a:lnTo>
                    <a:pt x="9689592" y="0"/>
                  </a:lnTo>
                  <a:close/>
                </a:path>
              </a:pathLst>
            </a:custGeom>
            <a:solidFill>
              <a:srgbClr val="8E8E8E"/>
            </a:solidFill>
          </p:spPr>
          <p:txBody>
            <a:bodyPr wrap="square" lIns="0" tIns="0" rIns="0" bIns="0" rtlCol="0"/>
            <a:lstStyle/>
            <a:p>
              <a:endParaRPr sz="1632"/>
            </a:p>
          </p:txBody>
        </p:sp>
        <p:sp>
          <p:nvSpPr>
            <p:cNvPr id="56" name="object 56"/>
            <p:cNvSpPr/>
            <p:nvPr/>
          </p:nvSpPr>
          <p:spPr>
            <a:xfrm>
              <a:off x="736092" y="6118859"/>
              <a:ext cx="9690100" cy="90170"/>
            </a:xfrm>
            <a:custGeom>
              <a:avLst/>
              <a:gdLst/>
              <a:ahLst/>
              <a:cxnLst/>
              <a:rect l="l" t="t" r="r" b="b"/>
              <a:pathLst>
                <a:path w="9690100" h="90170">
                  <a:moveTo>
                    <a:pt x="9689592" y="0"/>
                  </a:moveTo>
                  <a:lnTo>
                    <a:pt x="0" y="0"/>
                  </a:lnTo>
                  <a:lnTo>
                    <a:pt x="0" y="45720"/>
                  </a:lnTo>
                  <a:lnTo>
                    <a:pt x="0" y="89916"/>
                  </a:lnTo>
                  <a:lnTo>
                    <a:pt x="9689592" y="89916"/>
                  </a:lnTo>
                  <a:lnTo>
                    <a:pt x="9689592" y="45720"/>
                  </a:lnTo>
                  <a:lnTo>
                    <a:pt x="9689592" y="0"/>
                  </a:lnTo>
                  <a:close/>
                </a:path>
              </a:pathLst>
            </a:custGeom>
            <a:solidFill>
              <a:srgbClr val="909090"/>
            </a:solidFill>
          </p:spPr>
          <p:txBody>
            <a:bodyPr wrap="square" lIns="0" tIns="0" rIns="0" bIns="0" rtlCol="0"/>
            <a:lstStyle/>
            <a:p>
              <a:endParaRPr sz="1632"/>
            </a:p>
          </p:txBody>
        </p:sp>
        <p:sp>
          <p:nvSpPr>
            <p:cNvPr id="57" name="object 57"/>
            <p:cNvSpPr/>
            <p:nvPr/>
          </p:nvSpPr>
          <p:spPr>
            <a:xfrm>
              <a:off x="736092" y="6208776"/>
              <a:ext cx="9690100" cy="30480"/>
            </a:xfrm>
            <a:custGeom>
              <a:avLst/>
              <a:gdLst/>
              <a:ahLst/>
              <a:cxnLst/>
              <a:rect l="l" t="t" r="r" b="b"/>
              <a:pathLst>
                <a:path w="9690100" h="30479">
                  <a:moveTo>
                    <a:pt x="9689592" y="0"/>
                  </a:moveTo>
                  <a:lnTo>
                    <a:pt x="9689592" y="30480"/>
                  </a:lnTo>
                  <a:lnTo>
                    <a:pt x="0" y="30480"/>
                  </a:lnTo>
                  <a:lnTo>
                    <a:pt x="0" y="0"/>
                  </a:lnTo>
                  <a:lnTo>
                    <a:pt x="9689592" y="0"/>
                  </a:lnTo>
                  <a:close/>
                </a:path>
              </a:pathLst>
            </a:custGeom>
            <a:solidFill>
              <a:srgbClr val="919191"/>
            </a:solidFill>
          </p:spPr>
          <p:txBody>
            <a:bodyPr wrap="square" lIns="0" tIns="0" rIns="0" bIns="0" rtlCol="0"/>
            <a:lstStyle/>
            <a:p>
              <a:endParaRPr sz="1632"/>
            </a:p>
          </p:txBody>
        </p:sp>
        <p:sp>
          <p:nvSpPr>
            <p:cNvPr id="58" name="object 58"/>
            <p:cNvSpPr/>
            <p:nvPr/>
          </p:nvSpPr>
          <p:spPr>
            <a:xfrm>
              <a:off x="736092" y="6239255"/>
              <a:ext cx="9690100" cy="60960"/>
            </a:xfrm>
            <a:custGeom>
              <a:avLst/>
              <a:gdLst/>
              <a:ahLst/>
              <a:cxnLst/>
              <a:rect l="l" t="t" r="r" b="b"/>
              <a:pathLst>
                <a:path w="9690100" h="60960">
                  <a:moveTo>
                    <a:pt x="9689592" y="0"/>
                  </a:moveTo>
                  <a:lnTo>
                    <a:pt x="0" y="0"/>
                  </a:lnTo>
                  <a:lnTo>
                    <a:pt x="0" y="30480"/>
                  </a:lnTo>
                  <a:lnTo>
                    <a:pt x="0" y="60960"/>
                  </a:lnTo>
                  <a:lnTo>
                    <a:pt x="9689592" y="60960"/>
                  </a:lnTo>
                  <a:lnTo>
                    <a:pt x="9689592" y="30480"/>
                  </a:lnTo>
                  <a:lnTo>
                    <a:pt x="9689592" y="0"/>
                  </a:lnTo>
                  <a:close/>
                </a:path>
              </a:pathLst>
            </a:custGeom>
            <a:solidFill>
              <a:srgbClr val="939393"/>
            </a:solidFill>
          </p:spPr>
          <p:txBody>
            <a:bodyPr wrap="square" lIns="0" tIns="0" rIns="0" bIns="0" rtlCol="0"/>
            <a:lstStyle/>
            <a:p>
              <a:endParaRPr sz="1632"/>
            </a:p>
          </p:txBody>
        </p:sp>
        <p:sp>
          <p:nvSpPr>
            <p:cNvPr id="59" name="object 59"/>
            <p:cNvSpPr/>
            <p:nvPr/>
          </p:nvSpPr>
          <p:spPr>
            <a:xfrm>
              <a:off x="736092" y="6300216"/>
              <a:ext cx="9690100" cy="86995"/>
            </a:xfrm>
            <a:custGeom>
              <a:avLst/>
              <a:gdLst/>
              <a:ahLst/>
              <a:cxnLst/>
              <a:rect l="l" t="t" r="r" b="b"/>
              <a:pathLst>
                <a:path w="9690100" h="86995">
                  <a:moveTo>
                    <a:pt x="9689592" y="0"/>
                  </a:moveTo>
                  <a:lnTo>
                    <a:pt x="0" y="0"/>
                  </a:lnTo>
                  <a:lnTo>
                    <a:pt x="0" y="44196"/>
                  </a:lnTo>
                  <a:lnTo>
                    <a:pt x="0" y="86868"/>
                  </a:lnTo>
                  <a:lnTo>
                    <a:pt x="9689592" y="86868"/>
                  </a:lnTo>
                  <a:lnTo>
                    <a:pt x="9689592" y="44196"/>
                  </a:lnTo>
                  <a:lnTo>
                    <a:pt x="9689592" y="0"/>
                  </a:lnTo>
                  <a:close/>
                </a:path>
              </a:pathLst>
            </a:custGeom>
            <a:solidFill>
              <a:srgbClr val="959595"/>
            </a:solidFill>
          </p:spPr>
          <p:txBody>
            <a:bodyPr wrap="square" lIns="0" tIns="0" rIns="0" bIns="0" rtlCol="0"/>
            <a:lstStyle/>
            <a:p>
              <a:endParaRPr sz="1632"/>
            </a:p>
          </p:txBody>
        </p:sp>
        <p:sp>
          <p:nvSpPr>
            <p:cNvPr id="60" name="object 60"/>
            <p:cNvSpPr/>
            <p:nvPr/>
          </p:nvSpPr>
          <p:spPr>
            <a:xfrm>
              <a:off x="729995" y="5417820"/>
              <a:ext cx="9700260" cy="974090"/>
            </a:xfrm>
            <a:custGeom>
              <a:avLst/>
              <a:gdLst/>
              <a:ahLst/>
              <a:cxnLst/>
              <a:rect l="l" t="t" r="r" b="b"/>
              <a:pathLst>
                <a:path w="9700260" h="974089">
                  <a:moveTo>
                    <a:pt x="9700260" y="973836"/>
                  </a:moveTo>
                  <a:lnTo>
                    <a:pt x="0" y="973836"/>
                  </a:lnTo>
                  <a:lnTo>
                    <a:pt x="0" y="0"/>
                  </a:lnTo>
                  <a:lnTo>
                    <a:pt x="9700260" y="0"/>
                  </a:lnTo>
                  <a:lnTo>
                    <a:pt x="9700260" y="4572"/>
                  </a:lnTo>
                  <a:lnTo>
                    <a:pt x="10668" y="4572"/>
                  </a:lnTo>
                  <a:lnTo>
                    <a:pt x="6096" y="10668"/>
                  </a:lnTo>
                  <a:lnTo>
                    <a:pt x="10668" y="10668"/>
                  </a:lnTo>
                  <a:lnTo>
                    <a:pt x="10668" y="963168"/>
                  </a:lnTo>
                  <a:lnTo>
                    <a:pt x="6096" y="963168"/>
                  </a:lnTo>
                  <a:lnTo>
                    <a:pt x="10668" y="969264"/>
                  </a:lnTo>
                  <a:lnTo>
                    <a:pt x="9700260" y="969264"/>
                  </a:lnTo>
                  <a:lnTo>
                    <a:pt x="9700260" y="973836"/>
                  </a:lnTo>
                  <a:close/>
                </a:path>
                <a:path w="9700260" h="974089">
                  <a:moveTo>
                    <a:pt x="10668" y="10668"/>
                  </a:moveTo>
                  <a:lnTo>
                    <a:pt x="6096" y="10668"/>
                  </a:lnTo>
                  <a:lnTo>
                    <a:pt x="10668" y="4572"/>
                  </a:lnTo>
                  <a:lnTo>
                    <a:pt x="10668" y="10668"/>
                  </a:lnTo>
                  <a:close/>
                </a:path>
                <a:path w="9700260" h="974089">
                  <a:moveTo>
                    <a:pt x="9689592" y="10668"/>
                  </a:moveTo>
                  <a:lnTo>
                    <a:pt x="10668" y="10668"/>
                  </a:lnTo>
                  <a:lnTo>
                    <a:pt x="10668" y="4572"/>
                  </a:lnTo>
                  <a:lnTo>
                    <a:pt x="9689592" y="4572"/>
                  </a:lnTo>
                  <a:lnTo>
                    <a:pt x="9689592" y="10668"/>
                  </a:lnTo>
                  <a:close/>
                </a:path>
                <a:path w="9700260" h="974089">
                  <a:moveTo>
                    <a:pt x="9689592" y="969264"/>
                  </a:moveTo>
                  <a:lnTo>
                    <a:pt x="9689592" y="4572"/>
                  </a:lnTo>
                  <a:lnTo>
                    <a:pt x="9695688" y="10668"/>
                  </a:lnTo>
                  <a:lnTo>
                    <a:pt x="9700260" y="10668"/>
                  </a:lnTo>
                  <a:lnTo>
                    <a:pt x="9700260" y="963168"/>
                  </a:lnTo>
                  <a:lnTo>
                    <a:pt x="9695688" y="963168"/>
                  </a:lnTo>
                  <a:lnTo>
                    <a:pt x="9689592" y="969264"/>
                  </a:lnTo>
                  <a:close/>
                </a:path>
                <a:path w="9700260" h="974089">
                  <a:moveTo>
                    <a:pt x="9700260" y="10668"/>
                  </a:moveTo>
                  <a:lnTo>
                    <a:pt x="9695688" y="10668"/>
                  </a:lnTo>
                  <a:lnTo>
                    <a:pt x="9689592" y="4572"/>
                  </a:lnTo>
                  <a:lnTo>
                    <a:pt x="9700260" y="4572"/>
                  </a:lnTo>
                  <a:lnTo>
                    <a:pt x="9700260" y="10668"/>
                  </a:lnTo>
                  <a:close/>
                </a:path>
                <a:path w="9700260" h="974089">
                  <a:moveTo>
                    <a:pt x="10668" y="969264"/>
                  </a:moveTo>
                  <a:lnTo>
                    <a:pt x="6096" y="963168"/>
                  </a:lnTo>
                  <a:lnTo>
                    <a:pt x="10668" y="963168"/>
                  </a:lnTo>
                  <a:lnTo>
                    <a:pt x="10668" y="969264"/>
                  </a:lnTo>
                  <a:close/>
                </a:path>
                <a:path w="9700260" h="974089">
                  <a:moveTo>
                    <a:pt x="9689592" y="969264"/>
                  </a:moveTo>
                  <a:lnTo>
                    <a:pt x="10668" y="969264"/>
                  </a:lnTo>
                  <a:lnTo>
                    <a:pt x="10668" y="963168"/>
                  </a:lnTo>
                  <a:lnTo>
                    <a:pt x="9689592" y="963168"/>
                  </a:lnTo>
                  <a:lnTo>
                    <a:pt x="9689592" y="969264"/>
                  </a:lnTo>
                  <a:close/>
                </a:path>
                <a:path w="9700260" h="974089">
                  <a:moveTo>
                    <a:pt x="9700260" y="969264"/>
                  </a:moveTo>
                  <a:lnTo>
                    <a:pt x="9689592" y="969264"/>
                  </a:lnTo>
                  <a:lnTo>
                    <a:pt x="9695688" y="963168"/>
                  </a:lnTo>
                  <a:lnTo>
                    <a:pt x="9700260" y="963168"/>
                  </a:lnTo>
                  <a:lnTo>
                    <a:pt x="9700260" y="969264"/>
                  </a:lnTo>
                  <a:close/>
                </a:path>
              </a:pathLst>
            </a:custGeom>
            <a:solidFill>
              <a:srgbClr val="000000"/>
            </a:solidFill>
          </p:spPr>
          <p:txBody>
            <a:bodyPr wrap="square" lIns="0" tIns="0" rIns="0" bIns="0" rtlCol="0"/>
            <a:lstStyle/>
            <a:p>
              <a:endParaRPr sz="1632"/>
            </a:p>
          </p:txBody>
        </p:sp>
      </p:grpSp>
      <p:sp>
        <p:nvSpPr>
          <p:cNvPr id="61" name="object 61"/>
          <p:cNvSpPr txBox="1"/>
          <p:nvPr/>
        </p:nvSpPr>
        <p:spPr>
          <a:xfrm>
            <a:off x="1975437" y="5043691"/>
            <a:ext cx="8660312" cy="595942"/>
          </a:xfrm>
          <a:prstGeom prst="rect">
            <a:avLst/>
          </a:prstGeom>
        </p:spPr>
        <p:txBody>
          <a:bodyPr vert="horz" wrap="square" lIns="0" tIns="9789" rIns="0" bIns="0" rtlCol="0">
            <a:spAutoFit/>
          </a:bodyPr>
          <a:lstStyle/>
          <a:p>
            <a:pPr marL="11516" marR="4607">
              <a:lnSpc>
                <a:spcPct val="100499"/>
              </a:lnSpc>
              <a:spcBef>
                <a:spcPts val="77"/>
              </a:spcBef>
            </a:pPr>
            <a:r>
              <a:rPr sz="1904" dirty="0">
                <a:latin typeface="Times New Roman"/>
                <a:cs typeface="Times New Roman"/>
              </a:rPr>
              <a:t>The berm</a:t>
            </a:r>
            <a:r>
              <a:rPr sz="1904" spc="-27" dirty="0">
                <a:latin typeface="Times New Roman"/>
                <a:cs typeface="Times New Roman"/>
              </a:rPr>
              <a:t> </a:t>
            </a:r>
            <a:r>
              <a:rPr sz="1904" dirty="0">
                <a:latin typeface="Times New Roman"/>
                <a:cs typeface="Times New Roman"/>
              </a:rPr>
              <a:t>is</a:t>
            </a:r>
            <a:r>
              <a:rPr sz="1904" spc="-9" dirty="0">
                <a:latin typeface="Times New Roman"/>
                <a:cs typeface="Times New Roman"/>
              </a:rPr>
              <a:t> </a:t>
            </a:r>
            <a:r>
              <a:rPr sz="1904" dirty="0">
                <a:latin typeface="Times New Roman"/>
                <a:cs typeface="Times New Roman"/>
              </a:rPr>
              <a:t>provided</a:t>
            </a:r>
            <a:r>
              <a:rPr sz="1904" spc="-9" dirty="0">
                <a:latin typeface="Times New Roman"/>
                <a:cs typeface="Times New Roman"/>
              </a:rPr>
              <a:t> </a:t>
            </a:r>
            <a:r>
              <a:rPr sz="1904" dirty="0">
                <a:latin typeface="Times New Roman"/>
                <a:cs typeface="Times New Roman"/>
              </a:rPr>
              <a:t>in</a:t>
            </a:r>
            <a:r>
              <a:rPr sz="1904" spc="-9" dirty="0">
                <a:latin typeface="Times New Roman"/>
                <a:cs typeface="Times New Roman"/>
              </a:rPr>
              <a:t> </a:t>
            </a:r>
            <a:r>
              <a:rPr sz="1904" dirty="0">
                <a:latin typeface="Times New Roman"/>
                <a:cs typeface="Times New Roman"/>
              </a:rPr>
              <a:t>such</a:t>
            </a:r>
            <a:r>
              <a:rPr sz="1904" spc="9" dirty="0">
                <a:latin typeface="Times New Roman"/>
                <a:cs typeface="Times New Roman"/>
              </a:rPr>
              <a:t> </a:t>
            </a:r>
            <a:r>
              <a:rPr sz="1904" dirty="0">
                <a:latin typeface="Times New Roman"/>
                <a:cs typeface="Times New Roman"/>
              </a:rPr>
              <a:t>a</a:t>
            </a:r>
            <a:r>
              <a:rPr sz="1904" spc="-14" dirty="0">
                <a:latin typeface="Times New Roman"/>
                <a:cs typeface="Times New Roman"/>
              </a:rPr>
              <a:t> </a:t>
            </a:r>
            <a:r>
              <a:rPr sz="1904" dirty="0">
                <a:latin typeface="Times New Roman"/>
                <a:cs typeface="Times New Roman"/>
              </a:rPr>
              <a:t>way</a:t>
            </a:r>
            <a:r>
              <a:rPr sz="1904" spc="-9" dirty="0">
                <a:latin typeface="Times New Roman"/>
                <a:cs typeface="Times New Roman"/>
              </a:rPr>
              <a:t> </a:t>
            </a:r>
            <a:r>
              <a:rPr sz="1904" dirty="0">
                <a:latin typeface="Times New Roman"/>
                <a:cs typeface="Times New Roman"/>
              </a:rPr>
              <a:t>that</a:t>
            </a:r>
            <a:r>
              <a:rPr sz="1904" spc="-5" dirty="0">
                <a:latin typeface="Times New Roman"/>
                <a:cs typeface="Times New Roman"/>
              </a:rPr>
              <a:t> </a:t>
            </a:r>
            <a:r>
              <a:rPr sz="1904" dirty="0">
                <a:latin typeface="Times New Roman"/>
                <a:cs typeface="Times New Roman"/>
              </a:rPr>
              <a:t>the bed</a:t>
            </a:r>
            <a:r>
              <a:rPr sz="1904" spc="-9" dirty="0">
                <a:latin typeface="Times New Roman"/>
                <a:cs typeface="Times New Roman"/>
              </a:rPr>
              <a:t> </a:t>
            </a:r>
            <a:r>
              <a:rPr sz="1904" dirty="0">
                <a:latin typeface="Times New Roman"/>
                <a:cs typeface="Times New Roman"/>
              </a:rPr>
              <a:t>line</a:t>
            </a:r>
            <a:r>
              <a:rPr sz="1904" spc="-18" dirty="0">
                <a:latin typeface="Times New Roman"/>
                <a:cs typeface="Times New Roman"/>
              </a:rPr>
              <a:t> </a:t>
            </a:r>
            <a:r>
              <a:rPr sz="1904" dirty="0">
                <a:latin typeface="Times New Roman"/>
                <a:cs typeface="Times New Roman"/>
              </a:rPr>
              <a:t>and</a:t>
            </a:r>
            <a:r>
              <a:rPr sz="1904" spc="9" dirty="0">
                <a:latin typeface="Times New Roman"/>
                <a:cs typeface="Times New Roman"/>
              </a:rPr>
              <a:t> </a:t>
            </a:r>
            <a:r>
              <a:rPr sz="1904" dirty="0">
                <a:latin typeface="Times New Roman"/>
                <a:cs typeface="Times New Roman"/>
              </a:rPr>
              <a:t>the bank</a:t>
            </a:r>
            <a:r>
              <a:rPr sz="1904" spc="-5" dirty="0">
                <a:latin typeface="Times New Roman"/>
                <a:cs typeface="Times New Roman"/>
              </a:rPr>
              <a:t> </a:t>
            </a:r>
            <a:r>
              <a:rPr sz="1904" dirty="0">
                <a:latin typeface="Times New Roman"/>
                <a:cs typeface="Times New Roman"/>
              </a:rPr>
              <a:t>line remain</a:t>
            </a:r>
            <a:r>
              <a:rPr sz="1904" spc="9" dirty="0">
                <a:latin typeface="Times New Roman"/>
                <a:cs typeface="Times New Roman"/>
              </a:rPr>
              <a:t> </a:t>
            </a:r>
            <a:r>
              <a:rPr sz="1904" dirty="0">
                <a:latin typeface="Times New Roman"/>
                <a:cs typeface="Times New Roman"/>
              </a:rPr>
              <a:t>parallel.</a:t>
            </a:r>
            <a:r>
              <a:rPr sz="1904" spc="9" dirty="0">
                <a:latin typeface="Times New Roman"/>
                <a:cs typeface="Times New Roman"/>
              </a:rPr>
              <a:t> </a:t>
            </a:r>
            <a:r>
              <a:rPr sz="1904" spc="-23" dirty="0">
                <a:latin typeface="Times New Roman"/>
                <a:cs typeface="Times New Roman"/>
              </a:rPr>
              <a:t>If </a:t>
            </a:r>
            <a:r>
              <a:rPr sz="1904" dirty="0">
                <a:latin typeface="Times New Roman"/>
                <a:cs typeface="Times New Roman"/>
              </a:rPr>
              <a:t>s1:</a:t>
            </a:r>
            <a:r>
              <a:rPr sz="1904" spc="-32" dirty="0">
                <a:latin typeface="Times New Roman"/>
                <a:cs typeface="Times New Roman"/>
              </a:rPr>
              <a:t> </a:t>
            </a:r>
            <a:r>
              <a:rPr sz="1904" dirty="0">
                <a:latin typeface="Times New Roman"/>
                <a:cs typeface="Times New Roman"/>
              </a:rPr>
              <a:t>1</a:t>
            </a:r>
            <a:r>
              <a:rPr sz="1904" spc="5" dirty="0">
                <a:latin typeface="Times New Roman"/>
                <a:cs typeface="Times New Roman"/>
              </a:rPr>
              <a:t> </a:t>
            </a:r>
            <a:r>
              <a:rPr sz="1904" dirty="0">
                <a:latin typeface="Times New Roman"/>
                <a:cs typeface="Times New Roman"/>
              </a:rPr>
              <a:t>is</a:t>
            </a:r>
            <a:r>
              <a:rPr sz="1904" spc="-9" dirty="0">
                <a:latin typeface="Times New Roman"/>
                <a:cs typeface="Times New Roman"/>
              </a:rPr>
              <a:t> </a:t>
            </a:r>
            <a:r>
              <a:rPr sz="1904" dirty="0">
                <a:latin typeface="Times New Roman"/>
                <a:cs typeface="Times New Roman"/>
              </a:rPr>
              <a:t>the</a:t>
            </a:r>
            <a:r>
              <a:rPr sz="1904" spc="-41" dirty="0">
                <a:latin typeface="Times New Roman"/>
                <a:cs typeface="Times New Roman"/>
              </a:rPr>
              <a:t> </a:t>
            </a:r>
            <a:r>
              <a:rPr sz="1904" dirty="0">
                <a:latin typeface="Times New Roman"/>
                <a:cs typeface="Times New Roman"/>
              </a:rPr>
              <a:t>slope</a:t>
            </a:r>
            <a:r>
              <a:rPr sz="1904" spc="-18" dirty="0">
                <a:latin typeface="Times New Roman"/>
                <a:cs typeface="Times New Roman"/>
              </a:rPr>
              <a:t> </a:t>
            </a:r>
            <a:r>
              <a:rPr sz="1904" dirty="0">
                <a:latin typeface="Times New Roman"/>
                <a:cs typeface="Times New Roman"/>
              </a:rPr>
              <a:t>in</a:t>
            </a:r>
            <a:r>
              <a:rPr sz="1904" spc="-14" dirty="0">
                <a:latin typeface="Times New Roman"/>
                <a:cs typeface="Times New Roman"/>
              </a:rPr>
              <a:t> </a:t>
            </a:r>
            <a:r>
              <a:rPr sz="1904" dirty="0">
                <a:latin typeface="Times New Roman"/>
                <a:cs typeface="Times New Roman"/>
              </a:rPr>
              <a:t>cutting</a:t>
            </a:r>
            <a:r>
              <a:rPr sz="1904" spc="-50" dirty="0">
                <a:latin typeface="Times New Roman"/>
                <a:cs typeface="Times New Roman"/>
              </a:rPr>
              <a:t> </a:t>
            </a:r>
            <a:r>
              <a:rPr sz="1904" dirty="0">
                <a:latin typeface="Times New Roman"/>
                <a:cs typeface="Times New Roman"/>
              </a:rPr>
              <a:t>and</a:t>
            </a:r>
            <a:r>
              <a:rPr sz="1904" spc="-9" dirty="0">
                <a:latin typeface="Times New Roman"/>
                <a:cs typeface="Times New Roman"/>
              </a:rPr>
              <a:t> </a:t>
            </a:r>
            <a:r>
              <a:rPr sz="1904" dirty="0">
                <a:latin typeface="Times New Roman"/>
                <a:cs typeface="Times New Roman"/>
              </a:rPr>
              <a:t>s2:1</a:t>
            </a:r>
            <a:r>
              <a:rPr sz="1904" spc="-14" dirty="0">
                <a:latin typeface="Times New Roman"/>
                <a:cs typeface="Times New Roman"/>
              </a:rPr>
              <a:t> </a:t>
            </a:r>
            <a:r>
              <a:rPr sz="1904" dirty="0">
                <a:latin typeface="Times New Roman"/>
                <a:cs typeface="Times New Roman"/>
              </a:rPr>
              <a:t>in</a:t>
            </a:r>
            <a:r>
              <a:rPr sz="1904" spc="-14" dirty="0">
                <a:latin typeface="Times New Roman"/>
                <a:cs typeface="Times New Roman"/>
              </a:rPr>
              <a:t> </a:t>
            </a:r>
            <a:r>
              <a:rPr sz="1904" dirty="0">
                <a:latin typeface="Times New Roman"/>
                <a:cs typeface="Times New Roman"/>
              </a:rPr>
              <a:t>filling,</a:t>
            </a:r>
            <a:r>
              <a:rPr sz="1904" spc="-32" dirty="0">
                <a:latin typeface="Times New Roman"/>
                <a:cs typeface="Times New Roman"/>
              </a:rPr>
              <a:t> </a:t>
            </a:r>
            <a:r>
              <a:rPr sz="1904" dirty="0">
                <a:latin typeface="Times New Roman"/>
                <a:cs typeface="Times New Roman"/>
              </a:rPr>
              <a:t>then</a:t>
            </a:r>
            <a:r>
              <a:rPr sz="1904" spc="-32" dirty="0">
                <a:latin typeface="Times New Roman"/>
                <a:cs typeface="Times New Roman"/>
              </a:rPr>
              <a:t> </a:t>
            </a:r>
            <a:r>
              <a:rPr sz="1904" dirty="0">
                <a:latin typeface="Times New Roman"/>
                <a:cs typeface="Times New Roman"/>
              </a:rPr>
              <a:t>the</a:t>
            </a:r>
            <a:r>
              <a:rPr sz="1904" spc="-5" dirty="0">
                <a:latin typeface="Times New Roman"/>
                <a:cs typeface="Times New Roman"/>
              </a:rPr>
              <a:t> </a:t>
            </a:r>
            <a:r>
              <a:rPr sz="1904" dirty="0">
                <a:latin typeface="Times New Roman"/>
                <a:cs typeface="Times New Roman"/>
              </a:rPr>
              <a:t>initial</a:t>
            </a:r>
            <a:r>
              <a:rPr sz="1904" spc="-45" dirty="0">
                <a:latin typeface="Times New Roman"/>
                <a:cs typeface="Times New Roman"/>
              </a:rPr>
              <a:t> </a:t>
            </a:r>
            <a:r>
              <a:rPr sz="1904" dirty="0">
                <a:latin typeface="Times New Roman"/>
                <a:cs typeface="Times New Roman"/>
              </a:rPr>
              <a:t>berm</a:t>
            </a:r>
            <a:r>
              <a:rPr sz="1904" spc="-14" dirty="0">
                <a:latin typeface="Times New Roman"/>
                <a:cs typeface="Times New Roman"/>
              </a:rPr>
              <a:t> </a:t>
            </a:r>
            <a:r>
              <a:rPr sz="1904" dirty="0">
                <a:latin typeface="Times New Roman"/>
                <a:cs typeface="Times New Roman"/>
              </a:rPr>
              <a:t>width</a:t>
            </a:r>
            <a:r>
              <a:rPr sz="1904" spc="-9" dirty="0">
                <a:latin typeface="Times New Roman"/>
                <a:cs typeface="Times New Roman"/>
              </a:rPr>
              <a:t> </a:t>
            </a:r>
            <a:r>
              <a:rPr sz="1904" dirty="0">
                <a:latin typeface="Times New Roman"/>
                <a:cs typeface="Times New Roman"/>
              </a:rPr>
              <a:t>=</a:t>
            </a:r>
            <a:r>
              <a:rPr sz="1904" spc="-23" dirty="0">
                <a:latin typeface="Times New Roman"/>
                <a:cs typeface="Times New Roman"/>
              </a:rPr>
              <a:t> </a:t>
            </a:r>
            <a:r>
              <a:rPr sz="1904" dirty="0">
                <a:latin typeface="Times New Roman"/>
                <a:cs typeface="Times New Roman"/>
              </a:rPr>
              <a:t>(s2</a:t>
            </a:r>
            <a:r>
              <a:rPr sz="1904" spc="5" dirty="0">
                <a:latin typeface="Times New Roman"/>
                <a:cs typeface="Times New Roman"/>
              </a:rPr>
              <a:t> </a:t>
            </a:r>
            <a:r>
              <a:rPr sz="1904" dirty="0">
                <a:latin typeface="Times New Roman"/>
                <a:cs typeface="Times New Roman"/>
              </a:rPr>
              <a:t>–</a:t>
            </a:r>
            <a:r>
              <a:rPr sz="1904" spc="-9" dirty="0">
                <a:latin typeface="Times New Roman"/>
                <a:cs typeface="Times New Roman"/>
              </a:rPr>
              <a:t> </a:t>
            </a:r>
            <a:r>
              <a:rPr sz="1904" dirty="0">
                <a:latin typeface="Times New Roman"/>
                <a:cs typeface="Times New Roman"/>
              </a:rPr>
              <a:t>s1)</a:t>
            </a:r>
            <a:r>
              <a:rPr sz="1904" spc="-5" dirty="0">
                <a:latin typeface="Times New Roman"/>
                <a:cs typeface="Times New Roman"/>
              </a:rPr>
              <a:t> </a:t>
            </a:r>
            <a:r>
              <a:rPr sz="1904" spc="-23" dirty="0">
                <a:latin typeface="Times New Roman"/>
                <a:cs typeface="Times New Roman"/>
              </a:rPr>
              <a:t>d1.</a:t>
            </a:r>
            <a:endParaRPr sz="1904">
              <a:latin typeface="Times New Roman"/>
              <a:cs typeface="Times New Roman"/>
            </a:endParaRPr>
          </a:p>
        </p:txBody>
      </p:sp>
      <p:sp>
        <p:nvSpPr>
          <p:cNvPr id="62" name="object 62"/>
          <p:cNvSpPr txBox="1">
            <a:spLocks noGrp="1"/>
          </p:cNvSpPr>
          <p:nvPr>
            <p:ph type="sldNum" sz="quarter" idx="7"/>
          </p:nvPr>
        </p:nvSpPr>
        <p:spPr>
          <a:xfrm>
            <a:off x="9655592" y="6438383"/>
            <a:ext cx="269270" cy="161616"/>
          </a:xfrm>
          <a:prstGeom prst="rect">
            <a:avLst/>
          </a:prstGeom>
        </p:spPr>
        <p:txBody>
          <a:bodyPr vert="horz" wrap="square" lIns="0" tIns="0" rIns="0" bIns="0" rtlCol="0">
            <a:spAutoFit/>
          </a:bodyPr>
          <a:lstStyle>
            <a:defPPr>
              <a:defRPr kern="0"/>
            </a:defPPr>
            <a:lvl1pPr>
              <a:defRPr sz="1050" b="0" i="0">
                <a:solidFill>
                  <a:srgbClr val="898989"/>
                </a:solidFill>
                <a:latin typeface="Carlito"/>
                <a:cs typeface="Carlito"/>
              </a:defRPr>
            </a:lvl1pPr>
          </a:lstStyle>
          <a:p>
            <a:pPr marL="149860">
              <a:lnSpc>
                <a:spcPts val="1115"/>
              </a:lnSpc>
            </a:pPr>
            <a:fld id="{81D60167-4931-47E6-BA6A-407CBD079E47}" type="slidenum">
              <a:rPr lang="en-US" spc="-50" smtClean="0"/>
              <a:pPr marL="149860">
                <a:lnSpc>
                  <a:spcPts val="1115"/>
                </a:lnSpc>
              </a:pPr>
              <a:t>169</a:t>
            </a:fld>
            <a:endParaRPr spc="-23"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9D462E8-C363-4C04-AF79-32C169620176}"/>
              </a:ext>
            </a:extLst>
          </p:cNvPr>
          <p:cNvSpPr txBox="1"/>
          <p:nvPr/>
        </p:nvSpPr>
        <p:spPr>
          <a:xfrm>
            <a:off x="464269" y="483918"/>
            <a:ext cx="11243821" cy="1292662"/>
          </a:xfrm>
          <a:prstGeom prst="rect">
            <a:avLst/>
          </a:prstGeom>
          <a:noFill/>
        </p:spPr>
        <p:txBody>
          <a:bodyPr wrap="square">
            <a:spAutoFit/>
          </a:bodyPr>
          <a:lstStyle/>
          <a:p>
            <a:r>
              <a:rPr lang="en-US" sz="2600" b="1" dirty="0">
                <a:solidFill>
                  <a:srgbClr val="FF0000"/>
                </a:solidFill>
              </a:rPr>
              <a:t>Lift Irrigation: </a:t>
            </a:r>
            <a:r>
              <a:rPr lang="en-US" sz="2600" dirty="0"/>
              <a:t>When water is lifted from surface sources or underground sources by man or animal, mechanical or electrical power and directly supplied to the agricultural land, then it is known as lift irrigation.</a:t>
            </a:r>
          </a:p>
        </p:txBody>
      </p:sp>
      <p:pic>
        <p:nvPicPr>
          <p:cNvPr id="9" name="Picture 8">
            <a:extLst>
              <a:ext uri="{FF2B5EF4-FFF2-40B4-BE49-F238E27FC236}">
                <a16:creationId xmlns:a16="http://schemas.microsoft.com/office/drawing/2014/main" id="{484FAAB8-1E43-C3D0-B76B-1D75901EA5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92708" y="2051403"/>
            <a:ext cx="5845047" cy="3932261"/>
          </a:xfrm>
          <a:prstGeom prst="rect">
            <a:avLst/>
          </a:prstGeom>
        </p:spPr>
      </p:pic>
      <p:sp>
        <p:nvSpPr>
          <p:cNvPr id="2" name="Slide Number Placeholder 1">
            <a:extLst>
              <a:ext uri="{FF2B5EF4-FFF2-40B4-BE49-F238E27FC236}">
                <a16:creationId xmlns:a16="http://schemas.microsoft.com/office/drawing/2014/main" id="{9A9CB4DC-C839-5ABD-4181-5E0A0B0229F5}"/>
              </a:ext>
            </a:extLst>
          </p:cNvPr>
          <p:cNvSpPr>
            <a:spLocks noGrp="1"/>
          </p:cNvSpPr>
          <p:nvPr>
            <p:ph type="sldNum" sz="quarter" idx="12"/>
          </p:nvPr>
        </p:nvSpPr>
        <p:spPr/>
        <p:txBody>
          <a:bodyPr/>
          <a:lstStyle/>
          <a:p>
            <a:fld id="{34216374-E7D6-4C74-ADA3-2C9987A1DEB2}" type="slidenum">
              <a:rPr lang="en-US" smtClean="0"/>
              <a:t>17</a:t>
            </a:fld>
            <a:endParaRPr lang="en-US"/>
          </a:p>
        </p:txBody>
      </p:sp>
    </p:spTree>
    <p:extLst>
      <p:ext uri="{BB962C8B-B14F-4D97-AF65-F5344CB8AC3E}">
        <p14:creationId xmlns:p14="http://schemas.microsoft.com/office/powerpoint/2010/main" val="2784698051"/>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247608" y="3427273"/>
            <a:ext cx="9696210" cy="2727077"/>
          </a:xfrm>
          <a:custGeom>
            <a:avLst/>
            <a:gdLst/>
            <a:ahLst/>
            <a:cxnLst/>
            <a:rect l="l" t="t" r="r" b="b"/>
            <a:pathLst>
              <a:path w="10692765" h="3007359">
                <a:moveTo>
                  <a:pt x="10692384" y="3006852"/>
                </a:moveTo>
                <a:lnTo>
                  <a:pt x="0" y="3006852"/>
                </a:lnTo>
                <a:lnTo>
                  <a:pt x="0" y="0"/>
                </a:lnTo>
                <a:lnTo>
                  <a:pt x="10692384" y="0"/>
                </a:lnTo>
                <a:lnTo>
                  <a:pt x="10692384" y="3006852"/>
                </a:lnTo>
                <a:close/>
              </a:path>
            </a:pathLst>
          </a:custGeom>
          <a:solidFill>
            <a:srgbClr val="FFFFFF"/>
          </a:solidFill>
        </p:spPr>
        <p:txBody>
          <a:bodyPr wrap="square" lIns="0" tIns="0" rIns="0" bIns="0" rtlCol="0"/>
          <a:lstStyle/>
          <a:p>
            <a:endParaRPr sz="1632"/>
          </a:p>
        </p:txBody>
      </p:sp>
      <p:sp>
        <p:nvSpPr>
          <p:cNvPr id="3" name="object 3"/>
          <p:cNvSpPr txBox="1"/>
          <p:nvPr/>
        </p:nvSpPr>
        <p:spPr>
          <a:xfrm>
            <a:off x="1975474" y="2086287"/>
            <a:ext cx="8420772" cy="2859661"/>
          </a:xfrm>
          <a:prstGeom prst="rect">
            <a:avLst/>
          </a:prstGeom>
        </p:spPr>
        <p:txBody>
          <a:bodyPr vert="horz" wrap="square" lIns="0" tIns="12668" rIns="0" bIns="0" rtlCol="0">
            <a:spAutoFit/>
          </a:bodyPr>
          <a:lstStyle/>
          <a:p>
            <a:pPr marL="11516">
              <a:spcBef>
                <a:spcPts val="100"/>
              </a:spcBef>
            </a:pPr>
            <a:r>
              <a:rPr sz="2222" b="1" i="1" u="sng" dirty="0">
                <a:uFill>
                  <a:solidFill>
                    <a:srgbClr val="000000"/>
                  </a:solidFill>
                </a:uFill>
                <a:latin typeface="Carlito"/>
                <a:cs typeface="Carlito"/>
              </a:rPr>
              <a:t>Purposes</a:t>
            </a:r>
            <a:r>
              <a:rPr sz="2222" b="1" i="1" u="sng" spc="-59" dirty="0">
                <a:uFill>
                  <a:solidFill>
                    <a:srgbClr val="000000"/>
                  </a:solidFill>
                </a:uFill>
                <a:latin typeface="Carlito"/>
                <a:cs typeface="Carlito"/>
              </a:rPr>
              <a:t> </a:t>
            </a:r>
            <a:r>
              <a:rPr sz="2222" b="1" i="1" u="sng" dirty="0">
                <a:uFill>
                  <a:solidFill>
                    <a:srgbClr val="000000"/>
                  </a:solidFill>
                </a:uFill>
                <a:latin typeface="Carlito"/>
                <a:cs typeface="Carlito"/>
              </a:rPr>
              <a:t>of</a:t>
            </a:r>
            <a:r>
              <a:rPr sz="2222" b="1" i="1" u="sng" spc="-27" dirty="0">
                <a:uFill>
                  <a:solidFill>
                    <a:srgbClr val="000000"/>
                  </a:solidFill>
                </a:uFill>
                <a:latin typeface="Carlito"/>
                <a:cs typeface="Carlito"/>
              </a:rPr>
              <a:t> </a:t>
            </a:r>
            <a:r>
              <a:rPr sz="2222" b="1" i="1" u="sng" dirty="0">
                <a:uFill>
                  <a:solidFill>
                    <a:srgbClr val="000000"/>
                  </a:solidFill>
                </a:uFill>
                <a:latin typeface="Carlito"/>
                <a:cs typeface="Carlito"/>
              </a:rPr>
              <a:t>providing</a:t>
            </a:r>
            <a:r>
              <a:rPr sz="2222" b="1" i="1" u="sng" spc="-9" dirty="0">
                <a:uFill>
                  <a:solidFill>
                    <a:srgbClr val="000000"/>
                  </a:solidFill>
                </a:uFill>
                <a:latin typeface="Carlito"/>
                <a:cs typeface="Carlito"/>
              </a:rPr>
              <a:t> Berms:</a:t>
            </a:r>
            <a:endParaRPr sz="2222">
              <a:latin typeface="Carlito"/>
              <a:cs typeface="Carlito"/>
            </a:endParaRPr>
          </a:p>
          <a:p>
            <a:pPr marL="11516">
              <a:spcBef>
                <a:spcPts val="2525"/>
              </a:spcBef>
            </a:pPr>
            <a:r>
              <a:rPr sz="2222" spc="59" dirty="0">
                <a:latin typeface="Times New Roman"/>
                <a:cs typeface="Times New Roman"/>
              </a:rPr>
              <a:t></a:t>
            </a:r>
            <a:r>
              <a:rPr sz="2222" spc="59" dirty="0">
                <a:latin typeface="Carlito"/>
                <a:cs typeface="Carlito"/>
              </a:rPr>
              <a:t>They</a:t>
            </a:r>
            <a:r>
              <a:rPr sz="2222" spc="-86" dirty="0">
                <a:latin typeface="Carlito"/>
                <a:cs typeface="Carlito"/>
              </a:rPr>
              <a:t> </a:t>
            </a:r>
            <a:r>
              <a:rPr sz="2222" dirty="0">
                <a:latin typeface="Carlito"/>
                <a:cs typeface="Carlito"/>
              </a:rPr>
              <a:t>protect</a:t>
            </a:r>
            <a:r>
              <a:rPr sz="2222" spc="-50" dirty="0">
                <a:latin typeface="Carlito"/>
                <a:cs typeface="Carlito"/>
              </a:rPr>
              <a:t> </a:t>
            </a:r>
            <a:r>
              <a:rPr sz="2222" dirty="0">
                <a:latin typeface="Carlito"/>
                <a:cs typeface="Carlito"/>
              </a:rPr>
              <a:t>the</a:t>
            </a:r>
            <a:r>
              <a:rPr sz="2222" spc="-59" dirty="0">
                <a:latin typeface="Carlito"/>
                <a:cs typeface="Carlito"/>
              </a:rPr>
              <a:t> </a:t>
            </a:r>
            <a:r>
              <a:rPr sz="2222" dirty="0">
                <a:latin typeface="Carlito"/>
                <a:cs typeface="Carlito"/>
              </a:rPr>
              <a:t>banks</a:t>
            </a:r>
            <a:r>
              <a:rPr sz="2222" spc="-41" dirty="0">
                <a:latin typeface="Carlito"/>
                <a:cs typeface="Carlito"/>
              </a:rPr>
              <a:t> </a:t>
            </a:r>
            <a:r>
              <a:rPr sz="2222" dirty="0">
                <a:latin typeface="Carlito"/>
                <a:cs typeface="Carlito"/>
              </a:rPr>
              <a:t>from</a:t>
            </a:r>
            <a:r>
              <a:rPr sz="2222" spc="-54" dirty="0">
                <a:latin typeface="Carlito"/>
                <a:cs typeface="Carlito"/>
              </a:rPr>
              <a:t> </a:t>
            </a:r>
            <a:r>
              <a:rPr sz="2222" dirty="0">
                <a:latin typeface="Carlito"/>
                <a:cs typeface="Carlito"/>
              </a:rPr>
              <a:t>erosion</a:t>
            </a:r>
            <a:r>
              <a:rPr sz="2222" spc="-54" dirty="0">
                <a:latin typeface="Carlito"/>
                <a:cs typeface="Carlito"/>
              </a:rPr>
              <a:t> </a:t>
            </a:r>
            <a:r>
              <a:rPr sz="2222" dirty="0">
                <a:latin typeface="Carlito"/>
                <a:cs typeface="Carlito"/>
              </a:rPr>
              <a:t>due</a:t>
            </a:r>
            <a:r>
              <a:rPr sz="2222" spc="-54" dirty="0">
                <a:latin typeface="Carlito"/>
                <a:cs typeface="Carlito"/>
              </a:rPr>
              <a:t> </a:t>
            </a:r>
            <a:r>
              <a:rPr sz="2222" dirty="0">
                <a:latin typeface="Carlito"/>
                <a:cs typeface="Carlito"/>
              </a:rPr>
              <a:t>to</a:t>
            </a:r>
            <a:r>
              <a:rPr sz="2222" spc="-54" dirty="0">
                <a:latin typeface="Carlito"/>
                <a:cs typeface="Carlito"/>
              </a:rPr>
              <a:t> </a:t>
            </a:r>
            <a:r>
              <a:rPr sz="2222" dirty="0">
                <a:latin typeface="Carlito"/>
                <a:cs typeface="Carlito"/>
              </a:rPr>
              <a:t>wave</a:t>
            </a:r>
            <a:r>
              <a:rPr sz="2222" spc="-77" dirty="0">
                <a:latin typeface="Carlito"/>
                <a:cs typeface="Carlito"/>
              </a:rPr>
              <a:t> </a:t>
            </a:r>
            <a:r>
              <a:rPr sz="2222" spc="-9" dirty="0">
                <a:latin typeface="Carlito"/>
                <a:cs typeface="Carlito"/>
              </a:rPr>
              <a:t>action.</a:t>
            </a:r>
            <a:endParaRPr sz="2222">
              <a:latin typeface="Carlito"/>
              <a:cs typeface="Carlito"/>
            </a:endParaRPr>
          </a:p>
          <a:p>
            <a:pPr marL="193475" marR="7486" indent="-182534">
              <a:lnSpc>
                <a:spcPts val="2403"/>
              </a:lnSpc>
              <a:spcBef>
                <a:spcPts val="830"/>
              </a:spcBef>
              <a:buFont typeface="Times New Roman"/>
              <a:buChar char="❖"/>
              <a:tabLst>
                <a:tab pos="193475" algn="l"/>
                <a:tab pos="399618" algn="l"/>
                <a:tab pos="1008833" algn="l"/>
                <a:tab pos="1599047" algn="l"/>
                <a:tab pos="2881393" algn="l"/>
                <a:tab pos="3966234" algn="l"/>
                <a:tab pos="4335334" algn="l"/>
                <a:tab pos="4847812" algn="l"/>
                <a:tab pos="5645320" algn="l"/>
                <a:tab pos="6206742" algn="l"/>
                <a:tab pos="7205786" algn="l"/>
              </a:tabLst>
            </a:pPr>
            <a:r>
              <a:rPr sz="2222" spc="-18" dirty="0">
                <a:latin typeface="Carlito"/>
                <a:cs typeface="Carlito"/>
              </a:rPr>
              <a:t>	They</a:t>
            </a:r>
            <a:r>
              <a:rPr sz="2222" dirty="0">
                <a:latin typeface="Carlito"/>
                <a:cs typeface="Carlito"/>
              </a:rPr>
              <a:t>	</a:t>
            </a:r>
            <a:r>
              <a:rPr sz="2222" spc="-18" dirty="0">
                <a:latin typeface="Carlito"/>
                <a:cs typeface="Carlito"/>
              </a:rPr>
              <a:t>give</a:t>
            </a:r>
            <a:r>
              <a:rPr sz="2222" dirty="0">
                <a:latin typeface="Carlito"/>
                <a:cs typeface="Carlito"/>
              </a:rPr>
              <a:t>	</a:t>
            </a:r>
            <a:r>
              <a:rPr sz="2222" spc="-9" dirty="0">
                <a:latin typeface="Carlito"/>
                <a:cs typeface="Carlito"/>
              </a:rPr>
              <a:t>additional</a:t>
            </a:r>
            <a:r>
              <a:rPr sz="2222" dirty="0">
                <a:latin typeface="Carlito"/>
                <a:cs typeface="Carlito"/>
              </a:rPr>
              <a:t>	</a:t>
            </a:r>
            <a:r>
              <a:rPr sz="2222" spc="-9" dirty="0">
                <a:latin typeface="Carlito"/>
                <a:cs typeface="Carlito"/>
              </a:rPr>
              <a:t>strength</a:t>
            </a:r>
            <a:r>
              <a:rPr sz="2222" dirty="0">
                <a:latin typeface="Carlito"/>
                <a:cs typeface="Carlito"/>
              </a:rPr>
              <a:t>	</a:t>
            </a:r>
            <a:r>
              <a:rPr sz="2222" spc="-23" dirty="0">
                <a:latin typeface="Carlito"/>
                <a:cs typeface="Carlito"/>
              </a:rPr>
              <a:t>to</a:t>
            </a:r>
            <a:r>
              <a:rPr sz="2222" dirty="0">
                <a:latin typeface="Carlito"/>
                <a:cs typeface="Carlito"/>
              </a:rPr>
              <a:t>	</a:t>
            </a:r>
            <a:r>
              <a:rPr sz="2222" spc="-23" dirty="0">
                <a:latin typeface="Carlito"/>
                <a:cs typeface="Carlito"/>
              </a:rPr>
              <a:t>the</a:t>
            </a:r>
            <a:r>
              <a:rPr sz="2222" dirty="0">
                <a:latin typeface="Carlito"/>
                <a:cs typeface="Carlito"/>
              </a:rPr>
              <a:t>	</a:t>
            </a:r>
            <a:r>
              <a:rPr sz="2222" spc="-9" dirty="0">
                <a:latin typeface="Carlito"/>
                <a:cs typeface="Carlito"/>
              </a:rPr>
              <a:t>banks</a:t>
            </a:r>
            <a:r>
              <a:rPr sz="2222" dirty="0">
                <a:latin typeface="Carlito"/>
                <a:cs typeface="Carlito"/>
              </a:rPr>
              <a:t>	</a:t>
            </a:r>
            <a:r>
              <a:rPr sz="2222" spc="-23" dirty="0">
                <a:latin typeface="Carlito"/>
                <a:cs typeface="Carlito"/>
              </a:rPr>
              <a:t>and</a:t>
            </a:r>
            <a:r>
              <a:rPr sz="2222" dirty="0">
                <a:latin typeface="Carlito"/>
                <a:cs typeface="Carlito"/>
              </a:rPr>
              <a:t>	</a:t>
            </a:r>
            <a:r>
              <a:rPr sz="2222" spc="-9" dirty="0">
                <a:latin typeface="Carlito"/>
                <a:cs typeface="Carlito"/>
              </a:rPr>
              <a:t>provide</a:t>
            </a:r>
            <a:r>
              <a:rPr sz="2222" dirty="0">
                <a:latin typeface="Carlito"/>
                <a:cs typeface="Carlito"/>
              </a:rPr>
              <a:t>	</a:t>
            </a:r>
            <a:r>
              <a:rPr sz="2222" spc="-9" dirty="0">
                <a:latin typeface="Carlito"/>
                <a:cs typeface="Carlito"/>
              </a:rPr>
              <a:t>protection against</a:t>
            </a:r>
            <a:r>
              <a:rPr sz="2222" spc="-68" dirty="0">
                <a:latin typeface="Carlito"/>
                <a:cs typeface="Carlito"/>
              </a:rPr>
              <a:t> </a:t>
            </a:r>
            <a:r>
              <a:rPr sz="2222" dirty="0">
                <a:latin typeface="Carlito"/>
                <a:cs typeface="Carlito"/>
              </a:rPr>
              <a:t>erosion</a:t>
            </a:r>
            <a:r>
              <a:rPr sz="2222" spc="-50" dirty="0">
                <a:latin typeface="Carlito"/>
                <a:cs typeface="Carlito"/>
              </a:rPr>
              <a:t> </a:t>
            </a:r>
            <a:r>
              <a:rPr sz="2222" dirty="0">
                <a:latin typeface="Carlito"/>
                <a:cs typeface="Carlito"/>
              </a:rPr>
              <a:t>and</a:t>
            </a:r>
            <a:r>
              <a:rPr sz="2222" spc="-27" dirty="0">
                <a:latin typeface="Carlito"/>
                <a:cs typeface="Carlito"/>
              </a:rPr>
              <a:t> </a:t>
            </a:r>
            <a:r>
              <a:rPr sz="2222" spc="-9" dirty="0">
                <a:latin typeface="Carlito"/>
                <a:cs typeface="Carlito"/>
              </a:rPr>
              <a:t>breaches.</a:t>
            </a:r>
            <a:endParaRPr sz="2222">
              <a:latin typeface="Carlito"/>
              <a:cs typeface="Carlito"/>
            </a:endParaRPr>
          </a:p>
          <a:p>
            <a:pPr marL="11516">
              <a:spcBef>
                <a:spcPts val="499"/>
              </a:spcBef>
            </a:pPr>
            <a:r>
              <a:rPr sz="2222" spc="59" dirty="0">
                <a:latin typeface="Times New Roman"/>
                <a:cs typeface="Times New Roman"/>
              </a:rPr>
              <a:t></a:t>
            </a:r>
            <a:r>
              <a:rPr sz="2222" spc="59" dirty="0">
                <a:latin typeface="Carlito"/>
                <a:cs typeface="Carlito"/>
              </a:rPr>
              <a:t>They</a:t>
            </a:r>
            <a:r>
              <a:rPr sz="2222" spc="-68" dirty="0">
                <a:latin typeface="Carlito"/>
                <a:cs typeface="Carlito"/>
              </a:rPr>
              <a:t> </a:t>
            </a:r>
            <a:r>
              <a:rPr sz="2222" dirty="0">
                <a:latin typeface="Carlito"/>
                <a:cs typeface="Carlito"/>
              </a:rPr>
              <a:t>provide</a:t>
            </a:r>
            <a:r>
              <a:rPr sz="2222" spc="-54" dirty="0">
                <a:latin typeface="Carlito"/>
                <a:cs typeface="Carlito"/>
              </a:rPr>
              <a:t> </a:t>
            </a:r>
            <a:r>
              <a:rPr sz="2222" dirty="0">
                <a:latin typeface="Carlito"/>
                <a:cs typeface="Carlito"/>
              </a:rPr>
              <a:t>a</a:t>
            </a:r>
            <a:r>
              <a:rPr sz="2222" spc="-14" dirty="0">
                <a:latin typeface="Carlito"/>
                <a:cs typeface="Carlito"/>
              </a:rPr>
              <a:t> </a:t>
            </a:r>
            <a:r>
              <a:rPr sz="2222" dirty="0">
                <a:latin typeface="Carlito"/>
                <a:cs typeface="Carlito"/>
              </a:rPr>
              <a:t>scope</a:t>
            </a:r>
            <a:r>
              <a:rPr sz="2222" spc="-14" dirty="0">
                <a:latin typeface="Carlito"/>
                <a:cs typeface="Carlito"/>
              </a:rPr>
              <a:t> </a:t>
            </a:r>
            <a:r>
              <a:rPr sz="2222" dirty="0">
                <a:latin typeface="Carlito"/>
                <a:cs typeface="Carlito"/>
              </a:rPr>
              <a:t>for</a:t>
            </a:r>
            <a:r>
              <a:rPr sz="2222" spc="-36" dirty="0">
                <a:latin typeface="Carlito"/>
                <a:cs typeface="Carlito"/>
              </a:rPr>
              <a:t> </a:t>
            </a:r>
            <a:r>
              <a:rPr sz="2222" dirty="0">
                <a:latin typeface="Carlito"/>
                <a:cs typeface="Carlito"/>
              </a:rPr>
              <a:t>future</a:t>
            </a:r>
            <a:r>
              <a:rPr sz="2222" spc="-54" dirty="0">
                <a:latin typeface="Carlito"/>
                <a:cs typeface="Carlito"/>
              </a:rPr>
              <a:t> </a:t>
            </a:r>
            <a:r>
              <a:rPr sz="2222" dirty="0">
                <a:latin typeface="Carlito"/>
                <a:cs typeface="Carlito"/>
              </a:rPr>
              <a:t>widening</a:t>
            </a:r>
            <a:r>
              <a:rPr sz="2222" spc="-59" dirty="0">
                <a:latin typeface="Carlito"/>
                <a:cs typeface="Carlito"/>
              </a:rPr>
              <a:t> </a:t>
            </a:r>
            <a:r>
              <a:rPr sz="2222" dirty="0">
                <a:latin typeface="Carlito"/>
                <a:cs typeface="Carlito"/>
              </a:rPr>
              <a:t>of</a:t>
            </a:r>
            <a:r>
              <a:rPr sz="2222" spc="-50" dirty="0">
                <a:latin typeface="Carlito"/>
                <a:cs typeface="Carlito"/>
              </a:rPr>
              <a:t> </a:t>
            </a:r>
            <a:r>
              <a:rPr sz="2222" dirty="0">
                <a:latin typeface="Carlito"/>
                <a:cs typeface="Carlito"/>
              </a:rPr>
              <a:t>the</a:t>
            </a:r>
            <a:r>
              <a:rPr sz="2222" spc="-59" dirty="0">
                <a:latin typeface="Carlito"/>
                <a:cs typeface="Carlito"/>
              </a:rPr>
              <a:t> </a:t>
            </a:r>
            <a:r>
              <a:rPr sz="2222" spc="-9" dirty="0">
                <a:latin typeface="Carlito"/>
                <a:cs typeface="Carlito"/>
              </a:rPr>
              <a:t>canal.</a:t>
            </a:r>
            <a:endParaRPr sz="2222">
              <a:latin typeface="Carlito"/>
              <a:cs typeface="Carlito"/>
            </a:endParaRPr>
          </a:p>
          <a:p>
            <a:pPr marL="193475" marR="4607" indent="-182534">
              <a:lnSpc>
                <a:spcPts val="2403"/>
              </a:lnSpc>
              <a:spcBef>
                <a:spcPts val="833"/>
              </a:spcBef>
            </a:pPr>
            <a:r>
              <a:rPr sz="2222" spc="50" dirty="0">
                <a:latin typeface="Times New Roman"/>
                <a:cs typeface="Times New Roman"/>
              </a:rPr>
              <a:t></a:t>
            </a:r>
            <a:r>
              <a:rPr sz="2222" spc="50" dirty="0">
                <a:latin typeface="Carlito"/>
                <a:cs typeface="Carlito"/>
              </a:rPr>
              <a:t>Berms</a:t>
            </a:r>
            <a:r>
              <a:rPr sz="2222" spc="59" dirty="0">
                <a:latin typeface="Carlito"/>
                <a:cs typeface="Carlito"/>
              </a:rPr>
              <a:t> </a:t>
            </a:r>
            <a:r>
              <a:rPr sz="2222" dirty="0">
                <a:latin typeface="Carlito"/>
                <a:cs typeface="Carlito"/>
              </a:rPr>
              <a:t>can</a:t>
            </a:r>
            <a:r>
              <a:rPr sz="2222" spc="73" dirty="0">
                <a:latin typeface="Carlito"/>
                <a:cs typeface="Carlito"/>
              </a:rPr>
              <a:t> </a:t>
            </a:r>
            <a:r>
              <a:rPr sz="2222" dirty="0">
                <a:latin typeface="Carlito"/>
                <a:cs typeface="Carlito"/>
              </a:rPr>
              <a:t>be</a:t>
            </a:r>
            <a:r>
              <a:rPr sz="2222" spc="73" dirty="0">
                <a:latin typeface="Carlito"/>
                <a:cs typeface="Carlito"/>
              </a:rPr>
              <a:t> </a:t>
            </a:r>
            <a:r>
              <a:rPr sz="2222" dirty="0">
                <a:latin typeface="Carlito"/>
                <a:cs typeface="Carlito"/>
              </a:rPr>
              <a:t>used</a:t>
            </a:r>
            <a:r>
              <a:rPr sz="2222" spc="91" dirty="0">
                <a:latin typeface="Carlito"/>
                <a:cs typeface="Carlito"/>
              </a:rPr>
              <a:t> </a:t>
            </a:r>
            <a:r>
              <a:rPr sz="2222" dirty="0">
                <a:latin typeface="Carlito"/>
                <a:cs typeface="Carlito"/>
              </a:rPr>
              <a:t>as</a:t>
            </a:r>
            <a:r>
              <a:rPr sz="2222" spc="63" dirty="0">
                <a:latin typeface="Carlito"/>
                <a:cs typeface="Carlito"/>
              </a:rPr>
              <a:t> </a:t>
            </a:r>
            <a:r>
              <a:rPr sz="2222" dirty="0">
                <a:latin typeface="Carlito"/>
                <a:cs typeface="Carlito"/>
              </a:rPr>
              <a:t>a</a:t>
            </a:r>
            <a:r>
              <a:rPr sz="2222" spc="86" dirty="0">
                <a:latin typeface="Carlito"/>
                <a:cs typeface="Carlito"/>
              </a:rPr>
              <a:t> </a:t>
            </a:r>
            <a:r>
              <a:rPr sz="2222" dirty="0">
                <a:latin typeface="Carlito"/>
                <a:cs typeface="Carlito"/>
              </a:rPr>
              <a:t>borrow</a:t>
            </a:r>
            <a:r>
              <a:rPr sz="2222" spc="73" dirty="0">
                <a:latin typeface="Carlito"/>
                <a:cs typeface="Carlito"/>
              </a:rPr>
              <a:t> </a:t>
            </a:r>
            <a:r>
              <a:rPr sz="2222" dirty="0">
                <a:latin typeface="Carlito"/>
                <a:cs typeface="Carlito"/>
              </a:rPr>
              <a:t>pits</a:t>
            </a:r>
            <a:r>
              <a:rPr sz="2222" spc="82" dirty="0">
                <a:latin typeface="Carlito"/>
                <a:cs typeface="Carlito"/>
              </a:rPr>
              <a:t> </a:t>
            </a:r>
            <a:r>
              <a:rPr sz="2222" dirty="0">
                <a:latin typeface="Carlito"/>
                <a:cs typeface="Carlito"/>
              </a:rPr>
              <a:t>for</a:t>
            </a:r>
            <a:r>
              <a:rPr sz="2222" spc="63" dirty="0">
                <a:latin typeface="Carlito"/>
                <a:cs typeface="Carlito"/>
              </a:rPr>
              <a:t> </a:t>
            </a:r>
            <a:r>
              <a:rPr sz="2222" spc="-9" dirty="0">
                <a:latin typeface="Carlito"/>
                <a:cs typeface="Carlito"/>
              </a:rPr>
              <a:t>excavating</a:t>
            </a:r>
            <a:r>
              <a:rPr sz="2222" spc="82" dirty="0">
                <a:latin typeface="Carlito"/>
                <a:cs typeface="Carlito"/>
              </a:rPr>
              <a:t> </a:t>
            </a:r>
            <a:r>
              <a:rPr sz="2222" dirty="0">
                <a:latin typeface="Carlito"/>
                <a:cs typeface="Carlito"/>
              </a:rPr>
              <a:t>soils</a:t>
            </a:r>
            <a:r>
              <a:rPr sz="2222" spc="82" dirty="0">
                <a:latin typeface="Carlito"/>
                <a:cs typeface="Carlito"/>
              </a:rPr>
              <a:t> </a:t>
            </a:r>
            <a:r>
              <a:rPr sz="2222" dirty="0">
                <a:latin typeface="Carlito"/>
                <a:cs typeface="Carlito"/>
              </a:rPr>
              <a:t>to</a:t>
            </a:r>
            <a:r>
              <a:rPr sz="2222" spc="91" dirty="0">
                <a:latin typeface="Carlito"/>
                <a:cs typeface="Carlito"/>
              </a:rPr>
              <a:t> </a:t>
            </a:r>
            <a:r>
              <a:rPr sz="2222" dirty="0">
                <a:latin typeface="Carlito"/>
                <a:cs typeface="Carlito"/>
              </a:rPr>
              <a:t>be</a:t>
            </a:r>
            <a:r>
              <a:rPr sz="2222" spc="91" dirty="0">
                <a:latin typeface="Carlito"/>
                <a:cs typeface="Carlito"/>
              </a:rPr>
              <a:t> </a:t>
            </a:r>
            <a:r>
              <a:rPr sz="2222" dirty="0">
                <a:latin typeface="Carlito"/>
                <a:cs typeface="Carlito"/>
              </a:rPr>
              <a:t>used</a:t>
            </a:r>
            <a:r>
              <a:rPr sz="2222" spc="73" dirty="0">
                <a:latin typeface="Carlito"/>
                <a:cs typeface="Carlito"/>
              </a:rPr>
              <a:t> </a:t>
            </a:r>
            <a:r>
              <a:rPr sz="2222" spc="-59" dirty="0">
                <a:latin typeface="Carlito"/>
                <a:cs typeface="Carlito"/>
              </a:rPr>
              <a:t>for </a:t>
            </a:r>
            <a:r>
              <a:rPr sz="2222" spc="-9" dirty="0">
                <a:latin typeface="Carlito"/>
                <a:cs typeface="Carlito"/>
              </a:rPr>
              <a:t>filling.</a:t>
            </a:r>
            <a:endParaRPr sz="2222">
              <a:latin typeface="Carlito"/>
              <a:cs typeface="Carlito"/>
            </a:endParaRPr>
          </a:p>
        </p:txBody>
      </p:sp>
      <p:sp>
        <p:nvSpPr>
          <p:cNvPr id="4" name="object 4"/>
          <p:cNvSpPr txBox="1">
            <a:spLocks noGrp="1"/>
          </p:cNvSpPr>
          <p:nvPr>
            <p:ph type="sldNum" sz="quarter" idx="7"/>
          </p:nvPr>
        </p:nvSpPr>
        <p:spPr>
          <a:xfrm>
            <a:off x="9655592" y="6438383"/>
            <a:ext cx="269270" cy="161616"/>
          </a:xfrm>
          <a:prstGeom prst="rect">
            <a:avLst/>
          </a:prstGeom>
        </p:spPr>
        <p:txBody>
          <a:bodyPr vert="horz" wrap="square" lIns="0" tIns="0" rIns="0" bIns="0" rtlCol="0">
            <a:spAutoFit/>
          </a:bodyPr>
          <a:lstStyle>
            <a:defPPr>
              <a:defRPr kern="0"/>
            </a:defPPr>
            <a:lvl1pPr>
              <a:defRPr sz="1050" b="0" i="0">
                <a:solidFill>
                  <a:srgbClr val="898989"/>
                </a:solidFill>
                <a:latin typeface="Carlito"/>
                <a:cs typeface="Carlito"/>
              </a:defRPr>
            </a:lvl1pPr>
          </a:lstStyle>
          <a:p>
            <a:pPr marL="149860">
              <a:lnSpc>
                <a:spcPts val="1115"/>
              </a:lnSpc>
            </a:pPr>
            <a:fld id="{81D60167-4931-47E6-BA6A-407CBD079E47}" type="slidenum">
              <a:rPr lang="en-US" spc="-50" smtClean="0"/>
              <a:pPr marL="149860">
                <a:lnSpc>
                  <a:spcPts val="1115"/>
                </a:lnSpc>
              </a:pPr>
              <a:t>170</a:t>
            </a:fld>
            <a:endParaRPr spc="-23" dirty="0"/>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975475" y="1503079"/>
            <a:ext cx="8161078" cy="2603084"/>
          </a:xfrm>
          <a:prstGeom prst="rect">
            <a:avLst/>
          </a:prstGeom>
        </p:spPr>
        <p:txBody>
          <a:bodyPr vert="horz" wrap="square" lIns="0" tIns="50672" rIns="0" bIns="0" rtlCol="0">
            <a:spAutoFit/>
          </a:bodyPr>
          <a:lstStyle/>
          <a:p>
            <a:pPr marL="11516" marR="522843">
              <a:lnSpc>
                <a:spcPts val="2403"/>
              </a:lnSpc>
              <a:spcBef>
                <a:spcPts val="399"/>
              </a:spcBef>
            </a:pPr>
            <a:r>
              <a:rPr sz="2222" dirty="0">
                <a:latin typeface="Carlito"/>
                <a:cs typeface="Carlito"/>
              </a:rPr>
              <a:t>The</a:t>
            </a:r>
            <a:r>
              <a:rPr sz="2222" spc="-50" dirty="0">
                <a:latin typeface="Carlito"/>
                <a:cs typeface="Carlito"/>
              </a:rPr>
              <a:t> </a:t>
            </a:r>
            <a:r>
              <a:rPr sz="2222" spc="-9" dirty="0">
                <a:latin typeface="Carlito"/>
                <a:cs typeface="Carlito"/>
              </a:rPr>
              <a:t>gap/margin/vertical</a:t>
            </a:r>
            <a:r>
              <a:rPr sz="2222" spc="-91" dirty="0">
                <a:latin typeface="Carlito"/>
                <a:cs typeface="Carlito"/>
              </a:rPr>
              <a:t> </a:t>
            </a:r>
            <a:r>
              <a:rPr sz="2222" dirty="0">
                <a:latin typeface="Carlito"/>
                <a:cs typeface="Carlito"/>
              </a:rPr>
              <a:t>distance</a:t>
            </a:r>
            <a:r>
              <a:rPr sz="2222" spc="-50" dirty="0">
                <a:latin typeface="Carlito"/>
                <a:cs typeface="Carlito"/>
              </a:rPr>
              <a:t> </a:t>
            </a:r>
            <a:r>
              <a:rPr sz="2222" dirty="0">
                <a:latin typeface="Carlito"/>
                <a:cs typeface="Carlito"/>
              </a:rPr>
              <a:t>between</a:t>
            </a:r>
            <a:r>
              <a:rPr sz="2222" spc="-63" dirty="0">
                <a:latin typeface="Carlito"/>
                <a:cs typeface="Carlito"/>
              </a:rPr>
              <a:t> </a:t>
            </a:r>
            <a:r>
              <a:rPr sz="2222" dirty="0">
                <a:latin typeface="Carlito"/>
                <a:cs typeface="Carlito"/>
              </a:rPr>
              <a:t>FSL</a:t>
            </a:r>
            <a:r>
              <a:rPr sz="2222" spc="-32" dirty="0">
                <a:latin typeface="Carlito"/>
                <a:cs typeface="Carlito"/>
              </a:rPr>
              <a:t> </a:t>
            </a:r>
            <a:r>
              <a:rPr sz="2222" dirty="0">
                <a:latin typeface="Carlito"/>
                <a:cs typeface="Carlito"/>
              </a:rPr>
              <a:t>and</a:t>
            </a:r>
            <a:r>
              <a:rPr sz="2222" spc="-41" dirty="0">
                <a:latin typeface="Carlito"/>
                <a:cs typeface="Carlito"/>
              </a:rPr>
              <a:t> </a:t>
            </a:r>
            <a:r>
              <a:rPr sz="2222" dirty="0">
                <a:latin typeface="Carlito"/>
                <a:cs typeface="Carlito"/>
              </a:rPr>
              <a:t>top</a:t>
            </a:r>
            <a:r>
              <a:rPr sz="2222" spc="-45" dirty="0">
                <a:latin typeface="Carlito"/>
                <a:cs typeface="Carlito"/>
              </a:rPr>
              <a:t> </a:t>
            </a:r>
            <a:r>
              <a:rPr sz="2222" dirty="0">
                <a:latin typeface="Carlito"/>
                <a:cs typeface="Carlito"/>
              </a:rPr>
              <a:t>of</a:t>
            </a:r>
            <a:r>
              <a:rPr sz="2222" spc="-41" dirty="0">
                <a:latin typeface="Carlito"/>
                <a:cs typeface="Carlito"/>
              </a:rPr>
              <a:t> </a:t>
            </a:r>
            <a:r>
              <a:rPr sz="2222" dirty="0">
                <a:latin typeface="Carlito"/>
                <a:cs typeface="Carlito"/>
              </a:rPr>
              <a:t>the</a:t>
            </a:r>
            <a:r>
              <a:rPr sz="2222" spc="-45" dirty="0">
                <a:latin typeface="Carlito"/>
                <a:cs typeface="Carlito"/>
              </a:rPr>
              <a:t> </a:t>
            </a:r>
            <a:r>
              <a:rPr sz="2222" spc="-18" dirty="0">
                <a:latin typeface="Carlito"/>
                <a:cs typeface="Carlito"/>
              </a:rPr>
              <a:t>bank </a:t>
            </a:r>
            <a:r>
              <a:rPr sz="2222" dirty="0">
                <a:latin typeface="Carlito"/>
                <a:cs typeface="Carlito"/>
              </a:rPr>
              <a:t>level</a:t>
            </a:r>
            <a:r>
              <a:rPr sz="2222" spc="-63" dirty="0">
                <a:latin typeface="Carlito"/>
                <a:cs typeface="Carlito"/>
              </a:rPr>
              <a:t> </a:t>
            </a:r>
            <a:r>
              <a:rPr sz="2222" dirty="0">
                <a:latin typeface="Carlito"/>
                <a:cs typeface="Carlito"/>
              </a:rPr>
              <a:t>is</a:t>
            </a:r>
            <a:r>
              <a:rPr sz="2222" spc="-23" dirty="0">
                <a:latin typeface="Carlito"/>
                <a:cs typeface="Carlito"/>
              </a:rPr>
              <a:t> </a:t>
            </a:r>
            <a:r>
              <a:rPr sz="2222" dirty="0">
                <a:latin typeface="Carlito"/>
                <a:cs typeface="Carlito"/>
              </a:rPr>
              <a:t>known</a:t>
            </a:r>
            <a:r>
              <a:rPr sz="2222" spc="-54" dirty="0">
                <a:latin typeface="Carlito"/>
                <a:cs typeface="Carlito"/>
              </a:rPr>
              <a:t> </a:t>
            </a:r>
            <a:r>
              <a:rPr sz="2222" dirty="0">
                <a:latin typeface="Carlito"/>
                <a:cs typeface="Carlito"/>
              </a:rPr>
              <a:t>as</a:t>
            </a:r>
            <a:r>
              <a:rPr sz="2222" spc="-18" dirty="0">
                <a:latin typeface="Carlito"/>
                <a:cs typeface="Carlito"/>
              </a:rPr>
              <a:t> </a:t>
            </a:r>
            <a:r>
              <a:rPr sz="2222" b="1" spc="-9" dirty="0">
                <a:latin typeface="Carlito"/>
                <a:cs typeface="Carlito"/>
              </a:rPr>
              <a:t>freeboard</a:t>
            </a:r>
            <a:r>
              <a:rPr sz="2222" spc="-9" dirty="0">
                <a:latin typeface="Carlito"/>
                <a:cs typeface="Carlito"/>
              </a:rPr>
              <a:t>.</a:t>
            </a:r>
            <a:endParaRPr sz="2222">
              <a:latin typeface="Carlito"/>
              <a:cs typeface="Carlito"/>
            </a:endParaRPr>
          </a:p>
          <a:p>
            <a:pPr marL="11516" marR="4607">
              <a:lnSpc>
                <a:spcPts val="2403"/>
              </a:lnSpc>
              <a:spcBef>
                <a:spcPts val="798"/>
              </a:spcBef>
            </a:pPr>
            <a:r>
              <a:rPr sz="2222" dirty="0">
                <a:latin typeface="Carlito"/>
                <a:cs typeface="Carlito"/>
              </a:rPr>
              <a:t>The</a:t>
            </a:r>
            <a:r>
              <a:rPr sz="2222" spc="-36" dirty="0">
                <a:latin typeface="Carlito"/>
                <a:cs typeface="Carlito"/>
              </a:rPr>
              <a:t> </a:t>
            </a:r>
            <a:r>
              <a:rPr sz="2222" dirty="0">
                <a:latin typeface="Carlito"/>
                <a:cs typeface="Carlito"/>
              </a:rPr>
              <a:t>amount</a:t>
            </a:r>
            <a:r>
              <a:rPr sz="2222" spc="-36" dirty="0">
                <a:latin typeface="Carlito"/>
                <a:cs typeface="Carlito"/>
              </a:rPr>
              <a:t> </a:t>
            </a:r>
            <a:r>
              <a:rPr sz="2222" dirty="0">
                <a:latin typeface="Carlito"/>
                <a:cs typeface="Carlito"/>
              </a:rPr>
              <a:t>of</a:t>
            </a:r>
            <a:r>
              <a:rPr sz="2222" spc="-23" dirty="0">
                <a:latin typeface="Carlito"/>
                <a:cs typeface="Carlito"/>
              </a:rPr>
              <a:t> </a:t>
            </a:r>
            <a:r>
              <a:rPr sz="2222" spc="-9" dirty="0">
                <a:latin typeface="Carlito"/>
                <a:cs typeface="Carlito"/>
              </a:rPr>
              <a:t>freeboard</a:t>
            </a:r>
            <a:r>
              <a:rPr sz="2222" spc="-18" dirty="0">
                <a:latin typeface="Carlito"/>
                <a:cs typeface="Carlito"/>
              </a:rPr>
              <a:t> </a:t>
            </a:r>
            <a:r>
              <a:rPr sz="2222" dirty="0">
                <a:latin typeface="Carlito"/>
                <a:cs typeface="Carlito"/>
              </a:rPr>
              <a:t>in</a:t>
            </a:r>
            <a:r>
              <a:rPr sz="2222" spc="-45" dirty="0">
                <a:latin typeface="Carlito"/>
                <a:cs typeface="Carlito"/>
              </a:rPr>
              <a:t> </a:t>
            </a:r>
            <a:r>
              <a:rPr sz="2222" dirty="0">
                <a:latin typeface="Carlito"/>
                <a:cs typeface="Carlito"/>
              </a:rPr>
              <a:t>a</a:t>
            </a:r>
            <a:r>
              <a:rPr sz="2222" spc="-5" dirty="0">
                <a:latin typeface="Carlito"/>
                <a:cs typeface="Carlito"/>
              </a:rPr>
              <a:t> </a:t>
            </a:r>
            <a:r>
              <a:rPr sz="2222" dirty="0">
                <a:latin typeface="Carlito"/>
                <a:cs typeface="Carlito"/>
              </a:rPr>
              <a:t>channel</a:t>
            </a:r>
            <a:r>
              <a:rPr sz="2222" spc="-32" dirty="0">
                <a:latin typeface="Carlito"/>
                <a:cs typeface="Carlito"/>
              </a:rPr>
              <a:t> </a:t>
            </a:r>
            <a:r>
              <a:rPr sz="2222" dirty="0">
                <a:latin typeface="Carlito"/>
                <a:cs typeface="Carlito"/>
              </a:rPr>
              <a:t>is</a:t>
            </a:r>
            <a:r>
              <a:rPr sz="2222" spc="-9" dirty="0">
                <a:latin typeface="Carlito"/>
                <a:cs typeface="Carlito"/>
              </a:rPr>
              <a:t> governed</a:t>
            </a:r>
            <a:r>
              <a:rPr sz="2222" spc="-63" dirty="0">
                <a:latin typeface="Carlito"/>
                <a:cs typeface="Carlito"/>
              </a:rPr>
              <a:t> </a:t>
            </a:r>
            <a:r>
              <a:rPr sz="2222" dirty="0">
                <a:latin typeface="Carlito"/>
                <a:cs typeface="Carlito"/>
              </a:rPr>
              <a:t>by</a:t>
            </a:r>
            <a:r>
              <a:rPr sz="2222" spc="-14" dirty="0">
                <a:latin typeface="Carlito"/>
                <a:cs typeface="Carlito"/>
              </a:rPr>
              <a:t> </a:t>
            </a:r>
            <a:r>
              <a:rPr sz="2222" dirty="0">
                <a:latin typeface="Carlito"/>
                <a:cs typeface="Carlito"/>
              </a:rPr>
              <a:t>the</a:t>
            </a:r>
            <a:r>
              <a:rPr sz="2222" spc="-23" dirty="0">
                <a:latin typeface="Carlito"/>
                <a:cs typeface="Carlito"/>
              </a:rPr>
              <a:t> </a:t>
            </a:r>
            <a:r>
              <a:rPr sz="2222" spc="-9" dirty="0">
                <a:latin typeface="Carlito"/>
                <a:cs typeface="Carlito"/>
              </a:rPr>
              <a:t>consideration </a:t>
            </a:r>
            <a:r>
              <a:rPr sz="2222" dirty="0">
                <a:latin typeface="Carlito"/>
                <a:cs typeface="Carlito"/>
              </a:rPr>
              <a:t>of</a:t>
            </a:r>
            <a:r>
              <a:rPr sz="2222" spc="-41" dirty="0">
                <a:latin typeface="Carlito"/>
                <a:cs typeface="Carlito"/>
              </a:rPr>
              <a:t> </a:t>
            </a:r>
            <a:r>
              <a:rPr sz="2222" dirty="0">
                <a:latin typeface="Carlito"/>
                <a:cs typeface="Carlito"/>
              </a:rPr>
              <a:t>the</a:t>
            </a:r>
            <a:r>
              <a:rPr sz="2222" spc="-18" dirty="0">
                <a:latin typeface="Carlito"/>
                <a:cs typeface="Carlito"/>
              </a:rPr>
              <a:t> </a:t>
            </a:r>
            <a:r>
              <a:rPr sz="2222" spc="-9" dirty="0">
                <a:latin typeface="Carlito"/>
                <a:cs typeface="Carlito"/>
              </a:rPr>
              <a:t>following:</a:t>
            </a:r>
            <a:endParaRPr sz="2222">
              <a:latin typeface="Carlito"/>
              <a:cs typeface="Carlito"/>
            </a:endParaRPr>
          </a:p>
          <a:p>
            <a:pPr marL="1640505" indent="-214204">
              <a:spcBef>
                <a:spcPts val="499"/>
              </a:spcBef>
              <a:buAutoNum type="romanLcParenR"/>
              <a:tabLst>
                <a:tab pos="1640505" algn="l"/>
              </a:tabLst>
            </a:pPr>
            <a:r>
              <a:rPr sz="2222" dirty="0">
                <a:latin typeface="Carlito"/>
                <a:cs typeface="Carlito"/>
              </a:rPr>
              <a:t>Size</a:t>
            </a:r>
            <a:r>
              <a:rPr sz="2222" spc="-50" dirty="0">
                <a:latin typeface="Carlito"/>
                <a:cs typeface="Carlito"/>
              </a:rPr>
              <a:t> </a:t>
            </a:r>
            <a:r>
              <a:rPr sz="2222" dirty="0">
                <a:latin typeface="Carlito"/>
                <a:cs typeface="Carlito"/>
              </a:rPr>
              <a:t>of</a:t>
            </a:r>
            <a:r>
              <a:rPr sz="2222" spc="-41" dirty="0">
                <a:latin typeface="Carlito"/>
                <a:cs typeface="Carlito"/>
              </a:rPr>
              <a:t> </a:t>
            </a:r>
            <a:r>
              <a:rPr sz="2222" dirty="0">
                <a:latin typeface="Carlito"/>
                <a:cs typeface="Carlito"/>
              </a:rPr>
              <a:t>the</a:t>
            </a:r>
            <a:r>
              <a:rPr sz="2222" spc="-45" dirty="0">
                <a:latin typeface="Carlito"/>
                <a:cs typeface="Carlito"/>
              </a:rPr>
              <a:t> </a:t>
            </a:r>
            <a:r>
              <a:rPr sz="2222" spc="-9" dirty="0">
                <a:latin typeface="Carlito"/>
                <a:cs typeface="Carlito"/>
              </a:rPr>
              <a:t>channel</a:t>
            </a:r>
            <a:endParaRPr sz="2222">
              <a:latin typeface="Carlito"/>
              <a:cs typeface="Carlito"/>
            </a:endParaRPr>
          </a:p>
          <a:p>
            <a:pPr marL="1702694" indent="-276393">
              <a:spcBef>
                <a:spcPts val="530"/>
              </a:spcBef>
              <a:buAutoNum type="romanLcParenR"/>
              <a:tabLst>
                <a:tab pos="1702694" algn="l"/>
              </a:tabLst>
            </a:pPr>
            <a:r>
              <a:rPr sz="2222" spc="-9" dirty="0">
                <a:latin typeface="Carlito"/>
                <a:cs typeface="Carlito"/>
              </a:rPr>
              <a:t>Location</a:t>
            </a:r>
            <a:endParaRPr sz="2222">
              <a:latin typeface="Carlito"/>
              <a:cs typeface="Carlito"/>
            </a:endParaRPr>
          </a:p>
          <a:p>
            <a:pPr marL="1767185" indent="-340884">
              <a:spcBef>
                <a:spcPts val="535"/>
              </a:spcBef>
              <a:buAutoNum type="romanLcParenR"/>
              <a:tabLst>
                <a:tab pos="1767185" algn="l"/>
              </a:tabLst>
            </a:pPr>
            <a:r>
              <a:rPr sz="2222" spc="-18" dirty="0">
                <a:latin typeface="Carlito"/>
                <a:cs typeface="Carlito"/>
              </a:rPr>
              <a:t>Water</a:t>
            </a:r>
            <a:r>
              <a:rPr sz="2222" spc="-86" dirty="0">
                <a:latin typeface="Carlito"/>
                <a:cs typeface="Carlito"/>
              </a:rPr>
              <a:t> </a:t>
            </a:r>
            <a:r>
              <a:rPr sz="2222" dirty="0">
                <a:latin typeface="Carlito"/>
                <a:cs typeface="Carlito"/>
              </a:rPr>
              <a:t>surface</a:t>
            </a:r>
            <a:r>
              <a:rPr sz="2222" spc="-82" dirty="0">
                <a:latin typeface="Carlito"/>
                <a:cs typeface="Carlito"/>
              </a:rPr>
              <a:t> </a:t>
            </a:r>
            <a:r>
              <a:rPr sz="2222" dirty="0">
                <a:latin typeface="Carlito"/>
                <a:cs typeface="Carlito"/>
              </a:rPr>
              <a:t>fluctuation</a:t>
            </a:r>
            <a:r>
              <a:rPr sz="2222" spc="-77" dirty="0">
                <a:latin typeface="Carlito"/>
                <a:cs typeface="Carlito"/>
              </a:rPr>
              <a:t> </a:t>
            </a:r>
            <a:r>
              <a:rPr sz="2222" spc="-18" dirty="0">
                <a:latin typeface="Carlito"/>
                <a:cs typeface="Carlito"/>
              </a:rPr>
              <a:t>etc.</a:t>
            </a:r>
            <a:endParaRPr sz="2222">
              <a:latin typeface="Carlito"/>
              <a:cs typeface="Carlito"/>
            </a:endParaRPr>
          </a:p>
        </p:txBody>
      </p:sp>
      <p:grpSp>
        <p:nvGrpSpPr>
          <p:cNvPr id="3" name="object 3"/>
          <p:cNvGrpSpPr/>
          <p:nvPr/>
        </p:nvGrpSpPr>
        <p:grpSpPr>
          <a:xfrm>
            <a:off x="5182061" y="1120774"/>
            <a:ext cx="1828800" cy="312670"/>
            <a:chOff x="4338828" y="1235964"/>
            <a:chExt cx="2016760" cy="344805"/>
          </a:xfrm>
        </p:grpSpPr>
        <p:sp>
          <p:nvSpPr>
            <p:cNvPr id="4" name="object 4"/>
            <p:cNvSpPr/>
            <p:nvPr/>
          </p:nvSpPr>
          <p:spPr>
            <a:xfrm>
              <a:off x="4344924" y="1240536"/>
              <a:ext cx="2004060" cy="335280"/>
            </a:xfrm>
            <a:custGeom>
              <a:avLst/>
              <a:gdLst/>
              <a:ahLst/>
              <a:cxnLst/>
              <a:rect l="l" t="t" r="r" b="b"/>
              <a:pathLst>
                <a:path w="2004060" h="335280">
                  <a:moveTo>
                    <a:pt x="2004059" y="335279"/>
                  </a:moveTo>
                  <a:lnTo>
                    <a:pt x="0" y="335279"/>
                  </a:lnTo>
                  <a:lnTo>
                    <a:pt x="0" y="0"/>
                  </a:lnTo>
                  <a:lnTo>
                    <a:pt x="2004059" y="0"/>
                  </a:lnTo>
                  <a:lnTo>
                    <a:pt x="2004059" y="335279"/>
                  </a:lnTo>
                  <a:close/>
                </a:path>
              </a:pathLst>
            </a:custGeom>
            <a:solidFill>
              <a:srgbClr val="4472C3"/>
            </a:solidFill>
          </p:spPr>
          <p:txBody>
            <a:bodyPr wrap="square" lIns="0" tIns="0" rIns="0" bIns="0" rtlCol="0"/>
            <a:lstStyle/>
            <a:p>
              <a:endParaRPr sz="1632"/>
            </a:p>
          </p:txBody>
        </p:sp>
        <p:sp>
          <p:nvSpPr>
            <p:cNvPr id="5" name="object 5"/>
            <p:cNvSpPr/>
            <p:nvPr/>
          </p:nvSpPr>
          <p:spPr>
            <a:xfrm>
              <a:off x="4338828" y="1235964"/>
              <a:ext cx="2016760" cy="344805"/>
            </a:xfrm>
            <a:custGeom>
              <a:avLst/>
              <a:gdLst/>
              <a:ahLst/>
              <a:cxnLst/>
              <a:rect l="l" t="t" r="r" b="b"/>
              <a:pathLst>
                <a:path w="2016760" h="344805">
                  <a:moveTo>
                    <a:pt x="2016252" y="344424"/>
                  </a:moveTo>
                  <a:lnTo>
                    <a:pt x="0" y="344424"/>
                  </a:lnTo>
                  <a:lnTo>
                    <a:pt x="0" y="0"/>
                  </a:lnTo>
                  <a:lnTo>
                    <a:pt x="2016252" y="0"/>
                  </a:lnTo>
                  <a:lnTo>
                    <a:pt x="2016252" y="4572"/>
                  </a:lnTo>
                  <a:lnTo>
                    <a:pt x="10668" y="4572"/>
                  </a:lnTo>
                  <a:lnTo>
                    <a:pt x="6096" y="10668"/>
                  </a:lnTo>
                  <a:lnTo>
                    <a:pt x="10668" y="10668"/>
                  </a:lnTo>
                  <a:lnTo>
                    <a:pt x="10668" y="333756"/>
                  </a:lnTo>
                  <a:lnTo>
                    <a:pt x="6096" y="333756"/>
                  </a:lnTo>
                  <a:lnTo>
                    <a:pt x="10668" y="339852"/>
                  </a:lnTo>
                  <a:lnTo>
                    <a:pt x="2016252" y="339852"/>
                  </a:lnTo>
                  <a:lnTo>
                    <a:pt x="2016252" y="344424"/>
                  </a:lnTo>
                  <a:close/>
                </a:path>
                <a:path w="2016760" h="344805">
                  <a:moveTo>
                    <a:pt x="10668" y="10668"/>
                  </a:moveTo>
                  <a:lnTo>
                    <a:pt x="6096" y="10668"/>
                  </a:lnTo>
                  <a:lnTo>
                    <a:pt x="10668" y="4572"/>
                  </a:lnTo>
                  <a:lnTo>
                    <a:pt x="10668" y="10668"/>
                  </a:lnTo>
                  <a:close/>
                </a:path>
                <a:path w="2016760" h="344805">
                  <a:moveTo>
                    <a:pt x="2004060" y="10668"/>
                  </a:moveTo>
                  <a:lnTo>
                    <a:pt x="10668" y="10668"/>
                  </a:lnTo>
                  <a:lnTo>
                    <a:pt x="10668" y="4572"/>
                  </a:lnTo>
                  <a:lnTo>
                    <a:pt x="2004060" y="4572"/>
                  </a:lnTo>
                  <a:lnTo>
                    <a:pt x="2004060" y="10668"/>
                  </a:lnTo>
                  <a:close/>
                </a:path>
                <a:path w="2016760" h="344805">
                  <a:moveTo>
                    <a:pt x="2004060" y="339852"/>
                  </a:moveTo>
                  <a:lnTo>
                    <a:pt x="2004060" y="4572"/>
                  </a:lnTo>
                  <a:lnTo>
                    <a:pt x="2010156" y="10668"/>
                  </a:lnTo>
                  <a:lnTo>
                    <a:pt x="2016252" y="10668"/>
                  </a:lnTo>
                  <a:lnTo>
                    <a:pt x="2016252" y="333756"/>
                  </a:lnTo>
                  <a:lnTo>
                    <a:pt x="2010156" y="333756"/>
                  </a:lnTo>
                  <a:lnTo>
                    <a:pt x="2004060" y="339852"/>
                  </a:lnTo>
                  <a:close/>
                </a:path>
                <a:path w="2016760" h="344805">
                  <a:moveTo>
                    <a:pt x="2016252" y="10668"/>
                  </a:moveTo>
                  <a:lnTo>
                    <a:pt x="2010156" y="10668"/>
                  </a:lnTo>
                  <a:lnTo>
                    <a:pt x="2004060" y="4572"/>
                  </a:lnTo>
                  <a:lnTo>
                    <a:pt x="2016252" y="4572"/>
                  </a:lnTo>
                  <a:lnTo>
                    <a:pt x="2016252" y="10668"/>
                  </a:lnTo>
                  <a:close/>
                </a:path>
                <a:path w="2016760" h="344805">
                  <a:moveTo>
                    <a:pt x="10668" y="339852"/>
                  </a:moveTo>
                  <a:lnTo>
                    <a:pt x="6096" y="333756"/>
                  </a:lnTo>
                  <a:lnTo>
                    <a:pt x="10668" y="333756"/>
                  </a:lnTo>
                  <a:lnTo>
                    <a:pt x="10668" y="339852"/>
                  </a:lnTo>
                  <a:close/>
                </a:path>
                <a:path w="2016760" h="344805">
                  <a:moveTo>
                    <a:pt x="2004060" y="339852"/>
                  </a:moveTo>
                  <a:lnTo>
                    <a:pt x="10668" y="339852"/>
                  </a:lnTo>
                  <a:lnTo>
                    <a:pt x="10668" y="333756"/>
                  </a:lnTo>
                  <a:lnTo>
                    <a:pt x="2004060" y="333756"/>
                  </a:lnTo>
                  <a:lnTo>
                    <a:pt x="2004060" y="339852"/>
                  </a:lnTo>
                  <a:close/>
                </a:path>
                <a:path w="2016760" h="344805">
                  <a:moveTo>
                    <a:pt x="2016252" y="339852"/>
                  </a:moveTo>
                  <a:lnTo>
                    <a:pt x="2004060" y="339852"/>
                  </a:lnTo>
                  <a:lnTo>
                    <a:pt x="2010156" y="333756"/>
                  </a:lnTo>
                  <a:lnTo>
                    <a:pt x="2016252" y="333756"/>
                  </a:lnTo>
                  <a:lnTo>
                    <a:pt x="2016252" y="339852"/>
                  </a:lnTo>
                  <a:close/>
                </a:path>
              </a:pathLst>
            </a:custGeom>
            <a:solidFill>
              <a:srgbClr val="2F528E"/>
            </a:solidFill>
          </p:spPr>
          <p:txBody>
            <a:bodyPr wrap="square" lIns="0" tIns="0" rIns="0" bIns="0" rtlCol="0"/>
            <a:lstStyle/>
            <a:p>
              <a:endParaRPr sz="1632"/>
            </a:p>
          </p:txBody>
        </p:sp>
      </p:grpSp>
      <p:sp>
        <p:nvSpPr>
          <p:cNvPr id="6" name="object 6"/>
          <p:cNvSpPr txBox="1">
            <a:spLocks noGrp="1"/>
          </p:cNvSpPr>
          <p:nvPr>
            <p:ph type="title"/>
          </p:nvPr>
        </p:nvSpPr>
        <p:spPr>
          <a:xfrm>
            <a:off x="5368189" y="572244"/>
            <a:ext cx="1451063" cy="1366427"/>
          </a:xfrm>
          <a:prstGeom prst="rect">
            <a:avLst/>
          </a:prstGeom>
        </p:spPr>
        <p:txBody>
          <a:bodyPr vert="horz" wrap="square" lIns="0" tIns="12092" rIns="0" bIns="0" rtlCol="0" anchor="ctr">
            <a:spAutoFit/>
          </a:bodyPr>
          <a:lstStyle/>
          <a:p>
            <a:pPr marL="11516">
              <a:lnSpc>
                <a:spcPct val="100000"/>
              </a:lnSpc>
              <a:spcBef>
                <a:spcPts val="95"/>
              </a:spcBef>
            </a:pPr>
            <a:r>
              <a:rPr b="0" i="0" u="none" dirty="0">
                <a:solidFill>
                  <a:srgbClr val="FFFFFF"/>
                </a:solidFill>
                <a:latin typeface="Carlito"/>
                <a:cs typeface="Carlito"/>
              </a:rPr>
              <a:t>Free</a:t>
            </a:r>
            <a:r>
              <a:rPr spc="-63" dirty="0">
                <a:solidFill>
                  <a:srgbClr val="FFFFFF"/>
                </a:solidFill>
                <a:latin typeface="Carlito"/>
                <a:cs typeface="Carlito"/>
              </a:rPr>
              <a:t> </a:t>
            </a:r>
            <a:r>
              <a:rPr spc="-18" dirty="0">
                <a:solidFill>
                  <a:srgbClr val="FFFFFF"/>
                </a:solidFill>
                <a:latin typeface="Carlito"/>
                <a:cs typeface="Carlito"/>
              </a:rPr>
              <a:t>Board</a:t>
            </a:r>
          </a:p>
        </p:txBody>
      </p:sp>
      <p:sp>
        <p:nvSpPr>
          <p:cNvPr id="7" name="object 7"/>
          <p:cNvSpPr txBox="1">
            <a:spLocks noGrp="1"/>
          </p:cNvSpPr>
          <p:nvPr>
            <p:ph type="sldNum" sz="quarter" idx="7"/>
          </p:nvPr>
        </p:nvSpPr>
        <p:spPr>
          <a:xfrm>
            <a:off x="9655592" y="6438383"/>
            <a:ext cx="269270" cy="161616"/>
          </a:xfrm>
          <a:prstGeom prst="rect">
            <a:avLst/>
          </a:prstGeom>
        </p:spPr>
        <p:txBody>
          <a:bodyPr vert="horz" wrap="square" lIns="0" tIns="0" rIns="0" bIns="0" rtlCol="0">
            <a:spAutoFit/>
          </a:bodyPr>
          <a:lstStyle>
            <a:defPPr>
              <a:defRPr kern="0"/>
            </a:defPPr>
            <a:lvl1pPr>
              <a:defRPr sz="1050" b="0" i="0">
                <a:solidFill>
                  <a:srgbClr val="898989"/>
                </a:solidFill>
                <a:latin typeface="Carlito"/>
                <a:cs typeface="Carlito"/>
              </a:defRPr>
            </a:lvl1pPr>
          </a:lstStyle>
          <a:p>
            <a:pPr marL="149860">
              <a:lnSpc>
                <a:spcPts val="1115"/>
              </a:lnSpc>
            </a:pPr>
            <a:fld id="{81D60167-4931-47E6-BA6A-407CBD079E47}" type="slidenum">
              <a:rPr lang="en-US" spc="-50" smtClean="0"/>
              <a:pPr marL="149860">
                <a:lnSpc>
                  <a:spcPts val="1115"/>
                </a:lnSpc>
              </a:pPr>
              <a:t>171</a:t>
            </a:fld>
            <a:endParaRPr spc="-23" dirty="0"/>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643390" y="1669414"/>
            <a:ext cx="2786041" cy="356546"/>
          </a:xfrm>
          <a:prstGeom prst="rect">
            <a:avLst/>
          </a:prstGeom>
        </p:spPr>
      </p:pic>
      <p:pic>
        <p:nvPicPr>
          <p:cNvPr id="3" name="object 3"/>
          <p:cNvPicPr/>
          <p:nvPr/>
        </p:nvPicPr>
        <p:blipFill>
          <a:blip r:embed="rId3" cstate="print"/>
          <a:stretch>
            <a:fillRect/>
          </a:stretch>
        </p:blipFill>
        <p:spPr>
          <a:xfrm>
            <a:off x="2642009" y="2034252"/>
            <a:ext cx="5574846" cy="1393020"/>
          </a:xfrm>
          <a:prstGeom prst="rect">
            <a:avLst/>
          </a:prstGeom>
        </p:spPr>
      </p:pic>
      <p:sp>
        <p:nvSpPr>
          <p:cNvPr id="4" name="object 4"/>
          <p:cNvSpPr txBox="1">
            <a:spLocks noGrp="1"/>
          </p:cNvSpPr>
          <p:nvPr>
            <p:ph type="title"/>
          </p:nvPr>
        </p:nvSpPr>
        <p:spPr>
          <a:xfrm>
            <a:off x="2007687" y="698240"/>
            <a:ext cx="9535557" cy="467733"/>
          </a:xfrm>
          <a:prstGeom prst="rect">
            <a:avLst/>
          </a:prstGeom>
        </p:spPr>
        <p:txBody>
          <a:bodyPr vert="horz" wrap="square" lIns="0" tIns="124563" rIns="0" bIns="0" rtlCol="0" anchor="ctr">
            <a:spAutoFit/>
          </a:bodyPr>
          <a:lstStyle/>
          <a:p>
            <a:pPr marL="252784">
              <a:lnSpc>
                <a:spcPct val="100000"/>
              </a:lnSpc>
              <a:spcBef>
                <a:spcPts val="100"/>
              </a:spcBef>
            </a:pPr>
            <a:r>
              <a:rPr sz="2222" dirty="0">
                <a:solidFill>
                  <a:srgbClr val="000000"/>
                </a:solidFill>
                <a:latin typeface="Carlito"/>
                <a:cs typeface="Carlito"/>
              </a:rPr>
              <a:t>The</a:t>
            </a:r>
            <a:r>
              <a:rPr sz="2222" spc="-41" dirty="0">
                <a:solidFill>
                  <a:srgbClr val="000000"/>
                </a:solidFill>
                <a:latin typeface="Carlito"/>
                <a:cs typeface="Carlito"/>
              </a:rPr>
              <a:t> </a:t>
            </a:r>
            <a:r>
              <a:rPr sz="2222" spc="-9" dirty="0">
                <a:solidFill>
                  <a:srgbClr val="000000"/>
                </a:solidFill>
                <a:latin typeface="Carlito"/>
                <a:cs typeface="Carlito"/>
              </a:rPr>
              <a:t>generally</a:t>
            </a:r>
            <a:r>
              <a:rPr sz="2222" spc="-68" dirty="0">
                <a:solidFill>
                  <a:srgbClr val="000000"/>
                </a:solidFill>
                <a:latin typeface="Carlito"/>
                <a:cs typeface="Carlito"/>
              </a:rPr>
              <a:t> </a:t>
            </a:r>
            <a:r>
              <a:rPr sz="2222" dirty="0">
                <a:solidFill>
                  <a:srgbClr val="000000"/>
                </a:solidFill>
                <a:latin typeface="Carlito"/>
                <a:cs typeface="Carlito"/>
              </a:rPr>
              <a:t>provided</a:t>
            </a:r>
            <a:r>
              <a:rPr sz="2222" spc="-77" dirty="0">
                <a:solidFill>
                  <a:srgbClr val="000000"/>
                </a:solidFill>
                <a:latin typeface="Carlito"/>
                <a:cs typeface="Carlito"/>
              </a:rPr>
              <a:t> </a:t>
            </a:r>
            <a:r>
              <a:rPr sz="2222" dirty="0">
                <a:solidFill>
                  <a:srgbClr val="000000"/>
                </a:solidFill>
                <a:latin typeface="Carlito"/>
                <a:cs typeface="Carlito"/>
              </a:rPr>
              <a:t>values</a:t>
            </a:r>
            <a:r>
              <a:rPr sz="2222" spc="-45" dirty="0">
                <a:solidFill>
                  <a:srgbClr val="000000"/>
                </a:solidFill>
                <a:latin typeface="Carlito"/>
                <a:cs typeface="Carlito"/>
              </a:rPr>
              <a:t> </a:t>
            </a:r>
            <a:r>
              <a:rPr sz="2222" dirty="0">
                <a:solidFill>
                  <a:srgbClr val="000000"/>
                </a:solidFill>
                <a:latin typeface="Carlito"/>
                <a:cs typeface="Carlito"/>
              </a:rPr>
              <a:t>of</a:t>
            </a:r>
            <a:r>
              <a:rPr sz="2222" spc="-32" dirty="0">
                <a:solidFill>
                  <a:srgbClr val="000000"/>
                </a:solidFill>
                <a:latin typeface="Carlito"/>
                <a:cs typeface="Carlito"/>
              </a:rPr>
              <a:t> </a:t>
            </a:r>
            <a:r>
              <a:rPr sz="2222" spc="-9" dirty="0">
                <a:solidFill>
                  <a:srgbClr val="000000"/>
                </a:solidFill>
                <a:latin typeface="Carlito"/>
                <a:cs typeface="Carlito"/>
              </a:rPr>
              <a:t>freeboard</a:t>
            </a:r>
            <a:r>
              <a:rPr sz="2222" spc="-54" dirty="0">
                <a:solidFill>
                  <a:srgbClr val="000000"/>
                </a:solidFill>
                <a:latin typeface="Carlito"/>
                <a:cs typeface="Carlito"/>
              </a:rPr>
              <a:t> </a:t>
            </a:r>
            <a:r>
              <a:rPr sz="2222" dirty="0">
                <a:solidFill>
                  <a:srgbClr val="000000"/>
                </a:solidFill>
                <a:latin typeface="Carlito"/>
                <a:cs typeface="Carlito"/>
              </a:rPr>
              <a:t>are</a:t>
            </a:r>
            <a:r>
              <a:rPr sz="2222" spc="-41" dirty="0">
                <a:solidFill>
                  <a:srgbClr val="000000"/>
                </a:solidFill>
                <a:latin typeface="Carlito"/>
                <a:cs typeface="Carlito"/>
              </a:rPr>
              <a:t> </a:t>
            </a:r>
            <a:r>
              <a:rPr sz="2222" dirty="0">
                <a:solidFill>
                  <a:srgbClr val="000000"/>
                </a:solidFill>
                <a:latin typeface="Carlito"/>
                <a:cs typeface="Carlito"/>
              </a:rPr>
              <a:t>given</a:t>
            </a:r>
            <a:r>
              <a:rPr sz="2222" spc="-73" dirty="0">
                <a:solidFill>
                  <a:srgbClr val="000000"/>
                </a:solidFill>
                <a:latin typeface="Carlito"/>
                <a:cs typeface="Carlito"/>
              </a:rPr>
              <a:t> </a:t>
            </a:r>
            <a:r>
              <a:rPr sz="2222" dirty="0">
                <a:solidFill>
                  <a:srgbClr val="000000"/>
                </a:solidFill>
                <a:latin typeface="Carlito"/>
                <a:cs typeface="Carlito"/>
              </a:rPr>
              <a:t>in</a:t>
            </a:r>
            <a:r>
              <a:rPr sz="2222" spc="-36" dirty="0">
                <a:solidFill>
                  <a:srgbClr val="000000"/>
                </a:solidFill>
                <a:latin typeface="Carlito"/>
                <a:cs typeface="Carlito"/>
              </a:rPr>
              <a:t> </a:t>
            </a:r>
            <a:r>
              <a:rPr sz="2222" dirty="0">
                <a:solidFill>
                  <a:srgbClr val="000000"/>
                </a:solidFill>
                <a:latin typeface="Carlito"/>
                <a:cs typeface="Carlito"/>
              </a:rPr>
              <a:t>the</a:t>
            </a:r>
            <a:r>
              <a:rPr sz="2222" spc="-59" dirty="0">
                <a:solidFill>
                  <a:srgbClr val="000000"/>
                </a:solidFill>
                <a:latin typeface="Carlito"/>
                <a:cs typeface="Carlito"/>
              </a:rPr>
              <a:t> </a:t>
            </a:r>
            <a:r>
              <a:rPr sz="2222" dirty="0">
                <a:solidFill>
                  <a:srgbClr val="000000"/>
                </a:solidFill>
                <a:latin typeface="Carlito"/>
                <a:cs typeface="Carlito"/>
              </a:rPr>
              <a:t>table</a:t>
            </a:r>
            <a:r>
              <a:rPr sz="2222" spc="-59" dirty="0">
                <a:solidFill>
                  <a:srgbClr val="000000"/>
                </a:solidFill>
                <a:latin typeface="Carlito"/>
                <a:cs typeface="Carlito"/>
              </a:rPr>
              <a:t> </a:t>
            </a:r>
            <a:r>
              <a:rPr sz="2222" spc="-9" dirty="0">
                <a:solidFill>
                  <a:srgbClr val="000000"/>
                </a:solidFill>
                <a:latin typeface="Carlito"/>
                <a:cs typeface="Carlito"/>
              </a:rPr>
              <a:t>below:</a:t>
            </a:r>
            <a:endParaRPr sz="2222">
              <a:latin typeface="Carlito"/>
              <a:cs typeface="Carlito"/>
            </a:endParaRPr>
          </a:p>
        </p:txBody>
      </p:sp>
      <p:sp>
        <p:nvSpPr>
          <p:cNvPr id="5" name="object 5"/>
          <p:cNvSpPr/>
          <p:nvPr/>
        </p:nvSpPr>
        <p:spPr>
          <a:xfrm>
            <a:off x="1247608" y="3427273"/>
            <a:ext cx="9696210" cy="2727077"/>
          </a:xfrm>
          <a:custGeom>
            <a:avLst/>
            <a:gdLst/>
            <a:ahLst/>
            <a:cxnLst/>
            <a:rect l="l" t="t" r="r" b="b"/>
            <a:pathLst>
              <a:path w="10692765" h="3007359">
                <a:moveTo>
                  <a:pt x="10692384" y="3006852"/>
                </a:moveTo>
                <a:lnTo>
                  <a:pt x="0" y="3006852"/>
                </a:lnTo>
                <a:lnTo>
                  <a:pt x="0" y="0"/>
                </a:lnTo>
                <a:lnTo>
                  <a:pt x="10692384" y="0"/>
                </a:lnTo>
                <a:lnTo>
                  <a:pt x="10692384" y="3006852"/>
                </a:lnTo>
                <a:close/>
              </a:path>
            </a:pathLst>
          </a:custGeom>
          <a:solidFill>
            <a:srgbClr val="FFFFFF"/>
          </a:solidFill>
        </p:spPr>
        <p:txBody>
          <a:bodyPr wrap="square" lIns="0" tIns="0" rIns="0" bIns="0" rtlCol="0"/>
          <a:lstStyle/>
          <a:p>
            <a:endParaRPr sz="1632"/>
          </a:p>
        </p:txBody>
      </p:sp>
      <p:graphicFrame>
        <p:nvGraphicFramePr>
          <p:cNvPr id="6" name="object 6"/>
          <p:cNvGraphicFramePr>
            <a:graphicFrameLocks noGrp="1"/>
          </p:cNvGraphicFramePr>
          <p:nvPr/>
        </p:nvGraphicFramePr>
        <p:xfrm>
          <a:off x="2636482" y="1637628"/>
          <a:ext cx="5655115" cy="1788493"/>
        </p:xfrm>
        <a:graphic>
          <a:graphicData uri="http://schemas.openxmlformats.org/drawingml/2006/table">
            <a:tbl>
              <a:tblPr firstRow="1" bandRow="1">
                <a:tableStyleId>{2D5ABB26-0587-4C30-8999-92F81FD0307C}</a:tableStyleId>
              </a:tblPr>
              <a:tblGrid>
                <a:gridCol w="2787538">
                  <a:extLst>
                    <a:ext uri="{9D8B030D-6E8A-4147-A177-3AD203B41FA5}">
                      <a16:colId xmlns:a16="http://schemas.microsoft.com/office/drawing/2014/main" val="20000"/>
                    </a:ext>
                  </a:extLst>
                </a:gridCol>
                <a:gridCol w="2787538">
                  <a:extLst>
                    <a:ext uri="{9D8B030D-6E8A-4147-A177-3AD203B41FA5}">
                      <a16:colId xmlns:a16="http://schemas.microsoft.com/office/drawing/2014/main" val="20001"/>
                    </a:ext>
                  </a:extLst>
                </a:gridCol>
              </a:tblGrid>
              <a:tr h="363342">
                <a:tc>
                  <a:txBody>
                    <a:bodyPr/>
                    <a:lstStyle/>
                    <a:p>
                      <a:pPr>
                        <a:lnSpc>
                          <a:spcPct val="100000"/>
                        </a:lnSpc>
                      </a:pPr>
                      <a:endParaRPr sz="21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tcPr>
                </a:tc>
                <a:tc>
                  <a:txBody>
                    <a:bodyPr/>
                    <a:lstStyle/>
                    <a:p>
                      <a:pPr algn="ctr">
                        <a:lnSpc>
                          <a:spcPct val="100000"/>
                        </a:lnSpc>
                        <a:spcBef>
                          <a:spcPts val="180"/>
                        </a:spcBef>
                      </a:pPr>
                      <a:r>
                        <a:rPr sz="1900" b="1" dirty="0">
                          <a:solidFill>
                            <a:srgbClr val="FFFFFF"/>
                          </a:solidFill>
                          <a:latin typeface="Carlito"/>
                          <a:cs typeface="Carlito"/>
                        </a:rPr>
                        <a:t>Extent</a:t>
                      </a:r>
                      <a:r>
                        <a:rPr sz="1900" b="1" spc="-55" dirty="0">
                          <a:solidFill>
                            <a:srgbClr val="FFFFFF"/>
                          </a:solidFill>
                          <a:latin typeface="Carlito"/>
                          <a:cs typeface="Carlito"/>
                        </a:rPr>
                        <a:t> </a:t>
                      </a:r>
                      <a:r>
                        <a:rPr sz="1900" b="1" dirty="0">
                          <a:solidFill>
                            <a:srgbClr val="FFFFFF"/>
                          </a:solidFill>
                          <a:latin typeface="Carlito"/>
                          <a:cs typeface="Carlito"/>
                        </a:rPr>
                        <a:t>of</a:t>
                      </a:r>
                      <a:r>
                        <a:rPr sz="1900" b="1" spc="-80" dirty="0">
                          <a:solidFill>
                            <a:srgbClr val="FFFFFF"/>
                          </a:solidFill>
                          <a:latin typeface="Carlito"/>
                          <a:cs typeface="Carlito"/>
                        </a:rPr>
                        <a:t> </a:t>
                      </a:r>
                      <a:r>
                        <a:rPr sz="1900" b="1" dirty="0">
                          <a:solidFill>
                            <a:srgbClr val="FFFFFF"/>
                          </a:solidFill>
                          <a:latin typeface="Carlito"/>
                          <a:cs typeface="Carlito"/>
                        </a:rPr>
                        <a:t>freeboard</a:t>
                      </a:r>
                      <a:r>
                        <a:rPr sz="1900" b="1" spc="-35" dirty="0">
                          <a:solidFill>
                            <a:srgbClr val="FFFFFF"/>
                          </a:solidFill>
                          <a:latin typeface="Carlito"/>
                          <a:cs typeface="Carlito"/>
                        </a:rPr>
                        <a:t> </a:t>
                      </a:r>
                      <a:r>
                        <a:rPr sz="1900" b="1" spc="-25" dirty="0">
                          <a:solidFill>
                            <a:srgbClr val="FFFFFF"/>
                          </a:solidFill>
                          <a:latin typeface="Carlito"/>
                          <a:cs typeface="Carlito"/>
                        </a:rPr>
                        <a:t>(m)</a:t>
                      </a:r>
                      <a:endParaRPr sz="1900">
                        <a:latin typeface="Carlito"/>
                        <a:cs typeface="Carlito"/>
                      </a:endParaRPr>
                    </a:p>
                  </a:txBody>
                  <a:tcPr marL="0" marR="0" marT="20729"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5B9AD4"/>
                    </a:solidFill>
                  </a:tcPr>
                </a:tc>
                <a:extLst>
                  <a:ext uri="{0D108BD9-81ED-4DB2-BD59-A6C34878D82A}">
                    <a16:rowId xmlns:a16="http://schemas.microsoft.com/office/drawing/2014/main" val="10000"/>
                  </a:ext>
                </a:extLst>
              </a:tr>
              <a:tr h="363917">
                <a:tc>
                  <a:txBody>
                    <a:bodyPr/>
                    <a:lstStyle/>
                    <a:p>
                      <a:pPr algn="ctr">
                        <a:lnSpc>
                          <a:spcPct val="100000"/>
                        </a:lnSpc>
                        <a:spcBef>
                          <a:spcPts val="180"/>
                        </a:spcBef>
                      </a:pPr>
                      <a:r>
                        <a:rPr sz="1900" dirty="0">
                          <a:latin typeface="Carlito"/>
                          <a:cs typeface="Carlito"/>
                        </a:rPr>
                        <a:t>1</a:t>
                      </a:r>
                      <a:r>
                        <a:rPr sz="1900" spc="-35" dirty="0">
                          <a:latin typeface="Carlito"/>
                          <a:cs typeface="Carlito"/>
                        </a:rPr>
                        <a:t> </a:t>
                      </a:r>
                      <a:r>
                        <a:rPr sz="1900" dirty="0">
                          <a:latin typeface="Carlito"/>
                          <a:cs typeface="Carlito"/>
                        </a:rPr>
                        <a:t>to</a:t>
                      </a:r>
                      <a:r>
                        <a:rPr sz="1900" spc="-35" dirty="0">
                          <a:latin typeface="Carlito"/>
                          <a:cs typeface="Carlito"/>
                        </a:rPr>
                        <a:t> </a:t>
                      </a:r>
                      <a:r>
                        <a:rPr sz="1900" spc="-50" dirty="0">
                          <a:latin typeface="Carlito"/>
                          <a:cs typeface="Carlito"/>
                        </a:rPr>
                        <a:t>5</a:t>
                      </a:r>
                      <a:endParaRPr sz="1900">
                        <a:latin typeface="Carlito"/>
                        <a:cs typeface="Carlito"/>
                      </a:endParaRPr>
                    </a:p>
                  </a:txBody>
                  <a:tcPr marL="0" marR="0" marT="20729"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tcPr>
                </a:tc>
                <a:tc>
                  <a:txBody>
                    <a:bodyPr/>
                    <a:lstStyle/>
                    <a:p>
                      <a:pPr algn="ctr">
                        <a:lnSpc>
                          <a:spcPct val="100000"/>
                        </a:lnSpc>
                        <a:spcBef>
                          <a:spcPts val="180"/>
                        </a:spcBef>
                      </a:pPr>
                      <a:r>
                        <a:rPr sz="1900" spc="-20" dirty="0">
                          <a:latin typeface="Carlito"/>
                          <a:cs typeface="Carlito"/>
                        </a:rPr>
                        <a:t>0.50</a:t>
                      </a:r>
                      <a:endParaRPr sz="1900">
                        <a:latin typeface="Carlito"/>
                        <a:cs typeface="Carlito"/>
                      </a:endParaRPr>
                    </a:p>
                  </a:txBody>
                  <a:tcPr marL="0" marR="0" marT="20729"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tcPr>
                </a:tc>
                <a:extLst>
                  <a:ext uri="{0D108BD9-81ED-4DB2-BD59-A6C34878D82A}">
                    <a16:rowId xmlns:a16="http://schemas.microsoft.com/office/drawing/2014/main" val="10001"/>
                  </a:ext>
                </a:extLst>
              </a:tr>
              <a:tr h="363342">
                <a:tc>
                  <a:txBody>
                    <a:bodyPr/>
                    <a:lstStyle/>
                    <a:p>
                      <a:pPr algn="ctr">
                        <a:lnSpc>
                          <a:spcPct val="100000"/>
                        </a:lnSpc>
                        <a:spcBef>
                          <a:spcPts val="170"/>
                        </a:spcBef>
                      </a:pPr>
                      <a:r>
                        <a:rPr sz="1900" dirty="0">
                          <a:latin typeface="Carlito"/>
                          <a:cs typeface="Carlito"/>
                        </a:rPr>
                        <a:t>5</a:t>
                      </a:r>
                      <a:r>
                        <a:rPr sz="1900" spc="-35" dirty="0">
                          <a:latin typeface="Carlito"/>
                          <a:cs typeface="Carlito"/>
                        </a:rPr>
                        <a:t> </a:t>
                      </a:r>
                      <a:r>
                        <a:rPr sz="1900" dirty="0">
                          <a:latin typeface="Carlito"/>
                          <a:cs typeface="Carlito"/>
                        </a:rPr>
                        <a:t>to</a:t>
                      </a:r>
                      <a:r>
                        <a:rPr sz="1900" spc="-35" dirty="0">
                          <a:latin typeface="Carlito"/>
                          <a:cs typeface="Carlito"/>
                        </a:rPr>
                        <a:t> </a:t>
                      </a:r>
                      <a:r>
                        <a:rPr sz="1900" spc="-25" dirty="0">
                          <a:latin typeface="Carlito"/>
                          <a:cs typeface="Carlito"/>
                        </a:rPr>
                        <a:t>10</a:t>
                      </a:r>
                      <a:endParaRPr sz="1900">
                        <a:latin typeface="Carlito"/>
                        <a:cs typeface="Carlito"/>
                      </a:endParaRPr>
                    </a:p>
                  </a:txBody>
                  <a:tcPr marL="0" marR="0" marT="19578"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tcPr>
                </a:tc>
                <a:tc>
                  <a:txBody>
                    <a:bodyPr/>
                    <a:lstStyle/>
                    <a:p>
                      <a:pPr algn="ctr">
                        <a:lnSpc>
                          <a:spcPct val="100000"/>
                        </a:lnSpc>
                        <a:spcBef>
                          <a:spcPts val="170"/>
                        </a:spcBef>
                      </a:pPr>
                      <a:r>
                        <a:rPr sz="1900" spc="-20" dirty="0">
                          <a:latin typeface="Carlito"/>
                          <a:cs typeface="Carlito"/>
                        </a:rPr>
                        <a:t>0.60</a:t>
                      </a:r>
                      <a:endParaRPr sz="1900">
                        <a:latin typeface="Carlito"/>
                        <a:cs typeface="Carlito"/>
                      </a:endParaRPr>
                    </a:p>
                  </a:txBody>
                  <a:tcPr marL="0" marR="0" marT="19578"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tcPr>
                </a:tc>
                <a:extLst>
                  <a:ext uri="{0D108BD9-81ED-4DB2-BD59-A6C34878D82A}">
                    <a16:rowId xmlns:a16="http://schemas.microsoft.com/office/drawing/2014/main" val="10002"/>
                  </a:ext>
                </a:extLst>
              </a:tr>
              <a:tr h="363342">
                <a:tc>
                  <a:txBody>
                    <a:bodyPr/>
                    <a:lstStyle/>
                    <a:p>
                      <a:pPr algn="ctr">
                        <a:lnSpc>
                          <a:spcPct val="100000"/>
                        </a:lnSpc>
                        <a:spcBef>
                          <a:spcPts val="175"/>
                        </a:spcBef>
                      </a:pPr>
                      <a:r>
                        <a:rPr sz="1900" dirty="0">
                          <a:latin typeface="Carlito"/>
                          <a:cs typeface="Carlito"/>
                        </a:rPr>
                        <a:t>10</a:t>
                      </a:r>
                      <a:r>
                        <a:rPr sz="1900" spc="-50" dirty="0">
                          <a:latin typeface="Carlito"/>
                          <a:cs typeface="Carlito"/>
                        </a:rPr>
                        <a:t> </a:t>
                      </a:r>
                      <a:r>
                        <a:rPr sz="1900" dirty="0">
                          <a:latin typeface="Carlito"/>
                          <a:cs typeface="Carlito"/>
                        </a:rPr>
                        <a:t>to</a:t>
                      </a:r>
                      <a:r>
                        <a:rPr sz="1900" spc="-15" dirty="0">
                          <a:latin typeface="Carlito"/>
                          <a:cs typeface="Carlito"/>
                        </a:rPr>
                        <a:t> </a:t>
                      </a:r>
                      <a:r>
                        <a:rPr sz="1900" spc="-25" dirty="0">
                          <a:latin typeface="Carlito"/>
                          <a:cs typeface="Carlito"/>
                        </a:rPr>
                        <a:t>30</a:t>
                      </a:r>
                      <a:endParaRPr sz="1900">
                        <a:latin typeface="Carlito"/>
                        <a:cs typeface="Carlito"/>
                      </a:endParaRPr>
                    </a:p>
                  </a:txBody>
                  <a:tcPr marL="0" marR="0" marT="20154"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tcPr>
                </a:tc>
                <a:tc>
                  <a:txBody>
                    <a:bodyPr/>
                    <a:lstStyle/>
                    <a:p>
                      <a:pPr algn="ctr">
                        <a:lnSpc>
                          <a:spcPct val="100000"/>
                        </a:lnSpc>
                        <a:spcBef>
                          <a:spcPts val="175"/>
                        </a:spcBef>
                      </a:pPr>
                      <a:r>
                        <a:rPr sz="1900" spc="-20" dirty="0">
                          <a:latin typeface="Carlito"/>
                          <a:cs typeface="Carlito"/>
                        </a:rPr>
                        <a:t>0.75</a:t>
                      </a:r>
                      <a:endParaRPr sz="1900">
                        <a:latin typeface="Carlito"/>
                        <a:cs typeface="Carlito"/>
                      </a:endParaRPr>
                    </a:p>
                  </a:txBody>
                  <a:tcPr marL="0" marR="0" marT="20154"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tcPr>
                </a:tc>
                <a:extLst>
                  <a:ext uri="{0D108BD9-81ED-4DB2-BD59-A6C34878D82A}">
                    <a16:rowId xmlns:a16="http://schemas.microsoft.com/office/drawing/2014/main" val="10003"/>
                  </a:ext>
                </a:extLst>
              </a:tr>
              <a:tr h="334551">
                <a:tc>
                  <a:txBody>
                    <a:bodyPr/>
                    <a:lstStyle/>
                    <a:p>
                      <a:pPr algn="ctr">
                        <a:lnSpc>
                          <a:spcPct val="100000"/>
                        </a:lnSpc>
                        <a:spcBef>
                          <a:spcPts val="175"/>
                        </a:spcBef>
                      </a:pPr>
                      <a:r>
                        <a:rPr sz="1900" dirty="0">
                          <a:latin typeface="Carlito"/>
                          <a:cs typeface="Carlito"/>
                        </a:rPr>
                        <a:t>30</a:t>
                      </a:r>
                      <a:r>
                        <a:rPr sz="1900" spc="-50" dirty="0">
                          <a:latin typeface="Carlito"/>
                          <a:cs typeface="Carlito"/>
                        </a:rPr>
                        <a:t> </a:t>
                      </a:r>
                      <a:r>
                        <a:rPr sz="1900" dirty="0">
                          <a:latin typeface="Carlito"/>
                          <a:cs typeface="Carlito"/>
                        </a:rPr>
                        <a:t>to</a:t>
                      </a:r>
                      <a:r>
                        <a:rPr sz="1900" spc="-15" dirty="0">
                          <a:latin typeface="Carlito"/>
                          <a:cs typeface="Carlito"/>
                        </a:rPr>
                        <a:t> </a:t>
                      </a:r>
                      <a:r>
                        <a:rPr sz="1900" spc="-25" dirty="0">
                          <a:latin typeface="Carlito"/>
                          <a:cs typeface="Carlito"/>
                        </a:rPr>
                        <a:t>150</a:t>
                      </a:r>
                      <a:endParaRPr sz="1900">
                        <a:latin typeface="Carlito"/>
                        <a:cs typeface="Carlito"/>
                      </a:endParaRPr>
                    </a:p>
                  </a:txBody>
                  <a:tcPr marL="0" marR="0" marT="20154" marB="0">
                    <a:lnL w="12700">
                      <a:solidFill>
                        <a:srgbClr val="FFFFFF"/>
                      </a:solidFill>
                      <a:prstDash val="solid"/>
                    </a:lnL>
                    <a:lnR w="12700">
                      <a:solidFill>
                        <a:srgbClr val="FFFFFF"/>
                      </a:solidFill>
                      <a:prstDash val="solid"/>
                    </a:lnR>
                    <a:lnT w="12700">
                      <a:solidFill>
                        <a:srgbClr val="FFFFFF"/>
                      </a:solidFill>
                      <a:prstDash val="solid"/>
                    </a:lnT>
                    <a:lnB w="76200">
                      <a:solidFill>
                        <a:srgbClr val="91CF50"/>
                      </a:solidFill>
                      <a:prstDash val="solid"/>
                    </a:lnB>
                  </a:tcPr>
                </a:tc>
                <a:tc>
                  <a:txBody>
                    <a:bodyPr/>
                    <a:lstStyle/>
                    <a:p>
                      <a:pPr algn="ctr">
                        <a:lnSpc>
                          <a:spcPct val="100000"/>
                        </a:lnSpc>
                        <a:spcBef>
                          <a:spcPts val="175"/>
                        </a:spcBef>
                      </a:pPr>
                      <a:r>
                        <a:rPr sz="1900" spc="-20" dirty="0">
                          <a:latin typeface="Carlito"/>
                          <a:cs typeface="Carlito"/>
                        </a:rPr>
                        <a:t>0.90</a:t>
                      </a:r>
                      <a:endParaRPr sz="1900">
                        <a:latin typeface="Carlito"/>
                        <a:cs typeface="Carlito"/>
                      </a:endParaRPr>
                    </a:p>
                  </a:txBody>
                  <a:tcPr marL="0" marR="0" marT="20154" marB="0">
                    <a:lnL w="12700">
                      <a:solidFill>
                        <a:srgbClr val="FFFFFF"/>
                      </a:solidFill>
                      <a:prstDash val="solid"/>
                    </a:lnL>
                    <a:lnR w="12700">
                      <a:solidFill>
                        <a:srgbClr val="FFFFFF"/>
                      </a:solidFill>
                      <a:prstDash val="solid"/>
                    </a:lnR>
                    <a:lnT w="12700">
                      <a:solidFill>
                        <a:srgbClr val="FFFFFF"/>
                      </a:solidFill>
                      <a:prstDash val="solid"/>
                    </a:lnT>
                    <a:lnB w="76200">
                      <a:solidFill>
                        <a:srgbClr val="91CF50"/>
                      </a:solidFill>
                      <a:prstDash val="solid"/>
                    </a:lnB>
                  </a:tcPr>
                </a:tc>
                <a:extLst>
                  <a:ext uri="{0D108BD9-81ED-4DB2-BD59-A6C34878D82A}">
                    <a16:rowId xmlns:a16="http://schemas.microsoft.com/office/drawing/2014/main" val="10004"/>
                  </a:ext>
                </a:extLst>
              </a:tr>
            </a:tbl>
          </a:graphicData>
        </a:graphic>
      </p:graphicFrame>
      <p:sp>
        <p:nvSpPr>
          <p:cNvPr id="8" name="object 8"/>
          <p:cNvSpPr txBox="1">
            <a:spLocks noGrp="1"/>
          </p:cNvSpPr>
          <p:nvPr>
            <p:ph type="sldNum" sz="quarter" idx="7"/>
          </p:nvPr>
        </p:nvSpPr>
        <p:spPr>
          <a:xfrm>
            <a:off x="9655592" y="6438383"/>
            <a:ext cx="269270" cy="161616"/>
          </a:xfrm>
          <a:prstGeom prst="rect">
            <a:avLst/>
          </a:prstGeom>
        </p:spPr>
        <p:txBody>
          <a:bodyPr vert="horz" wrap="square" lIns="0" tIns="0" rIns="0" bIns="0" rtlCol="0">
            <a:spAutoFit/>
          </a:bodyPr>
          <a:lstStyle>
            <a:defPPr>
              <a:defRPr kern="0"/>
            </a:defPPr>
            <a:lvl1pPr>
              <a:defRPr sz="1050" b="0" i="0">
                <a:solidFill>
                  <a:srgbClr val="898989"/>
                </a:solidFill>
                <a:latin typeface="Carlito"/>
                <a:cs typeface="Carlito"/>
              </a:defRPr>
            </a:lvl1pPr>
          </a:lstStyle>
          <a:p>
            <a:pPr marL="149860">
              <a:lnSpc>
                <a:spcPts val="1115"/>
              </a:lnSpc>
            </a:pPr>
            <a:fld id="{81D60167-4931-47E6-BA6A-407CBD079E47}" type="slidenum">
              <a:rPr lang="en-US" spc="-50" smtClean="0"/>
              <a:pPr marL="149860">
                <a:lnSpc>
                  <a:spcPts val="1115"/>
                </a:lnSpc>
              </a:pPr>
              <a:t>172</a:t>
            </a:fld>
            <a:endParaRPr spc="-23" dirty="0"/>
          </a:p>
        </p:txBody>
      </p:sp>
      <p:sp>
        <p:nvSpPr>
          <p:cNvPr id="7" name="object 7"/>
          <p:cNvSpPr txBox="1"/>
          <p:nvPr/>
        </p:nvSpPr>
        <p:spPr>
          <a:xfrm>
            <a:off x="1975474" y="3765360"/>
            <a:ext cx="7927871" cy="2201404"/>
          </a:xfrm>
          <a:prstGeom prst="rect">
            <a:avLst/>
          </a:prstGeom>
        </p:spPr>
        <p:txBody>
          <a:bodyPr vert="horz" wrap="square" lIns="0" tIns="12668" rIns="0" bIns="0" rtlCol="0">
            <a:spAutoFit/>
          </a:bodyPr>
          <a:lstStyle/>
          <a:p>
            <a:pPr marL="11516">
              <a:spcBef>
                <a:spcPts val="100"/>
              </a:spcBef>
            </a:pPr>
            <a:r>
              <a:rPr sz="2222" b="1" i="1" u="sng" spc="-54" dirty="0">
                <a:uFill>
                  <a:solidFill>
                    <a:srgbClr val="000000"/>
                  </a:solidFill>
                </a:uFill>
                <a:latin typeface="Liberation Sans Narrow"/>
                <a:cs typeface="Liberation Sans Narrow"/>
              </a:rPr>
              <a:t>Purposes</a:t>
            </a:r>
            <a:r>
              <a:rPr sz="2222" b="1" i="1" u="sng" spc="-59" dirty="0">
                <a:uFill>
                  <a:solidFill>
                    <a:srgbClr val="000000"/>
                  </a:solidFill>
                </a:uFill>
                <a:latin typeface="Liberation Sans Narrow"/>
                <a:cs typeface="Liberation Sans Narrow"/>
              </a:rPr>
              <a:t> </a:t>
            </a:r>
            <a:r>
              <a:rPr sz="2222" b="1" i="1" u="sng" dirty="0">
                <a:uFill>
                  <a:solidFill>
                    <a:srgbClr val="000000"/>
                  </a:solidFill>
                </a:uFill>
                <a:latin typeface="Liberation Sans Narrow"/>
                <a:cs typeface="Liberation Sans Narrow"/>
              </a:rPr>
              <a:t>of</a:t>
            </a:r>
            <a:r>
              <a:rPr sz="2222" b="1" i="1" u="sng" spc="-9" dirty="0">
                <a:uFill>
                  <a:solidFill>
                    <a:srgbClr val="000000"/>
                  </a:solidFill>
                </a:uFill>
                <a:latin typeface="Liberation Sans Narrow"/>
                <a:cs typeface="Liberation Sans Narrow"/>
              </a:rPr>
              <a:t> </a:t>
            </a:r>
            <a:r>
              <a:rPr sz="2222" b="1" i="1" u="sng" spc="-18" dirty="0">
                <a:uFill>
                  <a:solidFill>
                    <a:srgbClr val="000000"/>
                  </a:solidFill>
                </a:uFill>
                <a:latin typeface="Liberation Sans Narrow"/>
                <a:cs typeface="Liberation Sans Narrow"/>
              </a:rPr>
              <a:t>providing</a:t>
            </a:r>
            <a:r>
              <a:rPr sz="2222" b="1" i="1" u="sng" spc="-59" dirty="0">
                <a:uFill>
                  <a:solidFill>
                    <a:srgbClr val="000000"/>
                  </a:solidFill>
                </a:uFill>
                <a:latin typeface="Liberation Sans Narrow"/>
                <a:cs typeface="Liberation Sans Narrow"/>
              </a:rPr>
              <a:t> </a:t>
            </a:r>
            <a:r>
              <a:rPr sz="2222" b="1" i="1" u="sng" spc="-9" dirty="0">
                <a:uFill>
                  <a:solidFill>
                    <a:srgbClr val="000000"/>
                  </a:solidFill>
                </a:uFill>
                <a:latin typeface="Liberation Sans Narrow"/>
                <a:cs typeface="Liberation Sans Narrow"/>
              </a:rPr>
              <a:t>Free</a:t>
            </a:r>
            <a:r>
              <a:rPr sz="2222" b="1" i="1" u="sng" spc="-63" dirty="0">
                <a:uFill>
                  <a:solidFill>
                    <a:srgbClr val="000000"/>
                  </a:solidFill>
                </a:uFill>
                <a:latin typeface="Liberation Sans Narrow"/>
                <a:cs typeface="Liberation Sans Narrow"/>
              </a:rPr>
              <a:t> </a:t>
            </a:r>
            <a:r>
              <a:rPr sz="2222" b="1" i="1" u="sng" spc="-9" dirty="0">
                <a:uFill>
                  <a:solidFill>
                    <a:srgbClr val="000000"/>
                  </a:solidFill>
                </a:uFill>
                <a:latin typeface="Liberation Sans Narrow"/>
                <a:cs typeface="Liberation Sans Narrow"/>
              </a:rPr>
              <a:t>board:</a:t>
            </a:r>
            <a:endParaRPr sz="2222">
              <a:latin typeface="Liberation Sans Narrow"/>
              <a:cs typeface="Liberation Sans Narrow"/>
            </a:endParaRPr>
          </a:p>
          <a:p>
            <a:pPr marL="11516" marR="308638">
              <a:lnSpc>
                <a:spcPts val="2403"/>
              </a:lnSpc>
              <a:spcBef>
                <a:spcPts val="2430"/>
              </a:spcBef>
            </a:pPr>
            <a:r>
              <a:rPr sz="2222" spc="-32" dirty="0">
                <a:latin typeface="Carlito"/>
                <a:cs typeface="Carlito"/>
              </a:rPr>
              <a:t>1.The</a:t>
            </a:r>
            <a:r>
              <a:rPr sz="2222" spc="-77" dirty="0">
                <a:latin typeface="Carlito"/>
                <a:cs typeface="Carlito"/>
              </a:rPr>
              <a:t> </a:t>
            </a:r>
            <a:r>
              <a:rPr sz="2222" dirty="0">
                <a:latin typeface="Carlito"/>
                <a:cs typeface="Carlito"/>
              </a:rPr>
              <a:t>main</a:t>
            </a:r>
            <a:r>
              <a:rPr sz="2222" spc="-63" dirty="0">
                <a:latin typeface="Carlito"/>
                <a:cs typeface="Carlito"/>
              </a:rPr>
              <a:t> </a:t>
            </a:r>
            <a:r>
              <a:rPr sz="2222" dirty="0">
                <a:latin typeface="Carlito"/>
                <a:cs typeface="Carlito"/>
              </a:rPr>
              <a:t>purpose</a:t>
            </a:r>
            <a:r>
              <a:rPr sz="2222" spc="-91" dirty="0">
                <a:latin typeface="Carlito"/>
                <a:cs typeface="Carlito"/>
              </a:rPr>
              <a:t> </a:t>
            </a:r>
            <a:r>
              <a:rPr sz="2222" dirty="0">
                <a:latin typeface="Carlito"/>
                <a:cs typeface="Carlito"/>
              </a:rPr>
              <a:t>of</a:t>
            </a:r>
            <a:r>
              <a:rPr sz="2222" spc="-45" dirty="0">
                <a:latin typeface="Carlito"/>
                <a:cs typeface="Carlito"/>
              </a:rPr>
              <a:t> </a:t>
            </a:r>
            <a:r>
              <a:rPr sz="2222" spc="-18" dirty="0">
                <a:latin typeface="Carlito"/>
                <a:cs typeface="Carlito"/>
              </a:rPr>
              <a:t>providing</a:t>
            </a:r>
            <a:r>
              <a:rPr sz="2222" spc="-82" dirty="0">
                <a:latin typeface="Carlito"/>
                <a:cs typeface="Carlito"/>
              </a:rPr>
              <a:t> </a:t>
            </a:r>
            <a:r>
              <a:rPr sz="2222" spc="-18" dirty="0">
                <a:latin typeface="Carlito"/>
                <a:cs typeface="Carlito"/>
              </a:rPr>
              <a:t>freeboard</a:t>
            </a:r>
            <a:r>
              <a:rPr sz="2222" spc="-63" dirty="0">
                <a:latin typeface="Carlito"/>
                <a:cs typeface="Carlito"/>
              </a:rPr>
              <a:t> </a:t>
            </a:r>
            <a:r>
              <a:rPr sz="2222" dirty="0">
                <a:latin typeface="Carlito"/>
                <a:cs typeface="Carlito"/>
              </a:rPr>
              <a:t>is</a:t>
            </a:r>
            <a:r>
              <a:rPr sz="2222" spc="-59" dirty="0">
                <a:latin typeface="Carlito"/>
                <a:cs typeface="Carlito"/>
              </a:rPr>
              <a:t> </a:t>
            </a:r>
            <a:r>
              <a:rPr sz="2222" spc="-9" dirty="0">
                <a:latin typeface="Carlito"/>
                <a:cs typeface="Carlito"/>
              </a:rPr>
              <a:t>navigation. </a:t>
            </a:r>
            <a:r>
              <a:rPr sz="2222" dirty="0">
                <a:latin typeface="Carlito"/>
                <a:cs typeface="Carlito"/>
              </a:rPr>
              <a:t>2.</a:t>
            </a:r>
            <a:r>
              <a:rPr sz="2222" b="1" dirty="0">
                <a:latin typeface="Liberation Sans Narrow"/>
                <a:cs typeface="Liberation Sans Narrow"/>
              </a:rPr>
              <a:t>Freeboard</a:t>
            </a:r>
            <a:r>
              <a:rPr sz="2222" b="1" spc="-127" dirty="0">
                <a:latin typeface="Liberation Sans Narrow"/>
                <a:cs typeface="Liberation Sans Narrow"/>
              </a:rPr>
              <a:t> </a:t>
            </a:r>
            <a:r>
              <a:rPr sz="2222" dirty="0">
                <a:latin typeface="Carlito"/>
                <a:cs typeface="Carlito"/>
              </a:rPr>
              <a:t>is</a:t>
            </a:r>
            <a:r>
              <a:rPr sz="2222" spc="-23" dirty="0">
                <a:latin typeface="Carlito"/>
                <a:cs typeface="Carlito"/>
              </a:rPr>
              <a:t> </a:t>
            </a:r>
            <a:r>
              <a:rPr sz="2222" spc="-18" dirty="0">
                <a:latin typeface="Carlito"/>
                <a:cs typeface="Carlito"/>
              </a:rPr>
              <a:t>provided</a:t>
            </a:r>
            <a:r>
              <a:rPr sz="2222" spc="-54" dirty="0">
                <a:latin typeface="Carlito"/>
                <a:cs typeface="Carlito"/>
              </a:rPr>
              <a:t> </a:t>
            </a:r>
            <a:r>
              <a:rPr sz="2222" dirty="0">
                <a:latin typeface="Carlito"/>
                <a:cs typeface="Carlito"/>
              </a:rPr>
              <a:t>to</a:t>
            </a:r>
            <a:r>
              <a:rPr sz="2222" spc="-18" dirty="0">
                <a:latin typeface="Carlito"/>
                <a:cs typeface="Carlito"/>
              </a:rPr>
              <a:t> prevent</a:t>
            </a:r>
            <a:r>
              <a:rPr sz="2222" spc="-27" dirty="0">
                <a:latin typeface="Carlito"/>
                <a:cs typeface="Carlito"/>
              </a:rPr>
              <a:t> </a:t>
            </a:r>
            <a:r>
              <a:rPr sz="2222" spc="-18" dirty="0">
                <a:latin typeface="Carlito"/>
                <a:cs typeface="Carlito"/>
              </a:rPr>
              <a:t>overtopping</a:t>
            </a:r>
            <a:r>
              <a:rPr sz="2222" spc="-50" dirty="0">
                <a:latin typeface="Carlito"/>
                <a:cs typeface="Carlito"/>
              </a:rPr>
              <a:t> </a:t>
            </a:r>
            <a:r>
              <a:rPr sz="2222" dirty="0">
                <a:latin typeface="Carlito"/>
                <a:cs typeface="Carlito"/>
              </a:rPr>
              <a:t>of</a:t>
            </a:r>
            <a:r>
              <a:rPr sz="2222" spc="-9" dirty="0">
                <a:latin typeface="Carlito"/>
                <a:cs typeface="Carlito"/>
              </a:rPr>
              <a:t> </a:t>
            </a:r>
            <a:r>
              <a:rPr sz="2222" dirty="0">
                <a:latin typeface="Carlito"/>
                <a:cs typeface="Carlito"/>
              </a:rPr>
              <a:t>the</a:t>
            </a:r>
            <a:r>
              <a:rPr sz="2222" spc="-36" dirty="0">
                <a:latin typeface="Carlito"/>
                <a:cs typeface="Carlito"/>
              </a:rPr>
              <a:t> </a:t>
            </a:r>
            <a:r>
              <a:rPr sz="2222" b="1" spc="59" dirty="0">
                <a:latin typeface="Liberation Sans Narrow"/>
                <a:cs typeface="Liberation Sans Narrow"/>
              </a:rPr>
              <a:t>dam</a:t>
            </a:r>
            <a:r>
              <a:rPr sz="2222" b="1" spc="-82" dirty="0">
                <a:latin typeface="Liberation Sans Narrow"/>
                <a:cs typeface="Liberation Sans Narrow"/>
              </a:rPr>
              <a:t> </a:t>
            </a:r>
            <a:r>
              <a:rPr sz="2222" spc="-9" dirty="0">
                <a:latin typeface="Carlito"/>
                <a:cs typeface="Carlito"/>
              </a:rPr>
              <a:t>crest</a:t>
            </a:r>
            <a:r>
              <a:rPr sz="2222" spc="-5" dirty="0">
                <a:latin typeface="Carlito"/>
                <a:cs typeface="Carlito"/>
              </a:rPr>
              <a:t> </a:t>
            </a:r>
            <a:r>
              <a:rPr sz="2222" spc="-23" dirty="0">
                <a:latin typeface="Carlito"/>
                <a:cs typeface="Carlito"/>
              </a:rPr>
              <a:t>by </a:t>
            </a:r>
            <a:r>
              <a:rPr sz="2222" spc="-9" dirty="0">
                <a:latin typeface="Carlito"/>
                <a:cs typeface="Carlito"/>
              </a:rPr>
              <a:t>waves.</a:t>
            </a:r>
            <a:endParaRPr sz="2222">
              <a:latin typeface="Carlito"/>
              <a:cs typeface="Carlito"/>
            </a:endParaRPr>
          </a:p>
          <a:p>
            <a:pPr marL="11516">
              <a:lnSpc>
                <a:spcPts val="2371"/>
              </a:lnSpc>
            </a:pPr>
            <a:r>
              <a:rPr sz="2222" dirty="0">
                <a:latin typeface="Carlito"/>
                <a:cs typeface="Carlito"/>
              </a:rPr>
              <a:t>3.</a:t>
            </a:r>
            <a:r>
              <a:rPr sz="2222" b="1" dirty="0">
                <a:latin typeface="Liberation Sans Narrow"/>
                <a:cs typeface="Liberation Sans Narrow"/>
              </a:rPr>
              <a:t>Freeboard</a:t>
            </a:r>
            <a:r>
              <a:rPr sz="2222" b="1" spc="-103" dirty="0">
                <a:latin typeface="Liberation Sans Narrow"/>
                <a:cs typeface="Liberation Sans Narrow"/>
              </a:rPr>
              <a:t> </a:t>
            </a:r>
            <a:r>
              <a:rPr sz="2222" dirty="0">
                <a:latin typeface="Carlito"/>
                <a:cs typeface="Carlito"/>
              </a:rPr>
              <a:t>also</a:t>
            </a:r>
            <a:r>
              <a:rPr sz="2222" spc="-36" dirty="0">
                <a:latin typeface="Carlito"/>
                <a:cs typeface="Carlito"/>
              </a:rPr>
              <a:t> </a:t>
            </a:r>
            <a:r>
              <a:rPr sz="2222" spc="-18" dirty="0">
                <a:latin typeface="Carlito"/>
                <a:cs typeface="Carlito"/>
              </a:rPr>
              <a:t>provides</a:t>
            </a:r>
            <a:r>
              <a:rPr sz="2222" spc="-50" dirty="0">
                <a:latin typeface="Carlito"/>
                <a:cs typeface="Carlito"/>
              </a:rPr>
              <a:t> </a:t>
            </a:r>
            <a:r>
              <a:rPr sz="2222" dirty="0">
                <a:latin typeface="Carlito"/>
                <a:cs typeface="Carlito"/>
              </a:rPr>
              <a:t>an</a:t>
            </a:r>
            <a:r>
              <a:rPr sz="2222" spc="-32" dirty="0">
                <a:latin typeface="Carlito"/>
                <a:cs typeface="Carlito"/>
              </a:rPr>
              <a:t> </a:t>
            </a:r>
            <a:r>
              <a:rPr sz="2222" spc="-18" dirty="0">
                <a:latin typeface="Carlito"/>
                <a:cs typeface="Carlito"/>
              </a:rPr>
              <a:t>additional</a:t>
            </a:r>
            <a:r>
              <a:rPr sz="2222" spc="-54" dirty="0">
                <a:latin typeface="Carlito"/>
                <a:cs typeface="Carlito"/>
              </a:rPr>
              <a:t> </a:t>
            </a:r>
            <a:r>
              <a:rPr sz="2222" spc="-9" dirty="0">
                <a:latin typeface="Carlito"/>
                <a:cs typeface="Carlito"/>
              </a:rPr>
              <a:t>measure</a:t>
            </a:r>
            <a:r>
              <a:rPr sz="2222" spc="-41" dirty="0">
                <a:latin typeface="Carlito"/>
                <a:cs typeface="Carlito"/>
              </a:rPr>
              <a:t> </a:t>
            </a:r>
            <a:r>
              <a:rPr sz="2222" dirty="0">
                <a:latin typeface="Carlito"/>
                <a:cs typeface="Carlito"/>
              </a:rPr>
              <a:t>of</a:t>
            </a:r>
            <a:r>
              <a:rPr sz="2222" spc="-14" dirty="0">
                <a:latin typeface="Carlito"/>
                <a:cs typeface="Carlito"/>
              </a:rPr>
              <a:t> </a:t>
            </a:r>
            <a:r>
              <a:rPr sz="2222" spc="-27" dirty="0">
                <a:latin typeface="Carlito"/>
                <a:cs typeface="Carlito"/>
              </a:rPr>
              <a:t>safety</a:t>
            </a:r>
            <a:r>
              <a:rPr sz="2222" spc="-32" dirty="0">
                <a:latin typeface="Carlito"/>
                <a:cs typeface="Carlito"/>
              </a:rPr>
              <a:t> </a:t>
            </a:r>
            <a:r>
              <a:rPr sz="2222" dirty="0">
                <a:latin typeface="Carlito"/>
                <a:cs typeface="Carlito"/>
              </a:rPr>
              <a:t>of</a:t>
            </a:r>
            <a:r>
              <a:rPr sz="2222" spc="-27" dirty="0">
                <a:latin typeface="Carlito"/>
                <a:cs typeface="Carlito"/>
              </a:rPr>
              <a:t> </a:t>
            </a:r>
            <a:r>
              <a:rPr sz="2222" dirty="0">
                <a:latin typeface="Carlito"/>
                <a:cs typeface="Carlito"/>
              </a:rPr>
              <a:t>the</a:t>
            </a:r>
            <a:r>
              <a:rPr sz="2222" spc="-27" dirty="0">
                <a:latin typeface="Carlito"/>
                <a:cs typeface="Carlito"/>
              </a:rPr>
              <a:t> </a:t>
            </a:r>
            <a:r>
              <a:rPr sz="2222" b="1" spc="27" dirty="0">
                <a:latin typeface="Liberation Sans Narrow"/>
                <a:cs typeface="Liberation Sans Narrow"/>
              </a:rPr>
              <a:t>dam.</a:t>
            </a:r>
            <a:endParaRPr sz="2222">
              <a:latin typeface="Liberation Sans Narrow"/>
              <a:cs typeface="Liberation Sans Narrow"/>
            </a:endParaRP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975475" y="1563946"/>
            <a:ext cx="8479505" cy="1282273"/>
          </a:xfrm>
          <a:prstGeom prst="rect">
            <a:avLst/>
          </a:prstGeom>
        </p:spPr>
        <p:txBody>
          <a:bodyPr vert="horz" wrap="square" lIns="0" tIns="50672" rIns="0" bIns="0" rtlCol="0">
            <a:spAutoFit/>
          </a:bodyPr>
          <a:lstStyle/>
          <a:p>
            <a:pPr marL="11516" marR="4607" algn="just">
              <a:lnSpc>
                <a:spcPts val="2403"/>
              </a:lnSpc>
              <a:spcBef>
                <a:spcPts val="399"/>
              </a:spcBef>
            </a:pPr>
            <a:r>
              <a:rPr sz="2222" dirty="0">
                <a:latin typeface="Carlito"/>
                <a:cs typeface="Carlito"/>
              </a:rPr>
              <a:t>The</a:t>
            </a:r>
            <a:r>
              <a:rPr sz="2222" spc="358" dirty="0">
                <a:latin typeface="Carlito"/>
                <a:cs typeface="Carlito"/>
              </a:rPr>
              <a:t> </a:t>
            </a:r>
            <a:r>
              <a:rPr sz="2222" dirty="0">
                <a:latin typeface="Carlito"/>
                <a:cs typeface="Carlito"/>
              </a:rPr>
              <a:t>primary</a:t>
            </a:r>
            <a:r>
              <a:rPr sz="2222" spc="345" dirty="0">
                <a:latin typeface="Carlito"/>
                <a:cs typeface="Carlito"/>
              </a:rPr>
              <a:t> </a:t>
            </a:r>
            <a:r>
              <a:rPr sz="2222" dirty="0">
                <a:latin typeface="Carlito"/>
                <a:cs typeface="Carlito"/>
              </a:rPr>
              <a:t>purpose</a:t>
            </a:r>
            <a:r>
              <a:rPr sz="2222" spc="340" dirty="0">
                <a:latin typeface="Carlito"/>
                <a:cs typeface="Carlito"/>
              </a:rPr>
              <a:t> </a:t>
            </a:r>
            <a:r>
              <a:rPr sz="2222" dirty="0">
                <a:latin typeface="Carlito"/>
                <a:cs typeface="Carlito"/>
              </a:rPr>
              <a:t>of</a:t>
            </a:r>
            <a:r>
              <a:rPr sz="2222" spc="340" dirty="0">
                <a:latin typeface="Carlito"/>
                <a:cs typeface="Carlito"/>
              </a:rPr>
              <a:t> </a:t>
            </a:r>
            <a:r>
              <a:rPr sz="2222" dirty="0">
                <a:latin typeface="Carlito"/>
                <a:cs typeface="Carlito"/>
              </a:rPr>
              <a:t>banks</a:t>
            </a:r>
            <a:r>
              <a:rPr sz="2222" spc="349" dirty="0">
                <a:latin typeface="Carlito"/>
                <a:cs typeface="Carlito"/>
              </a:rPr>
              <a:t> </a:t>
            </a:r>
            <a:r>
              <a:rPr sz="2222" dirty="0">
                <a:latin typeface="Carlito"/>
                <a:cs typeface="Carlito"/>
              </a:rPr>
              <a:t>in</a:t>
            </a:r>
            <a:r>
              <a:rPr sz="2222" spc="322" dirty="0">
                <a:latin typeface="Carlito"/>
                <a:cs typeface="Carlito"/>
              </a:rPr>
              <a:t> </a:t>
            </a:r>
            <a:r>
              <a:rPr sz="2222" dirty="0">
                <a:latin typeface="Carlito"/>
                <a:cs typeface="Carlito"/>
              </a:rPr>
              <a:t>to</a:t>
            </a:r>
            <a:r>
              <a:rPr sz="2222" spc="336" dirty="0">
                <a:latin typeface="Carlito"/>
                <a:cs typeface="Carlito"/>
              </a:rPr>
              <a:t> </a:t>
            </a:r>
            <a:r>
              <a:rPr sz="2222" dirty="0">
                <a:latin typeface="Carlito"/>
                <a:cs typeface="Carlito"/>
              </a:rPr>
              <a:t>retain</a:t>
            </a:r>
            <a:r>
              <a:rPr sz="2222" spc="345" dirty="0">
                <a:latin typeface="Carlito"/>
                <a:cs typeface="Carlito"/>
              </a:rPr>
              <a:t> </a:t>
            </a:r>
            <a:r>
              <a:rPr sz="2222" dirty="0">
                <a:latin typeface="Carlito"/>
                <a:cs typeface="Carlito"/>
              </a:rPr>
              <a:t>water.</a:t>
            </a:r>
            <a:r>
              <a:rPr sz="2222" spc="345" dirty="0">
                <a:latin typeface="Carlito"/>
                <a:cs typeface="Carlito"/>
              </a:rPr>
              <a:t> </a:t>
            </a:r>
            <a:r>
              <a:rPr sz="2222" dirty="0">
                <a:latin typeface="Carlito"/>
                <a:cs typeface="Carlito"/>
              </a:rPr>
              <a:t>This</a:t>
            </a:r>
            <a:r>
              <a:rPr sz="2222" spc="326" dirty="0">
                <a:latin typeface="Carlito"/>
                <a:cs typeface="Carlito"/>
              </a:rPr>
              <a:t> </a:t>
            </a:r>
            <a:r>
              <a:rPr sz="2222" dirty="0">
                <a:latin typeface="Carlito"/>
                <a:cs typeface="Carlito"/>
              </a:rPr>
              <a:t>can</a:t>
            </a:r>
            <a:r>
              <a:rPr sz="2222" spc="345" dirty="0">
                <a:latin typeface="Carlito"/>
                <a:cs typeface="Carlito"/>
              </a:rPr>
              <a:t> </a:t>
            </a:r>
            <a:r>
              <a:rPr sz="2222" dirty="0">
                <a:latin typeface="Carlito"/>
                <a:cs typeface="Carlito"/>
              </a:rPr>
              <a:t>be</a:t>
            </a:r>
            <a:r>
              <a:rPr sz="2222" spc="336" dirty="0">
                <a:latin typeface="Carlito"/>
                <a:cs typeface="Carlito"/>
              </a:rPr>
              <a:t> </a:t>
            </a:r>
            <a:r>
              <a:rPr sz="2222" dirty="0">
                <a:latin typeface="Carlito"/>
                <a:cs typeface="Carlito"/>
              </a:rPr>
              <a:t>used</a:t>
            </a:r>
            <a:r>
              <a:rPr sz="2222" spc="363" dirty="0">
                <a:latin typeface="Carlito"/>
                <a:cs typeface="Carlito"/>
              </a:rPr>
              <a:t> </a:t>
            </a:r>
            <a:r>
              <a:rPr sz="2222" spc="-23" dirty="0">
                <a:latin typeface="Carlito"/>
                <a:cs typeface="Carlito"/>
              </a:rPr>
              <a:t>as </a:t>
            </a:r>
            <a:r>
              <a:rPr sz="2222" dirty="0">
                <a:latin typeface="Carlito"/>
                <a:cs typeface="Carlito"/>
              </a:rPr>
              <a:t>means</a:t>
            </a:r>
            <a:r>
              <a:rPr sz="2222" spc="172" dirty="0">
                <a:latin typeface="Carlito"/>
                <a:cs typeface="Carlito"/>
              </a:rPr>
              <a:t> </a:t>
            </a:r>
            <a:r>
              <a:rPr sz="2222" dirty="0">
                <a:latin typeface="Carlito"/>
                <a:cs typeface="Carlito"/>
              </a:rPr>
              <a:t>of</a:t>
            </a:r>
            <a:r>
              <a:rPr sz="2222" spc="204" dirty="0">
                <a:latin typeface="Carlito"/>
                <a:cs typeface="Carlito"/>
              </a:rPr>
              <a:t> </a:t>
            </a:r>
            <a:r>
              <a:rPr sz="2222" dirty="0">
                <a:latin typeface="Carlito"/>
                <a:cs typeface="Carlito"/>
              </a:rPr>
              <a:t>communication</a:t>
            </a:r>
            <a:r>
              <a:rPr sz="2222" spc="181" dirty="0">
                <a:latin typeface="Carlito"/>
                <a:cs typeface="Carlito"/>
              </a:rPr>
              <a:t> </a:t>
            </a:r>
            <a:r>
              <a:rPr sz="2222" dirty="0">
                <a:latin typeface="Carlito"/>
                <a:cs typeface="Carlito"/>
              </a:rPr>
              <a:t>and</a:t>
            </a:r>
            <a:r>
              <a:rPr sz="2222" spc="204" dirty="0">
                <a:latin typeface="Carlito"/>
                <a:cs typeface="Carlito"/>
              </a:rPr>
              <a:t> </a:t>
            </a:r>
            <a:r>
              <a:rPr sz="2222" dirty="0">
                <a:latin typeface="Carlito"/>
                <a:cs typeface="Carlito"/>
              </a:rPr>
              <a:t>as</a:t>
            </a:r>
            <a:r>
              <a:rPr sz="2222" spc="172" dirty="0">
                <a:latin typeface="Carlito"/>
                <a:cs typeface="Carlito"/>
              </a:rPr>
              <a:t> </a:t>
            </a:r>
            <a:r>
              <a:rPr sz="2222" dirty="0">
                <a:latin typeface="Carlito"/>
                <a:cs typeface="Carlito"/>
              </a:rPr>
              <a:t>inspection</a:t>
            </a:r>
            <a:r>
              <a:rPr sz="2222" spc="181" dirty="0">
                <a:latin typeface="Carlito"/>
                <a:cs typeface="Carlito"/>
              </a:rPr>
              <a:t> </a:t>
            </a:r>
            <a:r>
              <a:rPr sz="2222" dirty="0">
                <a:latin typeface="Carlito"/>
                <a:cs typeface="Carlito"/>
              </a:rPr>
              <a:t>paths.</a:t>
            </a:r>
            <a:r>
              <a:rPr sz="2222" spc="190" dirty="0">
                <a:latin typeface="Carlito"/>
                <a:cs typeface="Carlito"/>
              </a:rPr>
              <a:t> </a:t>
            </a:r>
            <a:r>
              <a:rPr sz="2222" dirty="0">
                <a:latin typeface="Carlito"/>
                <a:cs typeface="Carlito"/>
              </a:rPr>
              <a:t>They</a:t>
            </a:r>
            <a:r>
              <a:rPr sz="2222" spc="190" dirty="0">
                <a:latin typeface="Carlito"/>
                <a:cs typeface="Carlito"/>
              </a:rPr>
              <a:t> </a:t>
            </a:r>
            <a:r>
              <a:rPr sz="2222" dirty="0">
                <a:latin typeface="Carlito"/>
                <a:cs typeface="Carlito"/>
              </a:rPr>
              <a:t>should</a:t>
            </a:r>
            <a:r>
              <a:rPr sz="2222" spc="199" dirty="0">
                <a:latin typeface="Carlito"/>
                <a:cs typeface="Carlito"/>
              </a:rPr>
              <a:t> </a:t>
            </a:r>
            <a:r>
              <a:rPr sz="2222" dirty="0">
                <a:latin typeface="Carlito"/>
                <a:cs typeface="Carlito"/>
              </a:rPr>
              <a:t>be</a:t>
            </a:r>
            <a:r>
              <a:rPr sz="2222" spc="177" dirty="0">
                <a:latin typeface="Carlito"/>
                <a:cs typeface="Carlito"/>
              </a:rPr>
              <a:t> </a:t>
            </a:r>
            <a:r>
              <a:rPr sz="2222" spc="-18" dirty="0">
                <a:latin typeface="Carlito"/>
                <a:cs typeface="Carlito"/>
              </a:rPr>
              <a:t>wide </a:t>
            </a:r>
            <a:r>
              <a:rPr sz="2222" dirty="0">
                <a:latin typeface="Carlito"/>
                <a:cs typeface="Carlito"/>
              </a:rPr>
              <a:t>enough,</a:t>
            </a:r>
            <a:r>
              <a:rPr sz="2222" spc="553" dirty="0">
                <a:latin typeface="Carlito"/>
                <a:cs typeface="Carlito"/>
              </a:rPr>
              <a:t> </a:t>
            </a:r>
            <a:r>
              <a:rPr sz="2222" dirty="0">
                <a:latin typeface="Carlito"/>
                <a:cs typeface="Carlito"/>
              </a:rPr>
              <a:t>so</a:t>
            </a:r>
            <a:r>
              <a:rPr sz="2222" spc="27" dirty="0">
                <a:latin typeface="Carlito"/>
                <a:cs typeface="Carlito"/>
              </a:rPr>
              <a:t>  </a:t>
            </a:r>
            <a:r>
              <a:rPr sz="2222" dirty="0">
                <a:latin typeface="Carlito"/>
                <a:cs typeface="Carlito"/>
              </a:rPr>
              <a:t>that</a:t>
            </a:r>
            <a:r>
              <a:rPr sz="2222" spc="36" dirty="0">
                <a:latin typeface="Carlito"/>
                <a:cs typeface="Carlito"/>
              </a:rPr>
              <a:t>  </a:t>
            </a:r>
            <a:r>
              <a:rPr sz="2222" dirty="0">
                <a:latin typeface="Carlito"/>
                <a:cs typeface="Carlito"/>
              </a:rPr>
              <a:t>a</a:t>
            </a:r>
            <a:r>
              <a:rPr sz="2222" spc="27" dirty="0">
                <a:latin typeface="Carlito"/>
                <a:cs typeface="Carlito"/>
              </a:rPr>
              <a:t>  </a:t>
            </a:r>
            <a:r>
              <a:rPr sz="2222" dirty="0">
                <a:latin typeface="Carlito"/>
                <a:cs typeface="Carlito"/>
              </a:rPr>
              <a:t>minimum</a:t>
            </a:r>
            <a:r>
              <a:rPr sz="2222" spc="41" dirty="0">
                <a:latin typeface="Carlito"/>
                <a:cs typeface="Carlito"/>
              </a:rPr>
              <a:t>  </a:t>
            </a:r>
            <a:r>
              <a:rPr sz="2222" dirty="0">
                <a:latin typeface="Carlito"/>
                <a:cs typeface="Carlito"/>
              </a:rPr>
              <a:t>cover</a:t>
            </a:r>
            <a:r>
              <a:rPr sz="2222" spc="32" dirty="0">
                <a:latin typeface="Carlito"/>
                <a:cs typeface="Carlito"/>
              </a:rPr>
              <a:t>  </a:t>
            </a:r>
            <a:r>
              <a:rPr sz="2222" dirty="0">
                <a:latin typeface="Carlito"/>
                <a:cs typeface="Carlito"/>
              </a:rPr>
              <a:t>of</a:t>
            </a:r>
            <a:r>
              <a:rPr sz="2222" spc="535" dirty="0">
                <a:latin typeface="Carlito"/>
                <a:cs typeface="Carlito"/>
              </a:rPr>
              <a:t> </a:t>
            </a:r>
            <a:r>
              <a:rPr sz="2222" dirty="0">
                <a:latin typeface="Carlito"/>
                <a:cs typeface="Carlito"/>
              </a:rPr>
              <a:t>0.50</a:t>
            </a:r>
            <a:r>
              <a:rPr sz="2222" spc="45" dirty="0">
                <a:latin typeface="Carlito"/>
                <a:cs typeface="Carlito"/>
              </a:rPr>
              <a:t>  </a:t>
            </a:r>
            <a:r>
              <a:rPr sz="2222" dirty="0">
                <a:latin typeface="Carlito"/>
                <a:cs typeface="Carlito"/>
              </a:rPr>
              <a:t>m</a:t>
            </a:r>
            <a:r>
              <a:rPr sz="2222" spc="36" dirty="0">
                <a:latin typeface="Carlito"/>
                <a:cs typeface="Carlito"/>
              </a:rPr>
              <a:t>  </a:t>
            </a:r>
            <a:r>
              <a:rPr sz="2222" dirty="0">
                <a:latin typeface="Carlito"/>
                <a:cs typeface="Carlito"/>
              </a:rPr>
              <a:t>is</a:t>
            </a:r>
            <a:r>
              <a:rPr sz="2222" spc="36" dirty="0">
                <a:latin typeface="Carlito"/>
                <a:cs typeface="Carlito"/>
              </a:rPr>
              <a:t>  </a:t>
            </a:r>
            <a:r>
              <a:rPr sz="2222" dirty="0">
                <a:latin typeface="Carlito"/>
                <a:cs typeface="Carlito"/>
              </a:rPr>
              <a:t>available</a:t>
            </a:r>
            <a:r>
              <a:rPr sz="2222" spc="32" dirty="0">
                <a:latin typeface="Carlito"/>
                <a:cs typeface="Carlito"/>
              </a:rPr>
              <a:t>  </a:t>
            </a:r>
            <a:r>
              <a:rPr sz="2222" dirty="0">
                <a:latin typeface="Carlito"/>
                <a:cs typeface="Carlito"/>
              </a:rPr>
              <a:t>above</a:t>
            </a:r>
            <a:r>
              <a:rPr sz="2222" spc="27" dirty="0">
                <a:latin typeface="Carlito"/>
                <a:cs typeface="Carlito"/>
              </a:rPr>
              <a:t>  </a:t>
            </a:r>
            <a:r>
              <a:rPr sz="2222" spc="-23" dirty="0">
                <a:latin typeface="Carlito"/>
                <a:cs typeface="Carlito"/>
              </a:rPr>
              <a:t>the </a:t>
            </a:r>
            <a:r>
              <a:rPr sz="2222" spc="-9" dirty="0">
                <a:latin typeface="Carlito"/>
                <a:cs typeface="Carlito"/>
              </a:rPr>
              <a:t>saturation</a:t>
            </a:r>
            <a:r>
              <a:rPr sz="2222" spc="-73" dirty="0">
                <a:latin typeface="Carlito"/>
                <a:cs typeface="Carlito"/>
              </a:rPr>
              <a:t> </a:t>
            </a:r>
            <a:r>
              <a:rPr sz="2222" spc="-18" dirty="0">
                <a:latin typeface="Carlito"/>
                <a:cs typeface="Carlito"/>
              </a:rPr>
              <a:t>line.</a:t>
            </a:r>
            <a:endParaRPr sz="2222" dirty="0">
              <a:latin typeface="Carlito"/>
              <a:cs typeface="Carlito"/>
            </a:endParaRPr>
          </a:p>
        </p:txBody>
      </p:sp>
      <p:grpSp>
        <p:nvGrpSpPr>
          <p:cNvPr id="3" name="object 3"/>
          <p:cNvGrpSpPr/>
          <p:nvPr/>
        </p:nvGrpSpPr>
        <p:grpSpPr>
          <a:xfrm>
            <a:off x="5423905" y="1059967"/>
            <a:ext cx="1041080" cy="373130"/>
            <a:chOff x="4605528" y="1168908"/>
            <a:chExt cx="1148080" cy="411480"/>
          </a:xfrm>
        </p:grpSpPr>
        <p:sp>
          <p:nvSpPr>
            <p:cNvPr id="4" name="object 4"/>
            <p:cNvSpPr/>
            <p:nvPr/>
          </p:nvSpPr>
          <p:spPr>
            <a:xfrm>
              <a:off x="4611624" y="1175004"/>
              <a:ext cx="1135380" cy="401320"/>
            </a:xfrm>
            <a:custGeom>
              <a:avLst/>
              <a:gdLst/>
              <a:ahLst/>
              <a:cxnLst/>
              <a:rect l="l" t="t" r="r" b="b"/>
              <a:pathLst>
                <a:path w="1135379" h="401319">
                  <a:moveTo>
                    <a:pt x="1135379" y="400812"/>
                  </a:moveTo>
                  <a:lnTo>
                    <a:pt x="0" y="400812"/>
                  </a:lnTo>
                  <a:lnTo>
                    <a:pt x="0" y="0"/>
                  </a:lnTo>
                  <a:lnTo>
                    <a:pt x="1135379" y="0"/>
                  </a:lnTo>
                  <a:lnTo>
                    <a:pt x="1135379" y="400812"/>
                  </a:lnTo>
                  <a:close/>
                </a:path>
              </a:pathLst>
            </a:custGeom>
            <a:solidFill>
              <a:srgbClr val="FF0000"/>
            </a:solidFill>
          </p:spPr>
          <p:txBody>
            <a:bodyPr wrap="square" lIns="0" tIns="0" rIns="0" bIns="0" rtlCol="0"/>
            <a:lstStyle/>
            <a:p>
              <a:endParaRPr sz="1632"/>
            </a:p>
          </p:txBody>
        </p:sp>
        <p:sp>
          <p:nvSpPr>
            <p:cNvPr id="5" name="object 5"/>
            <p:cNvSpPr/>
            <p:nvPr/>
          </p:nvSpPr>
          <p:spPr>
            <a:xfrm>
              <a:off x="4605528" y="1168908"/>
              <a:ext cx="1148080" cy="411480"/>
            </a:xfrm>
            <a:custGeom>
              <a:avLst/>
              <a:gdLst/>
              <a:ahLst/>
              <a:cxnLst/>
              <a:rect l="l" t="t" r="r" b="b"/>
              <a:pathLst>
                <a:path w="1148079" h="411480">
                  <a:moveTo>
                    <a:pt x="1147572" y="411480"/>
                  </a:moveTo>
                  <a:lnTo>
                    <a:pt x="0" y="411480"/>
                  </a:lnTo>
                  <a:lnTo>
                    <a:pt x="0" y="0"/>
                  </a:lnTo>
                  <a:lnTo>
                    <a:pt x="1147572" y="0"/>
                  </a:lnTo>
                  <a:lnTo>
                    <a:pt x="1147572" y="6096"/>
                  </a:lnTo>
                  <a:lnTo>
                    <a:pt x="12192" y="6096"/>
                  </a:lnTo>
                  <a:lnTo>
                    <a:pt x="6096" y="10668"/>
                  </a:lnTo>
                  <a:lnTo>
                    <a:pt x="12192" y="10668"/>
                  </a:lnTo>
                  <a:lnTo>
                    <a:pt x="12192" y="400812"/>
                  </a:lnTo>
                  <a:lnTo>
                    <a:pt x="6096" y="400812"/>
                  </a:lnTo>
                  <a:lnTo>
                    <a:pt x="12192" y="406908"/>
                  </a:lnTo>
                  <a:lnTo>
                    <a:pt x="1147572" y="406908"/>
                  </a:lnTo>
                  <a:lnTo>
                    <a:pt x="1147572" y="411480"/>
                  </a:lnTo>
                  <a:close/>
                </a:path>
                <a:path w="1148079" h="411480">
                  <a:moveTo>
                    <a:pt x="12192" y="10668"/>
                  </a:moveTo>
                  <a:lnTo>
                    <a:pt x="6096" y="10668"/>
                  </a:lnTo>
                  <a:lnTo>
                    <a:pt x="12192" y="6096"/>
                  </a:lnTo>
                  <a:lnTo>
                    <a:pt x="12192" y="10668"/>
                  </a:lnTo>
                  <a:close/>
                </a:path>
                <a:path w="1148079" h="411480">
                  <a:moveTo>
                    <a:pt x="1136904" y="10668"/>
                  </a:moveTo>
                  <a:lnTo>
                    <a:pt x="12192" y="10668"/>
                  </a:lnTo>
                  <a:lnTo>
                    <a:pt x="12192" y="6096"/>
                  </a:lnTo>
                  <a:lnTo>
                    <a:pt x="1136904" y="6096"/>
                  </a:lnTo>
                  <a:lnTo>
                    <a:pt x="1136904" y="10668"/>
                  </a:lnTo>
                  <a:close/>
                </a:path>
                <a:path w="1148079" h="411480">
                  <a:moveTo>
                    <a:pt x="1136904" y="406908"/>
                  </a:moveTo>
                  <a:lnTo>
                    <a:pt x="1136904" y="6096"/>
                  </a:lnTo>
                  <a:lnTo>
                    <a:pt x="1141476" y="10668"/>
                  </a:lnTo>
                  <a:lnTo>
                    <a:pt x="1147572" y="10668"/>
                  </a:lnTo>
                  <a:lnTo>
                    <a:pt x="1147572" y="400812"/>
                  </a:lnTo>
                  <a:lnTo>
                    <a:pt x="1141476" y="400812"/>
                  </a:lnTo>
                  <a:lnTo>
                    <a:pt x="1136904" y="406908"/>
                  </a:lnTo>
                  <a:close/>
                </a:path>
                <a:path w="1148079" h="411480">
                  <a:moveTo>
                    <a:pt x="1147572" y="10668"/>
                  </a:moveTo>
                  <a:lnTo>
                    <a:pt x="1141476" y="10668"/>
                  </a:lnTo>
                  <a:lnTo>
                    <a:pt x="1136904" y="6096"/>
                  </a:lnTo>
                  <a:lnTo>
                    <a:pt x="1147572" y="6096"/>
                  </a:lnTo>
                  <a:lnTo>
                    <a:pt x="1147572" y="10668"/>
                  </a:lnTo>
                  <a:close/>
                </a:path>
                <a:path w="1148079" h="411480">
                  <a:moveTo>
                    <a:pt x="12192" y="406908"/>
                  </a:moveTo>
                  <a:lnTo>
                    <a:pt x="6096" y="400812"/>
                  </a:lnTo>
                  <a:lnTo>
                    <a:pt x="12192" y="400812"/>
                  </a:lnTo>
                  <a:lnTo>
                    <a:pt x="12192" y="406908"/>
                  </a:lnTo>
                  <a:close/>
                </a:path>
                <a:path w="1148079" h="411480">
                  <a:moveTo>
                    <a:pt x="1136904" y="406908"/>
                  </a:moveTo>
                  <a:lnTo>
                    <a:pt x="12192" y="406908"/>
                  </a:lnTo>
                  <a:lnTo>
                    <a:pt x="12192" y="400812"/>
                  </a:lnTo>
                  <a:lnTo>
                    <a:pt x="1136904" y="400812"/>
                  </a:lnTo>
                  <a:lnTo>
                    <a:pt x="1136904" y="406908"/>
                  </a:lnTo>
                  <a:close/>
                </a:path>
                <a:path w="1148079" h="411480">
                  <a:moveTo>
                    <a:pt x="1147572" y="406908"/>
                  </a:moveTo>
                  <a:lnTo>
                    <a:pt x="1136904" y="406908"/>
                  </a:lnTo>
                  <a:lnTo>
                    <a:pt x="1141476" y="400812"/>
                  </a:lnTo>
                  <a:lnTo>
                    <a:pt x="1147572" y="400812"/>
                  </a:lnTo>
                  <a:lnTo>
                    <a:pt x="1147572" y="406908"/>
                  </a:lnTo>
                  <a:close/>
                </a:path>
              </a:pathLst>
            </a:custGeom>
            <a:solidFill>
              <a:srgbClr val="41709C"/>
            </a:solidFill>
          </p:spPr>
          <p:txBody>
            <a:bodyPr wrap="square" lIns="0" tIns="0" rIns="0" bIns="0" rtlCol="0"/>
            <a:lstStyle/>
            <a:p>
              <a:endParaRPr sz="1632"/>
            </a:p>
          </p:txBody>
        </p:sp>
      </p:grpSp>
      <p:sp>
        <p:nvSpPr>
          <p:cNvPr id="6" name="object 6"/>
          <p:cNvSpPr txBox="1">
            <a:spLocks noGrp="1"/>
          </p:cNvSpPr>
          <p:nvPr>
            <p:ph type="title"/>
          </p:nvPr>
        </p:nvSpPr>
        <p:spPr>
          <a:xfrm>
            <a:off x="2007687" y="526093"/>
            <a:ext cx="9535557" cy="812027"/>
          </a:xfrm>
          <a:prstGeom prst="rect">
            <a:avLst/>
          </a:prstGeom>
        </p:spPr>
        <p:txBody>
          <a:bodyPr vert="horz" wrap="square" lIns="0" tIns="133614" rIns="0" bIns="0" rtlCol="0" anchor="ctr">
            <a:spAutoFit/>
          </a:bodyPr>
          <a:lstStyle/>
          <a:p>
            <a:pPr marL="3885044">
              <a:lnSpc>
                <a:spcPct val="100000"/>
              </a:lnSpc>
              <a:spcBef>
                <a:spcPts val="95"/>
              </a:spcBef>
            </a:pPr>
            <a:r>
              <a:rPr spc="-9" dirty="0">
                <a:latin typeface="Carlito"/>
                <a:cs typeface="Carlito"/>
              </a:rPr>
              <a:t>Banks</a:t>
            </a:r>
          </a:p>
        </p:txBody>
      </p:sp>
      <p:pic>
        <p:nvPicPr>
          <p:cNvPr id="7" name="object 7"/>
          <p:cNvPicPr/>
          <p:nvPr/>
        </p:nvPicPr>
        <p:blipFill>
          <a:blip r:embed="rId2" cstate="print"/>
          <a:stretch>
            <a:fillRect/>
          </a:stretch>
        </p:blipFill>
        <p:spPr>
          <a:xfrm>
            <a:off x="2035328" y="3005774"/>
            <a:ext cx="4617143" cy="2542814"/>
          </a:xfrm>
          <a:prstGeom prst="rect">
            <a:avLst/>
          </a:prstGeom>
        </p:spPr>
      </p:pic>
      <p:pic>
        <p:nvPicPr>
          <p:cNvPr id="8" name="object 8"/>
          <p:cNvPicPr/>
          <p:nvPr/>
        </p:nvPicPr>
        <p:blipFill>
          <a:blip r:embed="rId3" cstate="print"/>
          <a:stretch>
            <a:fillRect/>
          </a:stretch>
        </p:blipFill>
        <p:spPr>
          <a:xfrm>
            <a:off x="6822452" y="3004391"/>
            <a:ext cx="3637330" cy="2484773"/>
          </a:xfrm>
          <a:prstGeom prst="rect">
            <a:avLst/>
          </a:prstGeom>
        </p:spPr>
      </p:pic>
      <p:sp>
        <p:nvSpPr>
          <p:cNvPr id="9" name="object 9"/>
          <p:cNvSpPr txBox="1">
            <a:spLocks noGrp="1"/>
          </p:cNvSpPr>
          <p:nvPr>
            <p:ph type="sldNum" sz="quarter" idx="7"/>
          </p:nvPr>
        </p:nvSpPr>
        <p:spPr>
          <a:xfrm>
            <a:off x="9655592" y="6438383"/>
            <a:ext cx="269270" cy="161616"/>
          </a:xfrm>
          <a:prstGeom prst="rect">
            <a:avLst/>
          </a:prstGeom>
        </p:spPr>
        <p:txBody>
          <a:bodyPr vert="horz" wrap="square" lIns="0" tIns="0" rIns="0" bIns="0" rtlCol="0">
            <a:spAutoFit/>
          </a:bodyPr>
          <a:lstStyle>
            <a:defPPr>
              <a:defRPr kern="0"/>
            </a:defPPr>
            <a:lvl1pPr>
              <a:defRPr sz="1050" b="0" i="0">
                <a:solidFill>
                  <a:srgbClr val="898989"/>
                </a:solidFill>
                <a:latin typeface="Carlito"/>
                <a:cs typeface="Carlito"/>
              </a:defRPr>
            </a:lvl1pPr>
          </a:lstStyle>
          <a:p>
            <a:pPr marL="149860">
              <a:lnSpc>
                <a:spcPts val="1115"/>
              </a:lnSpc>
            </a:pPr>
            <a:fld id="{81D60167-4931-47E6-BA6A-407CBD079E47}" type="slidenum">
              <a:rPr lang="en-US" spc="-50" smtClean="0"/>
              <a:pPr marL="149860">
                <a:lnSpc>
                  <a:spcPts val="1115"/>
                </a:lnSpc>
              </a:pPr>
              <a:t>173</a:t>
            </a:fld>
            <a:endParaRPr spc="-23" dirty="0"/>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3667426" y="757317"/>
            <a:ext cx="3524010" cy="555665"/>
            <a:chOff x="2668523" y="835152"/>
            <a:chExt cx="3886200" cy="612775"/>
          </a:xfrm>
        </p:grpSpPr>
        <p:sp>
          <p:nvSpPr>
            <p:cNvPr id="3" name="object 3"/>
            <p:cNvSpPr/>
            <p:nvPr/>
          </p:nvSpPr>
          <p:spPr>
            <a:xfrm>
              <a:off x="2673095" y="839724"/>
              <a:ext cx="3877310" cy="601980"/>
            </a:xfrm>
            <a:custGeom>
              <a:avLst/>
              <a:gdLst/>
              <a:ahLst/>
              <a:cxnLst/>
              <a:rect l="l" t="t" r="r" b="b"/>
              <a:pathLst>
                <a:path w="3877309" h="601980">
                  <a:moveTo>
                    <a:pt x="3877055" y="601980"/>
                  </a:moveTo>
                  <a:lnTo>
                    <a:pt x="0" y="601980"/>
                  </a:lnTo>
                  <a:lnTo>
                    <a:pt x="0" y="0"/>
                  </a:lnTo>
                  <a:lnTo>
                    <a:pt x="3877055" y="0"/>
                  </a:lnTo>
                  <a:lnTo>
                    <a:pt x="3877055" y="601980"/>
                  </a:lnTo>
                  <a:close/>
                </a:path>
              </a:pathLst>
            </a:custGeom>
            <a:solidFill>
              <a:srgbClr val="0070BF"/>
            </a:solidFill>
          </p:spPr>
          <p:txBody>
            <a:bodyPr wrap="square" lIns="0" tIns="0" rIns="0" bIns="0" rtlCol="0"/>
            <a:lstStyle/>
            <a:p>
              <a:endParaRPr sz="1632"/>
            </a:p>
          </p:txBody>
        </p:sp>
        <p:sp>
          <p:nvSpPr>
            <p:cNvPr id="4" name="object 4"/>
            <p:cNvSpPr/>
            <p:nvPr/>
          </p:nvSpPr>
          <p:spPr>
            <a:xfrm>
              <a:off x="2668523" y="835152"/>
              <a:ext cx="3886200" cy="612775"/>
            </a:xfrm>
            <a:custGeom>
              <a:avLst/>
              <a:gdLst/>
              <a:ahLst/>
              <a:cxnLst/>
              <a:rect l="l" t="t" r="r" b="b"/>
              <a:pathLst>
                <a:path w="3886200" h="612775">
                  <a:moveTo>
                    <a:pt x="3886200" y="612648"/>
                  </a:moveTo>
                  <a:lnTo>
                    <a:pt x="0" y="612648"/>
                  </a:lnTo>
                  <a:lnTo>
                    <a:pt x="0" y="0"/>
                  </a:lnTo>
                  <a:lnTo>
                    <a:pt x="3886200" y="0"/>
                  </a:lnTo>
                  <a:lnTo>
                    <a:pt x="3886200" y="4572"/>
                  </a:lnTo>
                  <a:lnTo>
                    <a:pt x="10668" y="4572"/>
                  </a:lnTo>
                  <a:lnTo>
                    <a:pt x="4572" y="10668"/>
                  </a:lnTo>
                  <a:lnTo>
                    <a:pt x="10668" y="10668"/>
                  </a:lnTo>
                  <a:lnTo>
                    <a:pt x="10668" y="600456"/>
                  </a:lnTo>
                  <a:lnTo>
                    <a:pt x="4572" y="600456"/>
                  </a:lnTo>
                  <a:lnTo>
                    <a:pt x="10668" y="606552"/>
                  </a:lnTo>
                  <a:lnTo>
                    <a:pt x="3886200" y="606552"/>
                  </a:lnTo>
                  <a:lnTo>
                    <a:pt x="3886200" y="612648"/>
                  </a:lnTo>
                  <a:close/>
                </a:path>
                <a:path w="3886200" h="612775">
                  <a:moveTo>
                    <a:pt x="10668" y="10668"/>
                  </a:moveTo>
                  <a:lnTo>
                    <a:pt x="4572" y="10668"/>
                  </a:lnTo>
                  <a:lnTo>
                    <a:pt x="10668" y="4572"/>
                  </a:lnTo>
                  <a:lnTo>
                    <a:pt x="10668" y="10668"/>
                  </a:lnTo>
                  <a:close/>
                </a:path>
                <a:path w="3886200" h="612775">
                  <a:moveTo>
                    <a:pt x="3875532" y="10668"/>
                  </a:moveTo>
                  <a:lnTo>
                    <a:pt x="10668" y="10668"/>
                  </a:lnTo>
                  <a:lnTo>
                    <a:pt x="10668" y="4572"/>
                  </a:lnTo>
                  <a:lnTo>
                    <a:pt x="3875532" y="4572"/>
                  </a:lnTo>
                  <a:lnTo>
                    <a:pt x="3875532" y="10668"/>
                  </a:lnTo>
                  <a:close/>
                </a:path>
                <a:path w="3886200" h="612775">
                  <a:moveTo>
                    <a:pt x="3875532" y="606552"/>
                  </a:moveTo>
                  <a:lnTo>
                    <a:pt x="3875532" y="4572"/>
                  </a:lnTo>
                  <a:lnTo>
                    <a:pt x="3881628" y="10668"/>
                  </a:lnTo>
                  <a:lnTo>
                    <a:pt x="3886200" y="10668"/>
                  </a:lnTo>
                  <a:lnTo>
                    <a:pt x="3886200" y="600456"/>
                  </a:lnTo>
                  <a:lnTo>
                    <a:pt x="3881628" y="600456"/>
                  </a:lnTo>
                  <a:lnTo>
                    <a:pt x="3875532" y="606552"/>
                  </a:lnTo>
                  <a:close/>
                </a:path>
                <a:path w="3886200" h="612775">
                  <a:moveTo>
                    <a:pt x="3886200" y="10668"/>
                  </a:moveTo>
                  <a:lnTo>
                    <a:pt x="3881628" y="10668"/>
                  </a:lnTo>
                  <a:lnTo>
                    <a:pt x="3875532" y="4572"/>
                  </a:lnTo>
                  <a:lnTo>
                    <a:pt x="3886200" y="4572"/>
                  </a:lnTo>
                  <a:lnTo>
                    <a:pt x="3886200" y="10668"/>
                  </a:lnTo>
                  <a:close/>
                </a:path>
                <a:path w="3886200" h="612775">
                  <a:moveTo>
                    <a:pt x="10668" y="606552"/>
                  </a:moveTo>
                  <a:lnTo>
                    <a:pt x="4572" y="600456"/>
                  </a:lnTo>
                  <a:lnTo>
                    <a:pt x="10668" y="600456"/>
                  </a:lnTo>
                  <a:lnTo>
                    <a:pt x="10668" y="606552"/>
                  </a:lnTo>
                  <a:close/>
                </a:path>
                <a:path w="3886200" h="612775">
                  <a:moveTo>
                    <a:pt x="3875532" y="606552"/>
                  </a:moveTo>
                  <a:lnTo>
                    <a:pt x="10668" y="606552"/>
                  </a:lnTo>
                  <a:lnTo>
                    <a:pt x="10668" y="600456"/>
                  </a:lnTo>
                  <a:lnTo>
                    <a:pt x="3875532" y="600456"/>
                  </a:lnTo>
                  <a:lnTo>
                    <a:pt x="3875532" y="606552"/>
                  </a:lnTo>
                  <a:close/>
                </a:path>
                <a:path w="3886200" h="612775">
                  <a:moveTo>
                    <a:pt x="3886200" y="606552"/>
                  </a:moveTo>
                  <a:lnTo>
                    <a:pt x="3875532" y="606552"/>
                  </a:lnTo>
                  <a:lnTo>
                    <a:pt x="3881628" y="600456"/>
                  </a:lnTo>
                  <a:lnTo>
                    <a:pt x="3886200" y="600456"/>
                  </a:lnTo>
                  <a:lnTo>
                    <a:pt x="3886200" y="606552"/>
                  </a:lnTo>
                  <a:close/>
                </a:path>
              </a:pathLst>
            </a:custGeom>
            <a:solidFill>
              <a:srgbClr val="41709C"/>
            </a:solidFill>
          </p:spPr>
          <p:txBody>
            <a:bodyPr wrap="square" lIns="0" tIns="0" rIns="0" bIns="0" rtlCol="0"/>
            <a:lstStyle/>
            <a:p>
              <a:endParaRPr sz="1632"/>
            </a:p>
          </p:txBody>
        </p:sp>
      </p:grpSp>
      <p:sp>
        <p:nvSpPr>
          <p:cNvPr id="5" name="object 5"/>
          <p:cNvSpPr txBox="1">
            <a:spLocks noGrp="1"/>
          </p:cNvSpPr>
          <p:nvPr>
            <p:ph type="title"/>
          </p:nvPr>
        </p:nvSpPr>
        <p:spPr>
          <a:xfrm>
            <a:off x="3362290" y="689741"/>
            <a:ext cx="5467419" cy="689319"/>
          </a:xfrm>
          <a:prstGeom prst="rect">
            <a:avLst/>
          </a:prstGeom>
        </p:spPr>
        <p:txBody>
          <a:bodyPr vert="horz" wrap="square" lIns="0" tIns="12092" rIns="0" bIns="0" rtlCol="0" anchor="ctr">
            <a:spAutoFit/>
          </a:bodyPr>
          <a:lstStyle/>
          <a:p>
            <a:pPr marL="11516">
              <a:lnSpc>
                <a:spcPct val="100000"/>
              </a:lnSpc>
              <a:spcBef>
                <a:spcPts val="95"/>
              </a:spcBef>
            </a:pPr>
            <a:r>
              <a:rPr i="0" u="none" dirty="0">
                <a:solidFill>
                  <a:srgbClr val="001F60"/>
                </a:solidFill>
                <a:latin typeface="Carlito"/>
                <a:cs typeface="Carlito"/>
              </a:rPr>
              <a:t>Dowla</a:t>
            </a:r>
            <a:r>
              <a:rPr spc="-32" dirty="0">
                <a:solidFill>
                  <a:srgbClr val="001F60"/>
                </a:solidFill>
                <a:latin typeface="Carlito"/>
                <a:cs typeface="Carlito"/>
              </a:rPr>
              <a:t> </a:t>
            </a:r>
            <a:r>
              <a:rPr i="0" u="none" dirty="0">
                <a:solidFill>
                  <a:srgbClr val="001F60"/>
                </a:solidFill>
                <a:latin typeface="Carlito"/>
                <a:cs typeface="Carlito"/>
              </a:rPr>
              <a:t>and</a:t>
            </a:r>
            <a:r>
              <a:rPr spc="-36" dirty="0">
                <a:solidFill>
                  <a:srgbClr val="001F60"/>
                </a:solidFill>
                <a:latin typeface="Carlito"/>
                <a:cs typeface="Carlito"/>
              </a:rPr>
              <a:t> </a:t>
            </a:r>
            <a:r>
              <a:rPr i="0" u="none" dirty="0">
                <a:solidFill>
                  <a:srgbClr val="001F60"/>
                </a:solidFill>
                <a:latin typeface="Carlito"/>
                <a:cs typeface="Carlito"/>
              </a:rPr>
              <a:t>Service</a:t>
            </a:r>
            <a:r>
              <a:rPr spc="-23" dirty="0">
                <a:solidFill>
                  <a:srgbClr val="001F60"/>
                </a:solidFill>
                <a:latin typeface="Carlito"/>
                <a:cs typeface="Carlito"/>
              </a:rPr>
              <a:t> </a:t>
            </a:r>
            <a:r>
              <a:rPr spc="-18" dirty="0">
                <a:solidFill>
                  <a:srgbClr val="001F60"/>
                </a:solidFill>
                <a:latin typeface="Carlito"/>
                <a:cs typeface="Carlito"/>
              </a:rPr>
              <a:t>road</a:t>
            </a:r>
          </a:p>
        </p:txBody>
      </p:sp>
      <p:sp>
        <p:nvSpPr>
          <p:cNvPr id="7" name="object 7"/>
          <p:cNvSpPr txBox="1">
            <a:spLocks noGrp="1"/>
          </p:cNvSpPr>
          <p:nvPr>
            <p:ph type="sldNum" sz="quarter" idx="7"/>
          </p:nvPr>
        </p:nvSpPr>
        <p:spPr>
          <a:xfrm>
            <a:off x="9655592" y="6438383"/>
            <a:ext cx="269270" cy="161616"/>
          </a:xfrm>
          <a:prstGeom prst="rect">
            <a:avLst/>
          </a:prstGeom>
        </p:spPr>
        <p:txBody>
          <a:bodyPr vert="horz" wrap="square" lIns="0" tIns="0" rIns="0" bIns="0" rtlCol="0">
            <a:spAutoFit/>
          </a:bodyPr>
          <a:lstStyle>
            <a:defPPr>
              <a:defRPr kern="0"/>
            </a:defPPr>
            <a:lvl1pPr>
              <a:defRPr sz="1050" b="0" i="0">
                <a:solidFill>
                  <a:srgbClr val="898989"/>
                </a:solidFill>
                <a:latin typeface="Carlito"/>
                <a:cs typeface="Carlito"/>
              </a:defRPr>
            </a:lvl1pPr>
          </a:lstStyle>
          <a:p>
            <a:pPr marL="149860">
              <a:lnSpc>
                <a:spcPts val="1115"/>
              </a:lnSpc>
            </a:pPr>
            <a:fld id="{81D60167-4931-47E6-BA6A-407CBD079E47}" type="slidenum">
              <a:rPr lang="en-US" spc="-50" smtClean="0"/>
              <a:pPr marL="149860">
                <a:lnSpc>
                  <a:spcPts val="1115"/>
                </a:lnSpc>
              </a:pPr>
              <a:t>174</a:t>
            </a:fld>
            <a:endParaRPr spc="-23" dirty="0"/>
          </a:p>
        </p:txBody>
      </p:sp>
      <p:sp>
        <p:nvSpPr>
          <p:cNvPr id="6" name="object 6"/>
          <p:cNvSpPr txBox="1"/>
          <p:nvPr/>
        </p:nvSpPr>
        <p:spPr>
          <a:xfrm>
            <a:off x="1672804" y="1159131"/>
            <a:ext cx="8299850" cy="4025293"/>
          </a:xfrm>
          <a:prstGeom prst="rect">
            <a:avLst/>
          </a:prstGeom>
        </p:spPr>
        <p:txBody>
          <a:bodyPr vert="horz" wrap="square" lIns="0" tIns="45490" rIns="0" bIns="0" rtlCol="0">
            <a:spAutoFit/>
          </a:bodyPr>
          <a:lstStyle/>
          <a:p>
            <a:pPr marL="11516">
              <a:spcBef>
                <a:spcPts val="358"/>
              </a:spcBef>
            </a:pPr>
            <a:r>
              <a:rPr sz="2222" b="1" u="sng" spc="-9" dirty="0">
                <a:uFill>
                  <a:solidFill>
                    <a:srgbClr val="000000"/>
                  </a:solidFill>
                </a:uFill>
                <a:latin typeface="Times New Roman"/>
                <a:cs typeface="Times New Roman"/>
              </a:rPr>
              <a:t>Dowla:</a:t>
            </a:r>
            <a:endParaRPr sz="2222">
              <a:latin typeface="Times New Roman"/>
              <a:cs typeface="Times New Roman"/>
            </a:endParaRPr>
          </a:p>
          <a:p>
            <a:pPr marL="11516" marR="4607" algn="just">
              <a:lnSpc>
                <a:spcPct val="80200"/>
              </a:lnSpc>
              <a:spcBef>
                <a:spcPts val="803"/>
              </a:spcBef>
            </a:pPr>
            <a:r>
              <a:rPr sz="2222" dirty="0">
                <a:latin typeface="Times New Roman"/>
                <a:cs typeface="Times New Roman"/>
              </a:rPr>
              <a:t>Dowla</a:t>
            </a:r>
            <a:r>
              <a:rPr sz="2222" spc="118" dirty="0">
                <a:latin typeface="Times New Roman"/>
                <a:cs typeface="Times New Roman"/>
              </a:rPr>
              <a:t> </a:t>
            </a:r>
            <a:r>
              <a:rPr sz="2222" dirty="0">
                <a:latin typeface="Times New Roman"/>
                <a:cs typeface="Times New Roman"/>
              </a:rPr>
              <a:t>is</a:t>
            </a:r>
            <a:r>
              <a:rPr sz="2222" spc="100" dirty="0">
                <a:latin typeface="Times New Roman"/>
                <a:cs typeface="Times New Roman"/>
              </a:rPr>
              <a:t> </a:t>
            </a:r>
            <a:r>
              <a:rPr sz="2222" dirty="0">
                <a:latin typeface="Times New Roman"/>
                <a:cs typeface="Times New Roman"/>
              </a:rPr>
              <a:t>provided</a:t>
            </a:r>
            <a:r>
              <a:rPr sz="2222" spc="127" dirty="0">
                <a:latin typeface="Times New Roman"/>
                <a:cs typeface="Times New Roman"/>
              </a:rPr>
              <a:t> </a:t>
            </a:r>
            <a:r>
              <a:rPr sz="2222" dirty="0">
                <a:latin typeface="Times New Roman"/>
                <a:cs typeface="Times New Roman"/>
              </a:rPr>
              <a:t>on</a:t>
            </a:r>
            <a:r>
              <a:rPr sz="2222" spc="127" dirty="0">
                <a:latin typeface="Times New Roman"/>
                <a:cs typeface="Times New Roman"/>
              </a:rPr>
              <a:t> </a:t>
            </a:r>
            <a:r>
              <a:rPr sz="2222" dirty="0">
                <a:latin typeface="Times New Roman"/>
                <a:cs typeface="Times New Roman"/>
              </a:rPr>
              <a:t>the</a:t>
            </a:r>
            <a:r>
              <a:rPr sz="2222" spc="113" dirty="0">
                <a:latin typeface="Times New Roman"/>
                <a:cs typeface="Times New Roman"/>
              </a:rPr>
              <a:t> </a:t>
            </a:r>
            <a:r>
              <a:rPr sz="2222" dirty="0">
                <a:latin typeface="Times New Roman"/>
                <a:cs typeface="Times New Roman"/>
              </a:rPr>
              <a:t>side</a:t>
            </a:r>
            <a:r>
              <a:rPr sz="2222" spc="118" dirty="0">
                <a:latin typeface="Times New Roman"/>
                <a:cs typeface="Times New Roman"/>
              </a:rPr>
              <a:t> </a:t>
            </a:r>
            <a:r>
              <a:rPr sz="2222" dirty="0">
                <a:latin typeface="Times New Roman"/>
                <a:cs typeface="Times New Roman"/>
              </a:rPr>
              <a:t>of</a:t>
            </a:r>
            <a:r>
              <a:rPr sz="2222" spc="118" dirty="0">
                <a:latin typeface="Times New Roman"/>
                <a:cs typeface="Times New Roman"/>
              </a:rPr>
              <a:t> </a:t>
            </a:r>
            <a:r>
              <a:rPr sz="2222" dirty="0">
                <a:latin typeface="Times New Roman"/>
                <a:cs typeface="Times New Roman"/>
              </a:rPr>
              <a:t>the</a:t>
            </a:r>
            <a:r>
              <a:rPr sz="2222" spc="113" dirty="0">
                <a:latin typeface="Times New Roman"/>
                <a:cs typeface="Times New Roman"/>
              </a:rPr>
              <a:t> </a:t>
            </a:r>
            <a:r>
              <a:rPr sz="2222" dirty="0">
                <a:latin typeface="Times New Roman"/>
                <a:cs typeface="Times New Roman"/>
              </a:rPr>
              <a:t>inspection</a:t>
            </a:r>
            <a:r>
              <a:rPr sz="2222" spc="103" dirty="0">
                <a:latin typeface="Times New Roman"/>
                <a:cs typeface="Times New Roman"/>
              </a:rPr>
              <a:t> </a:t>
            </a:r>
            <a:r>
              <a:rPr sz="2222" dirty="0">
                <a:latin typeface="Times New Roman"/>
                <a:cs typeface="Times New Roman"/>
              </a:rPr>
              <a:t>road.</a:t>
            </a:r>
            <a:r>
              <a:rPr sz="2222" spc="103" dirty="0">
                <a:latin typeface="Times New Roman"/>
                <a:cs typeface="Times New Roman"/>
              </a:rPr>
              <a:t> </a:t>
            </a:r>
            <a:r>
              <a:rPr sz="2222" dirty="0">
                <a:latin typeface="Times New Roman"/>
                <a:cs typeface="Times New Roman"/>
              </a:rPr>
              <a:t>It</a:t>
            </a:r>
            <a:r>
              <a:rPr sz="2222" spc="103" dirty="0">
                <a:latin typeface="Times New Roman"/>
                <a:cs typeface="Times New Roman"/>
              </a:rPr>
              <a:t> </a:t>
            </a:r>
            <a:r>
              <a:rPr sz="2222" dirty="0">
                <a:latin typeface="Times New Roman"/>
                <a:cs typeface="Times New Roman"/>
              </a:rPr>
              <a:t>is</a:t>
            </a:r>
            <a:r>
              <a:rPr sz="2222" spc="103" dirty="0">
                <a:latin typeface="Times New Roman"/>
                <a:cs typeface="Times New Roman"/>
              </a:rPr>
              <a:t> </a:t>
            </a:r>
            <a:r>
              <a:rPr sz="2222" dirty="0">
                <a:latin typeface="Times New Roman"/>
                <a:cs typeface="Times New Roman"/>
              </a:rPr>
              <a:t>provided</a:t>
            </a:r>
            <a:r>
              <a:rPr sz="2222" spc="127" dirty="0">
                <a:latin typeface="Times New Roman"/>
                <a:cs typeface="Times New Roman"/>
              </a:rPr>
              <a:t> </a:t>
            </a:r>
            <a:r>
              <a:rPr sz="2222" dirty="0">
                <a:latin typeface="Times New Roman"/>
                <a:cs typeface="Times New Roman"/>
              </a:rPr>
              <a:t>as</a:t>
            </a:r>
            <a:r>
              <a:rPr sz="2222" spc="100" dirty="0">
                <a:latin typeface="Times New Roman"/>
                <a:cs typeface="Times New Roman"/>
              </a:rPr>
              <a:t> </a:t>
            </a:r>
            <a:r>
              <a:rPr sz="2222" spc="-45" dirty="0">
                <a:latin typeface="Times New Roman"/>
                <a:cs typeface="Times New Roman"/>
              </a:rPr>
              <a:t>a </a:t>
            </a:r>
            <a:r>
              <a:rPr sz="2222" dirty="0">
                <a:latin typeface="Times New Roman"/>
                <a:cs typeface="Times New Roman"/>
              </a:rPr>
              <a:t>measure</a:t>
            </a:r>
            <a:r>
              <a:rPr sz="2222" spc="304" dirty="0">
                <a:latin typeface="Times New Roman"/>
                <a:cs typeface="Times New Roman"/>
              </a:rPr>
              <a:t> </a:t>
            </a:r>
            <a:r>
              <a:rPr sz="2222" dirty="0">
                <a:latin typeface="Times New Roman"/>
                <a:cs typeface="Times New Roman"/>
              </a:rPr>
              <a:t>of</a:t>
            </a:r>
            <a:r>
              <a:rPr sz="2222" spc="340" dirty="0">
                <a:latin typeface="Times New Roman"/>
                <a:cs typeface="Times New Roman"/>
              </a:rPr>
              <a:t> </a:t>
            </a:r>
            <a:r>
              <a:rPr sz="2222" dirty="0">
                <a:latin typeface="Times New Roman"/>
                <a:cs typeface="Times New Roman"/>
              </a:rPr>
              <a:t>safety</a:t>
            </a:r>
            <a:r>
              <a:rPr sz="2222" spc="299" dirty="0">
                <a:latin typeface="Times New Roman"/>
                <a:cs typeface="Times New Roman"/>
              </a:rPr>
              <a:t> </a:t>
            </a:r>
            <a:r>
              <a:rPr sz="2222" dirty="0">
                <a:latin typeface="Times New Roman"/>
                <a:cs typeface="Times New Roman"/>
              </a:rPr>
              <a:t>for</a:t>
            </a:r>
            <a:r>
              <a:rPr sz="2222" spc="317" dirty="0">
                <a:latin typeface="Times New Roman"/>
                <a:cs typeface="Times New Roman"/>
              </a:rPr>
              <a:t> </a:t>
            </a:r>
            <a:r>
              <a:rPr sz="2222" dirty="0">
                <a:latin typeface="Times New Roman"/>
                <a:cs typeface="Times New Roman"/>
              </a:rPr>
              <a:t>driving</a:t>
            </a:r>
            <a:r>
              <a:rPr sz="2222" spc="317" dirty="0">
                <a:latin typeface="Times New Roman"/>
                <a:cs typeface="Times New Roman"/>
              </a:rPr>
              <a:t> </a:t>
            </a:r>
            <a:r>
              <a:rPr sz="2222" dirty="0">
                <a:latin typeface="Times New Roman"/>
                <a:cs typeface="Times New Roman"/>
              </a:rPr>
              <a:t>on</a:t>
            </a:r>
            <a:r>
              <a:rPr sz="2222" spc="322" dirty="0">
                <a:latin typeface="Times New Roman"/>
                <a:cs typeface="Times New Roman"/>
              </a:rPr>
              <a:t> </a:t>
            </a:r>
            <a:r>
              <a:rPr sz="2222" dirty="0">
                <a:latin typeface="Times New Roman"/>
                <a:cs typeface="Times New Roman"/>
              </a:rPr>
              <a:t>the</a:t>
            </a:r>
            <a:r>
              <a:rPr sz="2222" spc="313" dirty="0">
                <a:latin typeface="Times New Roman"/>
                <a:cs typeface="Times New Roman"/>
              </a:rPr>
              <a:t> </a:t>
            </a:r>
            <a:r>
              <a:rPr sz="2222" dirty="0">
                <a:latin typeface="Times New Roman"/>
                <a:cs typeface="Times New Roman"/>
              </a:rPr>
              <a:t>service</a:t>
            </a:r>
            <a:r>
              <a:rPr sz="2222" spc="290" dirty="0">
                <a:latin typeface="Times New Roman"/>
                <a:cs typeface="Times New Roman"/>
              </a:rPr>
              <a:t> </a:t>
            </a:r>
            <a:r>
              <a:rPr sz="2222" dirty="0">
                <a:latin typeface="Times New Roman"/>
                <a:cs typeface="Times New Roman"/>
              </a:rPr>
              <a:t>road.</a:t>
            </a:r>
            <a:r>
              <a:rPr sz="2222" spc="299" dirty="0">
                <a:latin typeface="Times New Roman"/>
                <a:cs typeface="Times New Roman"/>
              </a:rPr>
              <a:t> </a:t>
            </a:r>
            <a:r>
              <a:rPr sz="2222" dirty="0">
                <a:latin typeface="Times New Roman"/>
                <a:cs typeface="Times New Roman"/>
              </a:rPr>
              <a:t>It</a:t>
            </a:r>
            <a:r>
              <a:rPr sz="2222" spc="304" dirty="0">
                <a:latin typeface="Times New Roman"/>
                <a:cs typeface="Times New Roman"/>
              </a:rPr>
              <a:t> </a:t>
            </a:r>
            <a:r>
              <a:rPr sz="2222" dirty="0">
                <a:latin typeface="Times New Roman"/>
                <a:cs typeface="Times New Roman"/>
              </a:rPr>
              <a:t>also</a:t>
            </a:r>
            <a:r>
              <a:rPr sz="2222" spc="322" dirty="0">
                <a:latin typeface="Times New Roman"/>
                <a:cs typeface="Times New Roman"/>
              </a:rPr>
              <a:t> </a:t>
            </a:r>
            <a:r>
              <a:rPr sz="2222" dirty="0">
                <a:latin typeface="Times New Roman"/>
                <a:cs typeface="Times New Roman"/>
              </a:rPr>
              <a:t>prevents</a:t>
            </a:r>
            <a:r>
              <a:rPr sz="2222" spc="326" dirty="0">
                <a:latin typeface="Times New Roman"/>
                <a:cs typeface="Times New Roman"/>
              </a:rPr>
              <a:t> </a:t>
            </a:r>
            <a:r>
              <a:rPr sz="2222" spc="-23" dirty="0">
                <a:latin typeface="Times New Roman"/>
                <a:cs typeface="Times New Roman"/>
              </a:rPr>
              <a:t>the </a:t>
            </a:r>
            <a:r>
              <a:rPr sz="2222" dirty="0">
                <a:latin typeface="Times New Roman"/>
                <a:cs typeface="Times New Roman"/>
              </a:rPr>
              <a:t>erosion</a:t>
            </a:r>
            <a:r>
              <a:rPr sz="2222" spc="-36" dirty="0">
                <a:latin typeface="Times New Roman"/>
                <a:cs typeface="Times New Roman"/>
              </a:rPr>
              <a:t> </a:t>
            </a:r>
            <a:r>
              <a:rPr sz="2222" dirty="0">
                <a:latin typeface="Times New Roman"/>
                <a:cs typeface="Times New Roman"/>
              </a:rPr>
              <a:t>on</a:t>
            </a:r>
            <a:r>
              <a:rPr sz="2222" spc="14" dirty="0">
                <a:latin typeface="Times New Roman"/>
                <a:cs typeface="Times New Roman"/>
              </a:rPr>
              <a:t> </a:t>
            </a:r>
            <a:r>
              <a:rPr sz="2222" dirty="0">
                <a:latin typeface="Times New Roman"/>
                <a:cs typeface="Times New Roman"/>
              </a:rPr>
              <a:t>the</a:t>
            </a:r>
            <a:r>
              <a:rPr sz="2222" spc="-18" dirty="0">
                <a:latin typeface="Times New Roman"/>
                <a:cs typeface="Times New Roman"/>
              </a:rPr>
              <a:t> </a:t>
            </a:r>
            <a:r>
              <a:rPr sz="2222" dirty="0">
                <a:latin typeface="Times New Roman"/>
                <a:cs typeface="Times New Roman"/>
              </a:rPr>
              <a:t>inner</a:t>
            </a:r>
            <a:r>
              <a:rPr sz="2222" spc="-18" dirty="0">
                <a:latin typeface="Times New Roman"/>
                <a:cs typeface="Times New Roman"/>
              </a:rPr>
              <a:t> </a:t>
            </a:r>
            <a:r>
              <a:rPr sz="2222" dirty="0">
                <a:latin typeface="Times New Roman"/>
                <a:cs typeface="Times New Roman"/>
              </a:rPr>
              <a:t>bank</a:t>
            </a:r>
            <a:r>
              <a:rPr sz="2222" spc="-9" dirty="0">
                <a:latin typeface="Times New Roman"/>
                <a:cs typeface="Times New Roman"/>
              </a:rPr>
              <a:t> </a:t>
            </a:r>
            <a:r>
              <a:rPr sz="2222" dirty="0">
                <a:latin typeface="Times New Roman"/>
                <a:cs typeface="Times New Roman"/>
              </a:rPr>
              <a:t>slope</a:t>
            </a:r>
            <a:r>
              <a:rPr sz="2222" spc="-18" dirty="0">
                <a:latin typeface="Times New Roman"/>
                <a:cs typeface="Times New Roman"/>
              </a:rPr>
              <a:t> </a:t>
            </a:r>
            <a:r>
              <a:rPr sz="2222" dirty="0">
                <a:latin typeface="Times New Roman"/>
                <a:cs typeface="Times New Roman"/>
              </a:rPr>
              <a:t>due</a:t>
            </a:r>
            <a:r>
              <a:rPr sz="2222" spc="-18" dirty="0">
                <a:latin typeface="Times New Roman"/>
                <a:cs typeface="Times New Roman"/>
              </a:rPr>
              <a:t> </a:t>
            </a:r>
            <a:r>
              <a:rPr sz="2222" dirty="0">
                <a:latin typeface="Times New Roman"/>
                <a:cs typeface="Times New Roman"/>
              </a:rPr>
              <a:t>to</a:t>
            </a:r>
            <a:r>
              <a:rPr sz="2222" spc="-14" dirty="0">
                <a:latin typeface="Times New Roman"/>
                <a:cs typeface="Times New Roman"/>
              </a:rPr>
              <a:t> </a:t>
            </a:r>
            <a:r>
              <a:rPr sz="2222" spc="-9" dirty="0">
                <a:latin typeface="Times New Roman"/>
                <a:cs typeface="Times New Roman"/>
              </a:rPr>
              <a:t>rain.</a:t>
            </a:r>
            <a:endParaRPr sz="2222">
              <a:latin typeface="Times New Roman"/>
              <a:cs typeface="Times New Roman"/>
            </a:endParaRPr>
          </a:p>
          <a:p>
            <a:pPr marL="11516" algn="just">
              <a:lnSpc>
                <a:spcPts val="2398"/>
              </a:lnSpc>
              <a:spcBef>
                <a:spcPts val="258"/>
              </a:spcBef>
            </a:pPr>
            <a:r>
              <a:rPr sz="2222" dirty="0">
                <a:latin typeface="Times New Roman"/>
                <a:cs typeface="Times New Roman"/>
              </a:rPr>
              <a:t>Dowlas</a:t>
            </a:r>
            <a:r>
              <a:rPr sz="2222" spc="163" dirty="0">
                <a:latin typeface="Times New Roman"/>
                <a:cs typeface="Times New Roman"/>
              </a:rPr>
              <a:t> </a:t>
            </a:r>
            <a:r>
              <a:rPr sz="2222" dirty="0">
                <a:latin typeface="Times New Roman"/>
                <a:cs typeface="Times New Roman"/>
              </a:rPr>
              <a:t>are</a:t>
            </a:r>
            <a:r>
              <a:rPr sz="2222" spc="141" dirty="0">
                <a:latin typeface="Times New Roman"/>
                <a:cs typeface="Times New Roman"/>
              </a:rPr>
              <a:t> </a:t>
            </a:r>
            <a:r>
              <a:rPr sz="2222" dirty="0">
                <a:latin typeface="Times New Roman"/>
                <a:cs typeface="Times New Roman"/>
              </a:rPr>
              <a:t>0.3m</a:t>
            </a:r>
            <a:r>
              <a:rPr sz="2222" spc="159" dirty="0">
                <a:latin typeface="Times New Roman"/>
                <a:cs typeface="Times New Roman"/>
              </a:rPr>
              <a:t> </a:t>
            </a:r>
            <a:r>
              <a:rPr sz="2222" dirty="0">
                <a:latin typeface="Times New Roman"/>
                <a:cs typeface="Times New Roman"/>
              </a:rPr>
              <a:t>high</a:t>
            </a:r>
            <a:r>
              <a:rPr sz="2222" spc="145" dirty="0">
                <a:latin typeface="Times New Roman"/>
                <a:cs typeface="Times New Roman"/>
              </a:rPr>
              <a:t> </a:t>
            </a:r>
            <a:r>
              <a:rPr sz="2222" dirty="0">
                <a:latin typeface="Times New Roman"/>
                <a:cs typeface="Times New Roman"/>
              </a:rPr>
              <a:t>and</a:t>
            </a:r>
            <a:r>
              <a:rPr sz="2222" spc="168" dirty="0">
                <a:latin typeface="Times New Roman"/>
                <a:cs typeface="Times New Roman"/>
              </a:rPr>
              <a:t> </a:t>
            </a:r>
            <a:r>
              <a:rPr sz="2222" dirty="0">
                <a:latin typeface="Times New Roman"/>
                <a:cs typeface="Times New Roman"/>
              </a:rPr>
              <a:t>top</a:t>
            </a:r>
            <a:r>
              <a:rPr sz="2222" spc="168" dirty="0">
                <a:latin typeface="Times New Roman"/>
                <a:cs typeface="Times New Roman"/>
              </a:rPr>
              <a:t> </a:t>
            </a:r>
            <a:r>
              <a:rPr sz="2222" dirty="0">
                <a:latin typeface="Times New Roman"/>
                <a:cs typeface="Times New Roman"/>
              </a:rPr>
              <a:t>width</a:t>
            </a:r>
            <a:r>
              <a:rPr sz="2222" spc="168" dirty="0">
                <a:latin typeface="Times New Roman"/>
                <a:cs typeface="Times New Roman"/>
              </a:rPr>
              <a:t> </a:t>
            </a:r>
            <a:r>
              <a:rPr sz="2222" dirty="0">
                <a:latin typeface="Times New Roman"/>
                <a:cs typeface="Times New Roman"/>
              </a:rPr>
              <a:t>is</a:t>
            </a:r>
            <a:r>
              <a:rPr sz="2222" spc="150" dirty="0">
                <a:latin typeface="Times New Roman"/>
                <a:cs typeface="Times New Roman"/>
              </a:rPr>
              <a:t> </a:t>
            </a:r>
            <a:r>
              <a:rPr sz="2222" dirty="0">
                <a:latin typeface="Times New Roman"/>
                <a:cs typeface="Times New Roman"/>
              </a:rPr>
              <a:t>kept</a:t>
            </a:r>
            <a:r>
              <a:rPr sz="2222" spc="159" dirty="0">
                <a:latin typeface="Times New Roman"/>
                <a:cs typeface="Times New Roman"/>
              </a:rPr>
              <a:t> </a:t>
            </a:r>
            <a:r>
              <a:rPr sz="2222" dirty="0">
                <a:latin typeface="Times New Roman"/>
                <a:cs typeface="Times New Roman"/>
              </a:rPr>
              <a:t>0.3</a:t>
            </a:r>
            <a:r>
              <a:rPr sz="2222" spc="168" dirty="0">
                <a:latin typeface="Times New Roman"/>
                <a:cs typeface="Times New Roman"/>
              </a:rPr>
              <a:t> </a:t>
            </a:r>
            <a:r>
              <a:rPr sz="2222" dirty="0">
                <a:latin typeface="Times New Roman"/>
                <a:cs typeface="Times New Roman"/>
              </a:rPr>
              <a:t>to</a:t>
            </a:r>
            <a:r>
              <a:rPr sz="2222" spc="145" dirty="0">
                <a:latin typeface="Times New Roman"/>
                <a:cs typeface="Times New Roman"/>
              </a:rPr>
              <a:t> </a:t>
            </a:r>
            <a:r>
              <a:rPr sz="2222" dirty="0">
                <a:latin typeface="Times New Roman"/>
                <a:cs typeface="Times New Roman"/>
              </a:rPr>
              <a:t>0.6m,</a:t>
            </a:r>
            <a:r>
              <a:rPr sz="2222" spc="168" dirty="0">
                <a:latin typeface="Times New Roman"/>
                <a:cs typeface="Times New Roman"/>
              </a:rPr>
              <a:t> </a:t>
            </a:r>
            <a:r>
              <a:rPr sz="2222" dirty="0">
                <a:latin typeface="Times New Roman"/>
                <a:cs typeface="Times New Roman"/>
              </a:rPr>
              <a:t>side</a:t>
            </a:r>
            <a:r>
              <a:rPr sz="2222" spc="159" dirty="0">
                <a:latin typeface="Times New Roman"/>
                <a:cs typeface="Times New Roman"/>
              </a:rPr>
              <a:t> </a:t>
            </a:r>
            <a:r>
              <a:rPr sz="2222" dirty="0">
                <a:latin typeface="Times New Roman"/>
                <a:cs typeface="Times New Roman"/>
              </a:rPr>
              <a:t>slopes</a:t>
            </a:r>
            <a:r>
              <a:rPr sz="2222" spc="177" dirty="0">
                <a:latin typeface="Times New Roman"/>
                <a:cs typeface="Times New Roman"/>
              </a:rPr>
              <a:t> </a:t>
            </a:r>
            <a:r>
              <a:rPr sz="2222" spc="-23" dirty="0">
                <a:latin typeface="Times New Roman"/>
                <a:cs typeface="Times New Roman"/>
              </a:rPr>
              <a:t>of</a:t>
            </a:r>
            <a:endParaRPr sz="2222">
              <a:latin typeface="Times New Roman"/>
              <a:cs typeface="Times New Roman"/>
            </a:endParaRPr>
          </a:p>
          <a:p>
            <a:pPr marL="11516" algn="just">
              <a:lnSpc>
                <a:spcPts val="2398"/>
              </a:lnSpc>
            </a:pPr>
            <a:r>
              <a:rPr sz="2222" dirty="0">
                <a:latin typeface="Times New Roman"/>
                <a:cs typeface="Times New Roman"/>
              </a:rPr>
              <a:t>1.5:1</a:t>
            </a:r>
            <a:r>
              <a:rPr sz="2222" spc="-9" dirty="0">
                <a:latin typeface="Times New Roman"/>
                <a:cs typeface="Times New Roman"/>
              </a:rPr>
              <a:t> </a:t>
            </a:r>
            <a:r>
              <a:rPr sz="2222" dirty="0">
                <a:latin typeface="Times New Roman"/>
                <a:cs typeface="Times New Roman"/>
              </a:rPr>
              <a:t>to</a:t>
            </a:r>
            <a:r>
              <a:rPr sz="2222" spc="-5" dirty="0">
                <a:latin typeface="Times New Roman"/>
                <a:cs typeface="Times New Roman"/>
              </a:rPr>
              <a:t> </a:t>
            </a:r>
            <a:r>
              <a:rPr sz="2222" dirty="0">
                <a:latin typeface="Times New Roman"/>
                <a:cs typeface="Times New Roman"/>
              </a:rPr>
              <a:t>2:1</a:t>
            </a:r>
            <a:r>
              <a:rPr sz="2222" spc="-9" dirty="0">
                <a:latin typeface="Times New Roman"/>
                <a:cs typeface="Times New Roman"/>
              </a:rPr>
              <a:t> </a:t>
            </a:r>
            <a:r>
              <a:rPr sz="2222" dirty="0">
                <a:latin typeface="Times New Roman"/>
                <a:cs typeface="Times New Roman"/>
              </a:rPr>
              <a:t>provided</a:t>
            </a:r>
            <a:r>
              <a:rPr sz="2222" spc="-27" dirty="0">
                <a:latin typeface="Times New Roman"/>
                <a:cs typeface="Times New Roman"/>
              </a:rPr>
              <a:t> </a:t>
            </a:r>
            <a:r>
              <a:rPr sz="2222" dirty="0">
                <a:latin typeface="Times New Roman"/>
                <a:cs typeface="Times New Roman"/>
              </a:rPr>
              <a:t>along</a:t>
            </a:r>
            <a:r>
              <a:rPr sz="2222" spc="-32" dirty="0">
                <a:latin typeface="Times New Roman"/>
                <a:cs typeface="Times New Roman"/>
              </a:rPr>
              <a:t> </a:t>
            </a:r>
            <a:r>
              <a:rPr sz="2222" dirty="0">
                <a:latin typeface="Times New Roman"/>
                <a:cs typeface="Times New Roman"/>
              </a:rPr>
              <a:t>the</a:t>
            </a:r>
            <a:r>
              <a:rPr sz="2222" spc="9" dirty="0">
                <a:latin typeface="Times New Roman"/>
                <a:cs typeface="Times New Roman"/>
              </a:rPr>
              <a:t> </a:t>
            </a:r>
            <a:r>
              <a:rPr sz="2222" spc="-9" dirty="0">
                <a:latin typeface="Times New Roman"/>
                <a:cs typeface="Times New Roman"/>
              </a:rPr>
              <a:t>bank.</a:t>
            </a:r>
            <a:endParaRPr sz="2222">
              <a:latin typeface="Times New Roman"/>
              <a:cs typeface="Times New Roman"/>
            </a:endParaRPr>
          </a:p>
          <a:p>
            <a:pPr>
              <a:spcBef>
                <a:spcPts val="644"/>
              </a:spcBef>
            </a:pPr>
            <a:endParaRPr sz="2222">
              <a:latin typeface="Times New Roman"/>
              <a:cs typeface="Times New Roman"/>
            </a:endParaRPr>
          </a:p>
          <a:p>
            <a:pPr marL="11516"/>
            <a:r>
              <a:rPr sz="2222" b="1" u="sng" dirty="0">
                <a:uFill>
                  <a:solidFill>
                    <a:srgbClr val="000000"/>
                  </a:solidFill>
                </a:uFill>
                <a:latin typeface="Times New Roman"/>
                <a:cs typeface="Times New Roman"/>
              </a:rPr>
              <a:t>Service</a:t>
            </a:r>
            <a:r>
              <a:rPr sz="2222" b="1" u="sng" spc="-50" dirty="0">
                <a:uFill>
                  <a:solidFill>
                    <a:srgbClr val="000000"/>
                  </a:solidFill>
                </a:uFill>
                <a:latin typeface="Times New Roman"/>
                <a:cs typeface="Times New Roman"/>
              </a:rPr>
              <a:t> </a:t>
            </a:r>
            <a:r>
              <a:rPr sz="2222" b="1" u="sng" spc="-9" dirty="0">
                <a:uFill>
                  <a:solidFill>
                    <a:srgbClr val="000000"/>
                  </a:solidFill>
                </a:uFill>
                <a:latin typeface="Times New Roman"/>
                <a:cs typeface="Times New Roman"/>
              </a:rPr>
              <a:t>Road:</a:t>
            </a:r>
            <a:endParaRPr sz="2222">
              <a:latin typeface="Times New Roman"/>
              <a:cs typeface="Times New Roman"/>
            </a:endParaRPr>
          </a:p>
          <a:p>
            <a:pPr marL="11516" marR="5182">
              <a:lnSpc>
                <a:spcPct val="80000"/>
              </a:lnSpc>
              <a:spcBef>
                <a:spcPts val="807"/>
              </a:spcBef>
            </a:pPr>
            <a:r>
              <a:rPr sz="2222" dirty="0">
                <a:latin typeface="Times New Roman"/>
                <a:cs typeface="Times New Roman"/>
              </a:rPr>
              <a:t>Service</a:t>
            </a:r>
            <a:r>
              <a:rPr sz="2222" spc="281" dirty="0">
                <a:latin typeface="Times New Roman"/>
                <a:cs typeface="Times New Roman"/>
              </a:rPr>
              <a:t> </a:t>
            </a:r>
            <a:r>
              <a:rPr sz="2222" dirty="0">
                <a:latin typeface="Times New Roman"/>
                <a:cs typeface="Times New Roman"/>
              </a:rPr>
              <a:t>roads</a:t>
            </a:r>
            <a:r>
              <a:rPr sz="2222" spc="272" dirty="0">
                <a:latin typeface="Times New Roman"/>
                <a:cs typeface="Times New Roman"/>
              </a:rPr>
              <a:t> </a:t>
            </a:r>
            <a:r>
              <a:rPr sz="2222" dirty="0">
                <a:latin typeface="Times New Roman"/>
                <a:cs typeface="Times New Roman"/>
              </a:rPr>
              <a:t>are</a:t>
            </a:r>
            <a:r>
              <a:rPr sz="2222" spc="268" dirty="0">
                <a:latin typeface="Times New Roman"/>
                <a:cs typeface="Times New Roman"/>
              </a:rPr>
              <a:t> </a:t>
            </a:r>
            <a:r>
              <a:rPr sz="2222" dirty="0">
                <a:latin typeface="Times New Roman"/>
                <a:cs typeface="Times New Roman"/>
              </a:rPr>
              <a:t>provided</a:t>
            </a:r>
            <a:r>
              <a:rPr sz="2222" spc="268" dirty="0">
                <a:latin typeface="Times New Roman"/>
                <a:cs typeface="Times New Roman"/>
              </a:rPr>
              <a:t> </a:t>
            </a:r>
            <a:r>
              <a:rPr sz="2222" dirty="0">
                <a:latin typeface="Times New Roman"/>
                <a:cs typeface="Times New Roman"/>
              </a:rPr>
              <a:t>on</a:t>
            </a:r>
            <a:r>
              <a:rPr sz="2222" spc="290" dirty="0">
                <a:latin typeface="Times New Roman"/>
                <a:cs typeface="Times New Roman"/>
              </a:rPr>
              <a:t> </a:t>
            </a:r>
            <a:r>
              <a:rPr sz="2222" dirty="0">
                <a:latin typeface="Times New Roman"/>
                <a:cs typeface="Times New Roman"/>
              </a:rPr>
              <a:t>canals</a:t>
            </a:r>
            <a:r>
              <a:rPr sz="2222" spc="295" dirty="0">
                <a:latin typeface="Times New Roman"/>
                <a:cs typeface="Times New Roman"/>
              </a:rPr>
              <a:t> </a:t>
            </a:r>
            <a:r>
              <a:rPr sz="2222" dirty="0">
                <a:latin typeface="Times New Roman"/>
                <a:cs typeface="Times New Roman"/>
              </a:rPr>
              <a:t>for</a:t>
            </a:r>
            <a:r>
              <a:rPr sz="2222" spc="290" dirty="0">
                <a:latin typeface="Times New Roman"/>
                <a:cs typeface="Times New Roman"/>
              </a:rPr>
              <a:t> </a:t>
            </a:r>
            <a:r>
              <a:rPr sz="2222" dirty="0">
                <a:latin typeface="Times New Roman"/>
                <a:cs typeface="Times New Roman"/>
              </a:rPr>
              <a:t>inspection</a:t>
            </a:r>
            <a:r>
              <a:rPr sz="2222" spc="290" dirty="0">
                <a:latin typeface="Times New Roman"/>
                <a:cs typeface="Times New Roman"/>
              </a:rPr>
              <a:t> </a:t>
            </a:r>
            <a:r>
              <a:rPr sz="2222" dirty="0">
                <a:latin typeface="Times New Roman"/>
                <a:cs typeface="Times New Roman"/>
              </a:rPr>
              <a:t>purposes</a:t>
            </a:r>
            <a:r>
              <a:rPr sz="2222" spc="272" dirty="0">
                <a:latin typeface="Times New Roman"/>
                <a:cs typeface="Times New Roman"/>
              </a:rPr>
              <a:t> </a:t>
            </a:r>
            <a:r>
              <a:rPr sz="2222" dirty="0">
                <a:latin typeface="Times New Roman"/>
                <a:cs typeface="Times New Roman"/>
              </a:rPr>
              <a:t>and</a:t>
            </a:r>
            <a:r>
              <a:rPr sz="2222" spc="290" dirty="0">
                <a:latin typeface="Times New Roman"/>
                <a:cs typeface="Times New Roman"/>
              </a:rPr>
              <a:t> </a:t>
            </a:r>
            <a:r>
              <a:rPr sz="2222" spc="-23" dirty="0">
                <a:latin typeface="Times New Roman"/>
                <a:cs typeface="Times New Roman"/>
              </a:rPr>
              <a:t>may </a:t>
            </a:r>
            <a:r>
              <a:rPr sz="2222" dirty="0">
                <a:latin typeface="Times New Roman"/>
                <a:cs typeface="Times New Roman"/>
              </a:rPr>
              <a:t>simultaneously</a:t>
            </a:r>
            <a:r>
              <a:rPr sz="2222" spc="-23" dirty="0">
                <a:latin typeface="Times New Roman"/>
                <a:cs typeface="Times New Roman"/>
              </a:rPr>
              <a:t> </a:t>
            </a:r>
            <a:r>
              <a:rPr sz="2222" dirty="0">
                <a:latin typeface="Times New Roman"/>
                <a:cs typeface="Times New Roman"/>
              </a:rPr>
              <a:t>serve</a:t>
            </a:r>
            <a:r>
              <a:rPr sz="2222" spc="-54" dirty="0">
                <a:latin typeface="Times New Roman"/>
                <a:cs typeface="Times New Roman"/>
              </a:rPr>
              <a:t> </a:t>
            </a:r>
            <a:r>
              <a:rPr sz="2222" dirty="0">
                <a:latin typeface="Times New Roman"/>
                <a:cs typeface="Times New Roman"/>
              </a:rPr>
              <a:t>as</a:t>
            </a:r>
            <a:r>
              <a:rPr sz="2222" spc="9" dirty="0">
                <a:latin typeface="Times New Roman"/>
                <a:cs typeface="Times New Roman"/>
              </a:rPr>
              <a:t> </a:t>
            </a:r>
            <a:r>
              <a:rPr sz="2222" dirty="0">
                <a:latin typeface="Times New Roman"/>
                <a:cs typeface="Times New Roman"/>
              </a:rPr>
              <a:t>the</a:t>
            </a:r>
            <a:r>
              <a:rPr sz="2222" spc="-32" dirty="0">
                <a:latin typeface="Times New Roman"/>
                <a:cs typeface="Times New Roman"/>
              </a:rPr>
              <a:t> </a:t>
            </a:r>
            <a:r>
              <a:rPr sz="2222" dirty="0">
                <a:latin typeface="Times New Roman"/>
                <a:cs typeface="Times New Roman"/>
              </a:rPr>
              <a:t>means</a:t>
            </a:r>
            <a:r>
              <a:rPr sz="2222" spc="-18" dirty="0">
                <a:latin typeface="Times New Roman"/>
                <a:cs typeface="Times New Roman"/>
              </a:rPr>
              <a:t> </a:t>
            </a:r>
            <a:r>
              <a:rPr sz="2222" dirty="0">
                <a:latin typeface="Times New Roman"/>
                <a:cs typeface="Times New Roman"/>
              </a:rPr>
              <a:t>of communication</a:t>
            </a:r>
            <a:r>
              <a:rPr sz="2222" spc="-68" dirty="0">
                <a:latin typeface="Times New Roman"/>
                <a:cs typeface="Times New Roman"/>
              </a:rPr>
              <a:t> </a:t>
            </a:r>
            <a:r>
              <a:rPr sz="2222" dirty="0">
                <a:latin typeface="Times New Roman"/>
                <a:cs typeface="Times New Roman"/>
              </a:rPr>
              <a:t>in</a:t>
            </a:r>
            <a:r>
              <a:rPr sz="2222" spc="5" dirty="0">
                <a:latin typeface="Times New Roman"/>
                <a:cs typeface="Times New Roman"/>
              </a:rPr>
              <a:t> </a:t>
            </a:r>
            <a:r>
              <a:rPr sz="2222" dirty="0">
                <a:latin typeface="Times New Roman"/>
                <a:cs typeface="Times New Roman"/>
              </a:rPr>
              <a:t>remote</a:t>
            </a:r>
            <a:r>
              <a:rPr sz="2222" spc="-32" dirty="0">
                <a:latin typeface="Times New Roman"/>
                <a:cs typeface="Times New Roman"/>
              </a:rPr>
              <a:t> </a:t>
            </a:r>
            <a:r>
              <a:rPr sz="2222" spc="-9" dirty="0">
                <a:latin typeface="Times New Roman"/>
                <a:cs typeface="Times New Roman"/>
              </a:rPr>
              <a:t>areas.</a:t>
            </a:r>
            <a:endParaRPr sz="2222">
              <a:latin typeface="Times New Roman"/>
              <a:cs typeface="Times New Roman"/>
            </a:endParaRPr>
          </a:p>
          <a:p>
            <a:pPr marL="11516" marR="7486">
              <a:lnSpc>
                <a:spcPct val="80000"/>
              </a:lnSpc>
              <a:spcBef>
                <a:spcPts val="807"/>
              </a:spcBef>
            </a:pPr>
            <a:r>
              <a:rPr sz="2222" dirty="0">
                <a:latin typeface="Times New Roman"/>
                <a:cs typeface="Times New Roman"/>
              </a:rPr>
              <a:t>They</a:t>
            </a:r>
            <a:r>
              <a:rPr sz="2222" spc="204" dirty="0">
                <a:latin typeface="Times New Roman"/>
                <a:cs typeface="Times New Roman"/>
              </a:rPr>
              <a:t> </a:t>
            </a:r>
            <a:r>
              <a:rPr sz="2222" dirty="0">
                <a:latin typeface="Times New Roman"/>
                <a:cs typeface="Times New Roman"/>
              </a:rPr>
              <a:t>are</a:t>
            </a:r>
            <a:r>
              <a:rPr sz="2222" spc="222" dirty="0">
                <a:latin typeface="Times New Roman"/>
                <a:cs typeface="Times New Roman"/>
              </a:rPr>
              <a:t> </a:t>
            </a:r>
            <a:r>
              <a:rPr sz="2222" dirty="0">
                <a:latin typeface="Times New Roman"/>
                <a:cs typeface="Times New Roman"/>
              </a:rPr>
              <a:t>provided</a:t>
            </a:r>
            <a:r>
              <a:rPr sz="2222" spc="213" dirty="0">
                <a:latin typeface="Times New Roman"/>
                <a:cs typeface="Times New Roman"/>
              </a:rPr>
              <a:t> </a:t>
            </a:r>
            <a:r>
              <a:rPr sz="2222" dirty="0">
                <a:latin typeface="Times New Roman"/>
                <a:cs typeface="Times New Roman"/>
              </a:rPr>
              <a:t>0.4</a:t>
            </a:r>
            <a:r>
              <a:rPr sz="2222" spc="230" dirty="0">
                <a:latin typeface="Times New Roman"/>
                <a:cs typeface="Times New Roman"/>
              </a:rPr>
              <a:t> </a:t>
            </a:r>
            <a:r>
              <a:rPr sz="2222" dirty="0">
                <a:latin typeface="Times New Roman"/>
                <a:cs typeface="Times New Roman"/>
              </a:rPr>
              <a:t>to</a:t>
            </a:r>
            <a:r>
              <a:rPr sz="2222" spc="213" dirty="0">
                <a:latin typeface="Times New Roman"/>
                <a:cs typeface="Times New Roman"/>
              </a:rPr>
              <a:t> </a:t>
            </a:r>
            <a:r>
              <a:rPr sz="2222" dirty="0">
                <a:latin typeface="Times New Roman"/>
                <a:cs typeface="Times New Roman"/>
              </a:rPr>
              <a:t>1.0m</a:t>
            </a:r>
            <a:r>
              <a:rPr sz="2222" spc="236" dirty="0">
                <a:latin typeface="Times New Roman"/>
                <a:cs typeface="Times New Roman"/>
              </a:rPr>
              <a:t> </a:t>
            </a:r>
            <a:r>
              <a:rPr sz="2222" dirty="0">
                <a:latin typeface="Times New Roman"/>
                <a:cs typeface="Times New Roman"/>
              </a:rPr>
              <a:t>above</a:t>
            </a:r>
            <a:r>
              <a:rPr sz="2222" spc="227" dirty="0">
                <a:latin typeface="Times New Roman"/>
                <a:cs typeface="Times New Roman"/>
              </a:rPr>
              <a:t> </a:t>
            </a:r>
            <a:r>
              <a:rPr sz="2222" dirty="0">
                <a:latin typeface="Times New Roman"/>
                <a:cs typeface="Times New Roman"/>
              </a:rPr>
              <a:t>FSL,</a:t>
            </a:r>
            <a:r>
              <a:rPr sz="2222" spc="208" dirty="0">
                <a:latin typeface="Times New Roman"/>
                <a:cs typeface="Times New Roman"/>
              </a:rPr>
              <a:t> </a:t>
            </a:r>
            <a:r>
              <a:rPr sz="2222" dirty="0">
                <a:latin typeface="Times New Roman"/>
                <a:cs typeface="Times New Roman"/>
              </a:rPr>
              <a:t>depending</a:t>
            </a:r>
            <a:r>
              <a:rPr sz="2222" spc="236" dirty="0">
                <a:latin typeface="Times New Roman"/>
                <a:cs typeface="Times New Roman"/>
              </a:rPr>
              <a:t> </a:t>
            </a:r>
            <a:r>
              <a:rPr sz="2222" dirty="0">
                <a:latin typeface="Times New Roman"/>
                <a:cs typeface="Times New Roman"/>
              </a:rPr>
              <a:t>upon</a:t>
            </a:r>
            <a:r>
              <a:rPr sz="2222" spc="213" dirty="0">
                <a:latin typeface="Times New Roman"/>
                <a:cs typeface="Times New Roman"/>
              </a:rPr>
              <a:t> </a:t>
            </a:r>
            <a:r>
              <a:rPr sz="2222" dirty="0">
                <a:latin typeface="Times New Roman"/>
                <a:cs typeface="Times New Roman"/>
              </a:rPr>
              <a:t>the</a:t>
            </a:r>
            <a:r>
              <a:rPr sz="2222" spc="199" dirty="0">
                <a:latin typeface="Times New Roman"/>
                <a:cs typeface="Times New Roman"/>
              </a:rPr>
              <a:t> </a:t>
            </a:r>
            <a:r>
              <a:rPr sz="2222" dirty="0">
                <a:latin typeface="Times New Roman"/>
                <a:cs typeface="Times New Roman"/>
              </a:rPr>
              <a:t>size</a:t>
            </a:r>
            <a:r>
              <a:rPr sz="2222" spc="204" dirty="0">
                <a:latin typeface="Times New Roman"/>
                <a:cs typeface="Times New Roman"/>
              </a:rPr>
              <a:t> </a:t>
            </a:r>
            <a:r>
              <a:rPr sz="2222" spc="-23" dirty="0">
                <a:latin typeface="Times New Roman"/>
                <a:cs typeface="Times New Roman"/>
              </a:rPr>
              <a:t>of </a:t>
            </a:r>
            <a:r>
              <a:rPr sz="2222" dirty="0">
                <a:latin typeface="Times New Roman"/>
                <a:cs typeface="Times New Roman"/>
              </a:rPr>
              <a:t>the</a:t>
            </a:r>
            <a:r>
              <a:rPr sz="2222" spc="-23" dirty="0">
                <a:latin typeface="Times New Roman"/>
                <a:cs typeface="Times New Roman"/>
              </a:rPr>
              <a:t> </a:t>
            </a:r>
            <a:r>
              <a:rPr sz="2222" spc="-9" dirty="0">
                <a:latin typeface="Times New Roman"/>
                <a:cs typeface="Times New Roman"/>
              </a:rPr>
              <a:t>channel.</a:t>
            </a:r>
            <a:endParaRPr sz="2222">
              <a:latin typeface="Times New Roman"/>
              <a:cs typeface="Times New Roman"/>
            </a:endParaRP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2051909" y="1243768"/>
            <a:ext cx="7862228" cy="2183504"/>
            <a:chOff x="886967" y="1371600"/>
            <a:chExt cx="8670290" cy="2407920"/>
          </a:xfrm>
        </p:grpSpPr>
        <p:pic>
          <p:nvPicPr>
            <p:cNvPr id="3" name="object 3"/>
            <p:cNvPicPr/>
            <p:nvPr/>
          </p:nvPicPr>
          <p:blipFill>
            <a:blip r:embed="rId2" cstate="print"/>
            <a:stretch>
              <a:fillRect/>
            </a:stretch>
          </p:blipFill>
          <p:spPr>
            <a:xfrm>
              <a:off x="886967" y="1371600"/>
              <a:ext cx="8670036" cy="2407920"/>
            </a:xfrm>
            <a:prstGeom prst="rect">
              <a:avLst/>
            </a:prstGeom>
          </p:spPr>
        </p:pic>
        <p:sp>
          <p:nvSpPr>
            <p:cNvPr id="4" name="object 4"/>
            <p:cNvSpPr/>
            <p:nvPr/>
          </p:nvSpPr>
          <p:spPr>
            <a:xfrm>
              <a:off x="5810999" y="2243327"/>
              <a:ext cx="1039494" cy="734695"/>
            </a:xfrm>
            <a:custGeom>
              <a:avLst/>
              <a:gdLst/>
              <a:ahLst/>
              <a:cxnLst/>
              <a:rect l="l" t="t" r="r" b="b"/>
              <a:pathLst>
                <a:path w="1039495" h="734694">
                  <a:moveTo>
                    <a:pt x="403872" y="400824"/>
                  </a:moveTo>
                  <a:lnTo>
                    <a:pt x="391071" y="382536"/>
                  </a:lnTo>
                  <a:lnTo>
                    <a:pt x="361200" y="339864"/>
                  </a:lnTo>
                  <a:lnTo>
                    <a:pt x="349338" y="361873"/>
                  </a:lnTo>
                  <a:lnTo>
                    <a:pt x="7620" y="182880"/>
                  </a:lnTo>
                  <a:lnTo>
                    <a:pt x="0" y="198132"/>
                  </a:lnTo>
                  <a:lnTo>
                    <a:pt x="340931" y="377482"/>
                  </a:lnTo>
                  <a:lnTo>
                    <a:pt x="329196" y="399300"/>
                  </a:lnTo>
                  <a:lnTo>
                    <a:pt x="403872" y="400824"/>
                  </a:lnTo>
                  <a:close/>
                </a:path>
                <a:path w="1039495" h="734694">
                  <a:moveTo>
                    <a:pt x="771156" y="201180"/>
                  </a:moveTo>
                  <a:lnTo>
                    <a:pt x="746772" y="201180"/>
                  </a:lnTo>
                  <a:lnTo>
                    <a:pt x="746772" y="141744"/>
                  </a:lnTo>
                  <a:lnTo>
                    <a:pt x="746772" y="124980"/>
                  </a:lnTo>
                  <a:lnTo>
                    <a:pt x="545604" y="124980"/>
                  </a:lnTo>
                  <a:lnTo>
                    <a:pt x="545604" y="0"/>
                  </a:lnTo>
                  <a:lnTo>
                    <a:pt x="530352" y="0"/>
                  </a:lnTo>
                  <a:lnTo>
                    <a:pt x="530352" y="141744"/>
                  </a:lnTo>
                  <a:lnTo>
                    <a:pt x="730008" y="141744"/>
                  </a:lnTo>
                  <a:lnTo>
                    <a:pt x="730008" y="201180"/>
                  </a:lnTo>
                  <a:lnTo>
                    <a:pt x="705624" y="201180"/>
                  </a:lnTo>
                  <a:lnTo>
                    <a:pt x="739152" y="268236"/>
                  </a:lnTo>
                  <a:lnTo>
                    <a:pt x="766064" y="211848"/>
                  </a:lnTo>
                  <a:lnTo>
                    <a:pt x="771156" y="201180"/>
                  </a:lnTo>
                  <a:close/>
                </a:path>
                <a:path w="1039495" h="734694">
                  <a:moveTo>
                    <a:pt x="1039380" y="333768"/>
                  </a:moveTo>
                  <a:lnTo>
                    <a:pt x="1033919" y="323088"/>
                  </a:lnTo>
                  <a:lnTo>
                    <a:pt x="1005840" y="268224"/>
                  </a:lnTo>
                  <a:lnTo>
                    <a:pt x="972312" y="333768"/>
                  </a:lnTo>
                  <a:lnTo>
                    <a:pt x="996696" y="333768"/>
                  </a:lnTo>
                  <a:lnTo>
                    <a:pt x="996696" y="669048"/>
                  </a:lnTo>
                  <a:lnTo>
                    <a:pt x="972312" y="669048"/>
                  </a:lnTo>
                  <a:lnTo>
                    <a:pt x="1005840" y="734580"/>
                  </a:lnTo>
                  <a:lnTo>
                    <a:pt x="1033919" y="679716"/>
                  </a:lnTo>
                  <a:lnTo>
                    <a:pt x="1039380" y="669048"/>
                  </a:lnTo>
                  <a:lnTo>
                    <a:pt x="1013472" y="669048"/>
                  </a:lnTo>
                  <a:lnTo>
                    <a:pt x="1013472" y="333768"/>
                  </a:lnTo>
                  <a:lnTo>
                    <a:pt x="1039380" y="333768"/>
                  </a:lnTo>
                  <a:close/>
                </a:path>
              </a:pathLst>
            </a:custGeom>
            <a:solidFill>
              <a:srgbClr val="ED7C31"/>
            </a:solidFill>
          </p:spPr>
          <p:txBody>
            <a:bodyPr wrap="square" lIns="0" tIns="0" rIns="0" bIns="0" rtlCol="0"/>
            <a:lstStyle/>
            <a:p>
              <a:endParaRPr sz="1632"/>
            </a:p>
          </p:txBody>
        </p:sp>
      </p:grpSp>
      <p:sp>
        <p:nvSpPr>
          <p:cNvPr id="5" name="object 5"/>
          <p:cNvSpPr txBox="1"/>
          <p:nvPr/>
        </p:nvSpPr>
        <p:spPr>
          <a:xfrm>
            <a:off x="5974798" y="1924637"/>
            <a:ext cx="1915173" cy="848200"/>
          </a:xfrm>
          <a:prstGeom prst="rect">
            <a:avLst/>
          </a:prstGeom>
        </p:spPr>
        <p:txBody>
          <a:bodyPr vert="horz" wrap="square" lIns="0" tIns="10941" rIns="0" bIns="0" rtlCol="0">
            <a:spAutoFit/>
          </a:bodyPr>
          <a:lstStyle/>
          <a:p>
            <a:pPr marL="207294" marR="909792" indent="-196354">
              <a:lnSpc>
                <a:spcPct val="101899"/>
              </a:lnSpc>
              <a:spcBef>
                <a:spcPts val="86"/>
              </a:spcBef>
            </a:pPr>
            <a:r>
              <a:rPr sz="1406" dirty="0">
                <a:latin typeface="Carlito"/>
                <a:cs typeface="Carlito"/>
              </a:rPr>
              <a:t>0.3m</a:t>
            </a:r>
            <a:r>
              <a:rPr sz="1406" spc="-5" dirty="0">
                <a:latin typeface="Carlito"/>
                <a:cs typeface="Carlito"/>
              </a:rPr>
              <a:t> </a:t>
            </a:r>
            <a:r>
              <a:rPr sz="1406" dirty="0">
                <a:latin typeface="Carlito"/>
                <a:cs typeface="Carlito"/>
              </a:rPr>
              <a:t>to</a:t>
            </a:r>
            <a:r>
              <a:rPr sz="1406" spc="32" dirty="0">
                <a:latin typeface="Carlito"/>
                <a:cs typeface="Carlito"/>
              </a:rPr>
              <a:t> </a:t>
            </a:r>
            <a:r>
              <a:rPr sz="1406" spc="-18" dirty="0">
                <a:latin typeface="Carlito"/>
                <a:cs typeface="Carlito"/>
              </a:rPr>
              <a:t>0.6m </a:t>
            </a:r>
            <a:r>
              <a:rPr sz="1406" spc="-9" dirty="0">
                <a:latin typeface="Carlito"/>
                <a:cs typeface="Carlito"/>
              </a:rPr>
              <a:t>1.5:1</a:t>
            </a:r>
            <a:endParaRPr sz="1406">
              <a:latin typeface="Carlito"/>
              <a:cs typeface="Carlito"/>
            </a:endParaRPr>
          </a:p>
          <a:p>
            <a:pPr marR="4607" algn="r">
              <a:spcBef>
                <a:spcPts val="1374"/>
              </a:spcBef>
            </a:pPr>
            <a:r>
              <a:rPr sz="1406" spc="-18" dirty="0">
                <a:latin typeface="Carlito"/>
                <a:cs typeface="Carlito"/>
              </a:rPr>
              <a:t>0.3m</a:t>
            </a:r>
            <a:endParaRPr sz="1406">
              <a:latin typeface="Carlito"/>
              <a:cs typeface="Carlito"/>
            </a:endParaRPr>
          </a:p>
        </p:txBody>
      </p:sp>
      <p:grpSp>
        <p:nvGrpSpPr>
          <p:cNvPr id="6" name="object 6"/>
          <p:cNvGrpSpPr/>
          <p:nvPr/>
        </p:nvGrpSpPr>
        <p:grpSpPr>
          <a:xfrm>
            <a:off x="2051909" y="3427273"/>
            <a:ext cx="7862228" cy="1702696"/>
            <a:chOff x="886967" y="3779520"/>
            <a:chExt cx="8670290" cy="1877695"/>
          </a:xfrm>
        </p:grpSpPr>
        <p:pic>
          <p:nvPicPr>
            <p:cNvPr id="7" name="object 7"/>
            <p:cNvPicPr/>
            <p:nvPr/>
          </p:nvPicPr>
          <p:blipFill>
            <a:blip r:embed="rId3" cstate="print"/>
            <a:stretch>
              <a:fillRect/>
            </a:stretch>
          </p:blipFill>
          <p:spPr>
            <a:xfrm>
              <a:off x="886967" y="3779520"/>
              <a:ext cx="8670036" cy="1470660"/>
            </a:xfrm>
            <a:prstGeom prst="rect">
              <a:avLst/>
            </a:prstGeom>
          </p:spPr>
        </p:pic>
        <p:sp>
          <p:nvSpPr>
            <p:cNvPr id="8" name="object 8"/>
            <p:cNvSpPr/>
            <p:nvPr/>
          </p:nvSpPr>
          <p:spPr>
            <a:xfrm>
              <a:off x="4210811" y="5250179"/>
              <a:ext cx="3274060" cy="13970"/>
            </a:xfrm>
            <a:custGeom>
              <a:avLst/>
              <a:gdLst/>
              <a:ahLst/>
              <a:cxnLst/>
              <a:rect l="l" t="t" r="r" b="b"/>
              <a:pathLst>
                <a:path w="3274059" h="13970">
                  <a:moveTo>
                    <a:pt x="3273552" y="0"/>
                  </a:moveTo>
                  <a:lnTo>
                    <a:pt x="0" y="0"/>
                  </a:lnTo>
                  <a:lnTo>
                    <a:pt x="0" y="4572"/>
                  </a:lnTo>
                  <a:lnTo>
                    <a:pt x="0" y="13716"/>
                  </a:lnTo>
                  <a:lnTo>
                    <a:pt x="3273552" y="13716"/>
                  </a:lnTo>
                  <a:lnTo>
                    <a:pt x="3273552" y="4572"/>
                  </a:lnTo>
                  <a:lnTo>
                    <a:pt x="3273552" y="0"/>
                  </a:lnTo>
                  <a:close/>
                </a:path>
              </a:pathLst>
            </a:custGeom>
            <a:solidFill>
              <a:srgbClr val="808080"/>
            </a:solidFill>
          </p:spPr>
          <p:txBody>
            <a:bodyPr wrap="square" lIns="0" tIns="0" rIns="0" bIns="0" rtlCol="0"/>
            <a:lstStyle/>
            <a:p>
              <a:endParaRPr sz="1632"/>
            </a:p>
          </p:txBody>
        </p:sp>
        <p:sp>
          <p:nvSpPr>
            <p:cNvPr id="9" name="object 9"/>
            <p:cNvSpPr/>
            <p:nvPr/>
          </p:nvSpPr>
          <p:spPr>
            <a:xfrm>
              <a:off x="4210812" y="5263896"/>
              <a:ext cx="3274060" cy="7620"/>
            </a:xfrm>
            <a:custGeom>
              <a:avLst/>
              <a:gdLst/>
              <a:ahLst/>
              <a:cxnLst/>
              <a:rect l="l" t="t" r="r" b="b"/>
              <a:pathLst>
                <a:path w="3274059" h="7620">
                  <a:moveTo>
                    <a:pt x="3273552" y="0"/>
                  </a:moveTo>
                  <a:lnTo>
                    <a:pt x="3273552" y="7620"/>
                  </a:lnTo>
                  <a:lnTo>
                    <a:pt x="0" y="7620"/>
                  </a:lnTo>
                  <a:lnTo>
                    <a:pt x="0" y="0"/>
                  </a:lnTo>
                  <a:lnTo>
                    <a:pt x="3273552" y="0"/>
                  </a:lnTo>
                  <a:close/>
                </a:path>
              </a:pathLst>
            </a:custGeom>
            <a:solidFill>
              <a:srgbClr val="828282"/>
            </a:solidFill>
          </p:spPr>
          <p:txBody>
            <a:bodyPr wrap="square" lIns="0" tIns="0" rIns="0" bIns="0" rtlCol="0"/>
            <a:lstStyle/>
            <a:p>
              <a:endParaRPr sz="1632"/>
            </a:p>
          </p:txBody>
        </p:sp>
        <p:sp>
          <p:nvSpPr>
            <p:cNvPr id="10" name="object 10"/>
            <p:cNvSpPr/>
            <p:nvPr/>
          </p:nvSpPr>
          <p:spPr>
            <a:xfrm>
              <a:off x="4210811" y="5271515"/>
              <a:ext cx="3274060" cy="20320"/>
            </a:xfrm>
            <a:custGeom>
              <a:avLst/>
              <a:gdLst/>
              <a:ahLst/>
              <a:cxnLst/>
              <a:rect l="l" t="t" r="r" b="b"/>
              <a:pathLst>
                <a:path w="3274059" h="20320">
                  <a:moveTo>
                    <a:pt x="3273552" y="0"/>
                  </a:moveTo>
                  <a:lnTo>
                    <a:pt x="0" y="0"/>
                  </a:lnTo>
                  <a:lnTo>
                    <a:pt x="0" y="9144"/>
                  </a:lnTo>
                  <a:lnTo>
                    <a:pt x="0" y="19812"/>
                  </a:lnTo>
                  <a:lnTo>
                    <a:pt x="3273552" y="19812"/>
                  </a:lnTo>
                  <a:lnTo>
                    <a:pt x="3273552" y="9144"/>
                  </a:lnTo>
                  <a:lnTo>
                    <a:pt x="3273552" y="0"/>
                  </a:lnTo>
                  <a:close/>
                </a:path>
              </a:pathLst>
            </a:custGeom>
            <a:solidFill>
              <a:srgbClr val="838383"/>
            </a:solidFill>
          </p:spPr>
          <p:txBody>
            <a:bodyPr wrap="square" lIns="0" tIns="0" rIns="0" bIns="0" rtlCol="0"/>
            <a:lstStyle/>
            <a:p>
              <a:endParaRPr sz="1632"/>
            </a:p>
          </p:txBody>
        </p:sp>
        <p:sp>
          <p:nvSpPr>
            <p:cNvPr id="11" name="object 11"/>
            <p:cNvSpPr/>
            <p:nvPr/>
          </p:nvSpPr>
          <p:spPr>
            <a:xfrm>
              <a:off x="4210811" y="5291327"/>
              <a:ext cx="3274060" cy="22860"/>
            </a:xfrm>
            <a:custGeom>
              <a:avLst/>
              <a:gdLst/>
              <a:ahLst/>
              <a:cxnLst/>
              <a:rect l="l" t="t" r="r" b="b"/>
              <a:pathLst>
                <a:path w="3274059" h="22860">
                  <a:moveTo>
                    <a:pt x="3273552" y="0"/>
                  </a:moveTo>
                  <a:lnTo>
                    <a:pt x="0" y="0"/>
                  </a:lnTo>
                  <a:lnTo>
                    <a:pt x="0" y="12192"/>
                  </a:lnTo>
                  <a:lnTo>
                    <a:pt x="0" y="22860"/>
                  </a:lnTo>
                  <a:lnTo>
                    <a:pt x="3273552" y="22860"/>
                  </a:lnTo>
                  <a:lnTo>
                    <a:pt x="3273552" y="12192"/>
                  </a:lnTo>
                  <a:lnTo>
                    <a:pt x="3273552" y="0"/>
                  </a:lnTo>
                  <a:close/>
                </a:path>
              </a:pathLst>
            </a:custGeom>
            <a:solidFill>
              <a:srgbClr val="858585"/>
            </a:solidFill>
          </p:spPr>
          <p:txBody>
            <a:bodyPr wrap="square" lIns="0" tIns="0" rIns="0" bIns="0" rtlCol="0"/>
            <a:lstStyle/>
            <a:p>
              <a:endParaRPr sz="1632"/>
            </a:p>
          </p:txBody>
        </p:sp>
        <p:sp>
          <p:nvSpPr>
            <p:cNvPr id="12" name="object 12"/>
            <p:cNvSpPr/>
            <p:nvPr/>
          </p:nvSpPr>
          <p:spPr>
            <a:xfrm>
              <a:off x="4210811" y="5314187"/>
              <a:ext cx="3274060" cy="17145"/>
            </a:xfrm>
            <a:custGeom>
              <a:avLst/>
              <a:gdLst/>
              <a:ahLst/>
              <a:cxnLst/>
              <a:rect l="l" t="t" r="r" b="b"/>
              <a:pathLst>
                <a:path w="3274059" h="17145">
                  <a:moveTo>
                    <a:pt x="3273552" y="0"/>
                  </a:moveTo>
                  <a:lnTo>
                    <a:pt x="0" y="0"/>
                  </a:lnTo>
                  <a:lnTo>
                    <a:pt x="0" y="7620"/>
                  </a:lnTo>
                  <a:lnTo>
                    <a:pt x="0" y="16764"/>
                  </a:lnTo>
                  <a:lnTo>
                    <a:pt x="3273552" y="16764"/>
                  </a:lnTo>
                  <a:lnTo>
                    <a:pt x="3273552" y="7620"/>
                  </a:lnTo>
                  <a:lnTo>
                    <a:pt x="3273552" y="0"/>
                  </a:lnTo>
                  <a:close/>
                </a:path>
              </a:pathLst>
            </a:custGeom>
            <a:solidFill>
              <a:srgbClr val="878787"/>
            </a:solidFill>
          </p:spPr>
          <p:txBody>
            <a:bodyPr wrap="square" lIns="0" tIns="0" rIns="0" bIns="0" rtlCol="0"/>
            <a:lstStyle/>
            <a:p>
              <a:endParaRPr sz="1632"/>
            </a:p>
          </p:txBody>
        </p:sp>
        <p:sp>
          <p:nvSpPr>
            <p:cNvPr id="13" name="object 13"/>
            <p:cNvSpPr/>
            <p:nvPr/>
          </p:nvSpPr>
          <p:spPr>
            <a:xfrm>
              <a:off x="4210811" y="5330951"/>
              <a:ext cx="3274060" cy="22860"/>
            </a:xfrm>
            <a:custGeom>
              <a:avLst/>
              <a:gdLst/>
              <a:ahLst/>
              <a:cxnLst/>
              <a:rect l="l" t="t" r="r" b="b"/>
              <a:pathLst>
                <a:path w="3274059" h="22860">
                  <a:moveTo>
                    <a:pt x="3273552" y="0"/>
                  </a:moveTo>
                  <a:lnTo>
                    <a:pt x="0" y="0"/>
                  </a:lnTo>
                  <a:lnTo>
                    <a:pt x="0" y="9144"/>
                  </a:lnTo>
                  <a:lnTo>
                    <a:pt x="0" y="22860"/>
                  </a:lnTo>
                  <a:lnTo>
                    <a:pt x="3273552" y="22860"/>
                  </a:lnTo>
                  <a:lnTo>
                    <a:pt x="3273552" y="9144"/>
                  </a:lnTo>
                  <a:lnTo>
                    <a:pt x="3273552" y="0"/>
                  </a:lnTo>
                  <a:close/>
                </a:path>
              </a:pathLst>
            </a:custGeom>
            <a:solidFill>
              <a:srgbClr val="898989"/>
            </a:solidFill>
          </p:spPr>
          <p:txBody>
            <a:bodyPr wrap="square" lIns="0" tIns="0" rIns="0" bIns="0" rtlCol="0"/>
            <a:lstStyle/>
            <a:p>
              <a:endParaRPr sz="1632"/>
            </a:p>
          </p:txBody>
        </p:sp>
        <p:sp>
          <p:nvSpPr>
            <p:cNvPr id="14" name="object 14"/>
            <p:cNvSpPr/>
            <p:nvPr/>
          </p:nvSpPr>
          <p:spPr>
            <a:xfrm>
              <a:off x="4210812" y="5353811"/>
              <a:ext cx="3274060" cy="10795"/>
            </a:xfrm>
            <a:custGeom>
              <a:avLst/>
              <a:gdLst/>
              <a:ahLst/>
              <a:cxnLst/>
              <a:rect l="l" t="t" r="r" b="b"/>
              <a:pathLst>
                <a:path w="3274059" h="10795">
                  <a:moveTo>
                    <a:pt x="3273552" y="0"/>
                  </a:moveTo>
                  <a:lnTo>
                    <a:pt x="3273552" y="10668"/>
                  </a:lnTo>
                  <a:lnTo>
                    <a:pt x="0" y="10668"/>
                  </a:lnTo>
                  <a:lnTo>
                    <a:pt x="0" y="0"/>
                  </a:lnTo>
                  <a:lnTo>
                    <a:pt x="3273552" y="0"/>
                  </a:lnTo>
                  <a:close/>
                </a:path>
              </a:pathLst>
            </a:custGeom>
            <a:solidFill>
              <a:srgbClr val="8A8A8A"/>
            </a:solidFill>
          </p:spPr>
          <p:txBody>
            <a:bodyPr wrap="square" lIns="0" tIns="0" rIns="0" bIns="0" rtlCol="0"/>
            <a:lstStyle/>
            <a:p>
              <a:endParaRPr sz="1632"/>
            </a:p>
          </p:txBody>
        </p:sp>
        <p:sp>
          <p:nvSpPr>
            <p:cNvPr id="15" name="object 15"/>
            <p:cNvSpPr/>
            <p:nvPr/>
          </p:nvSpPr>
          <p:spPr>
            <a:xfrm>
              <a:off x="4210811" y="5364480"/>
              <a:ext cx="3274060" cy="15240"/>
            </a:xfrm>
            <a:custGeom>
              <a:avLst/>
              <a:gdLst/>
              <a:ahLst/>
              <a:cxnLst/>
              <a:rect l="l" t="t" r="r" b="b"/>
              <a:pathLst>
                <a:path w="3274059" h="15239">
                  <a:moveTo>
                    <a:pt x="3273552" y="0"/>
                  </a:moveTo>
                  <a:lnTo>
                    <a:pt x="0" y="0"/>
                  </a:lnTo>
                  <a:lnTo>
                    <a:pt x="0" y="7620"/>
                  </a:lnTo>
                  <a:lnTo>
                    <a:pt x="0" y="15240"/>
                  </a:lnTo>
                  <a:lnTo>
                    <a:pt x="3273552" y="15240"/>
                  </a:lnTo>
                  <a:lnTo>
                    <a:pt x="3273552" y="7620"/>
                  </a:lnTo>
                  <a:lnTo>
                    <a:pt x="3273552" y="0"/>
                  </a:lnTo>
                  <a:close/>
                </a:path>
              </a:pathLst>
            </a:custGeom>
            <a:solidFill>
              <a:srgbClr val="8C8C8C"/>
            </a:solidFill>
          </p:spPr>
          <p:txBody>
            <a:bodyPr wrap="square" lIns="0" tIns="0" rIns="0" bIns="0" rtlCol="0"/>
            <a:lstStyle/>
            <a:p>
              <a:endParaRPr sz="1632"/>
            </a:p>
          </p:txBody>
        </p:sp>
        <p:sp>
          <p:nvSpPr>
            <p:cNvPr id="16" name="object 16"/>
            <p:cNvSpPr/>
            <p:nvPr/>
          </p:nvSpPr>
          <p:spPr>
            <a:xfrm>
              <a:off x="4210811" y="5379719"/>
              <a:ext cx="3274060" cy="24765"/>
            </a:xfrm>
            <a:custGeom>
              <a:avLst/>
              <a:gdLst/>
              <a:ahLst/>
              <a:cxnLst/>
              <a:rect l="l" t="t" r="r" b="b"/>
              <a:pathLst>
                <a:path w="3274059" h="24764">
                  <a:moveTo>
                    <a:pt x="3273552" y="0"/>
                  </a:moveTo>
                  <a:lnTo>
                    <a:pt x="0" y="0"/>
                  </a:lnTo>
                  <a:lnTo>
                    <a:pt x="0" y="10668"/>
                  </a:lnTo>
                  <a:lnTo>
                    <a:pt x="0" y="24384"/>
                  </a:lnTo>
                  <a:lnTo>
                    <a:pt x="3273552" y="24384"/>
                  </a:lnTo>
                  <a:lnTo>
                    <a:pt x="3273552" y="10668"/>
                  </a:lnTo>
                  <a:lnTo>
                    <a:pt x="3273552" y="0"/>
                  </a:lnTo>
                  <a:close/>
                </a:path>
              </a:pathLst>
            </a:custGeom>
            <a:solidFill>
              <a:srgbClr val="8E8E8E"/>
            </a:solidFill>
          </p:spPr>
          <p:txBody>
            <a:bodyPr wrap="square" lIns="0" tIns="0" rIns="0" bIns="0" rtlCol="0"/>
            <a:lstStyle/>
            <a:p>
              <a:endParaRPr sz="1632"/>
            </a:p>
          </p:txBody>
        </p:sp>
        <p:sp>
          <p:nvSpPr>
            <p:cNvPr id="17" name="object 17"/>
            <p:cNvSpPr/>
            <p:nvPr/>
          </p:nvSpPr>
          <p:spPr>
            <a:xfrm>
              <a:off x="4210811" y="5404103"/>
              <a:ext cx="3274060" cy="36830"/>
            </a:xfrm>
            <a:custGeom>
              <a:avLst/>
              <a:gdLst/>
              <a:ahLst/>
              <a:cxnLst/>
              <a:rect l="l" t="t" r="r" b="b"/>
              <a:pathLst>
                <a:path w="3274059" h="36829">
                  <a:moveTo>
                    <a:pt x="3273552" y="0"/>
                  </a:moveTo>
                  <a:lnTo>
                    <a:pt x="0" y="0"/>
                  </a:lnTo>
                  <a:lnTo>
                    <a:pt x="0" y="18288"/>
                  </a:lnTo>
                  <a:lnTo>
                    <a:pt x="0" y="36576"/>
                  </a:lnTo>
                  <a:lnTo>
                    <a:pt x="3273552" y="36576"/>
                  </a:lnTo>
                  <a:lnTo>
                    <a:pt x="3273552" y="18288"/>
                  </a:lnTo>
                  <a:lnTo>
                    <a:pt x="3273552" y="0"/>
                  </a:lnTo>
                  <a:close/>
                </a:path>
              </a:pathLst>
            </a:custGeom>
            <a:solidFill>
              <a:srgbClr val="909090"/>
            </a:solidFill>
          </p:spPr>
          <p:txBody>
            <a:bodyPr wrap="square" lIns="0" tIns="0" rIns="0" bIns="0" rtlCol="0"/>
            <a:lstStyle/>
            <a:p>
              <a:endParaRPr sz="1632"/>
            </a:p>
          </p:txBody>
        </p:sp>
        <p:sp>
          <p:nvSpPr>
            <p:cNvPr id="18" name="object 18"/>
            <p:cNvSpPr/>
            <p:nvPr/>
          </p:nvSpPr>
          <p:spPr>
            <a:xfrm>
              <a:off x="4210812" y="5440679"/>
              <a:ext cx="3274060" cy="12700"/>
            </a:xfrm>
            <a:custGeom>
              <a:avLst/>
              <a:gdLst/>
              <a:ahLst/>
              <a:cxnLst/>
              <a:rect l="l" t="t" r="r" b="b"/>
              <a:pathLst>
                <a:path w="3274059" h="12700">
                  <a:moveTo>
                    <a:pt x="3273552" y="0"/>
                  </a:moveTo>
                  <a:lnTo>
                    <a:pt x="3273552" y="12192"/>
                  </a:lnTo>
                  <a:lnTo>
                    <a:pt x="0" y="12192"/>
                  </a:lnTo>
                  <a:lnTo>
                    <a:pt x="0" y="0"/>
                  </a:lnTo>
                  <a:lnTo>
                    <a:pt x="3273552" y="0"/>
                  </a:lnTo>
                  <a:close/>
                </a:path>
              </a:pathLst>
            </a:custGeom>
            <a:solidFill>
              <a:srgbClr val="919191"/>
            </a:solidFill>
          </p:spPr>
          <p:txBody>
            <a:bodyPr wrap="square" lIns="0" tIns="0" rIns="0" bIns="0" rtlCol="0"/>
            <a:lstStyle/>
            <a:p>
              <a:endParaRPr sz="1632"/>
            </a:p>
          </p:txBody>
        </p:sp>
        <p:sp>
          <p:nvSpPr>
            <p:cNvPr id="19" name="object 19"/>
            <p:cNvSpPr/>
            <p:nvPr/>
          </p:nvSpPr>
          <p:spPr>
            <a:xfrm>
              <a:off x="4210811" y="5452872"/>
              <a:ext cx="3274060" cy="26034"/>
            </a:xfrm>
            <a:custGeom>
              <a:avLst/>
              <a:gdLst/>
              <a:ahLst/>
              <a:cxnLst/>
              <a:rect l="l" t="t" r="r" b="b"/>
              <a:pathLst>
                <a:path w="3274059" h="26035">
                  <a:moveTo>
                    <a:pt x="3273552" y="0"/>
                  </a:moveTo>
                  <a:lnTo>
                    <a:pt x="0" y="0"/>
                  </a:lnTo>
                  <a:lnTo>
                    <a:pt x="0" y="13716"/>
                  </a:lnTo>
                  <a:lnTo>
                    <a:pt x="0" y="25908"/>
                  </a:lnTo>
                  <a:lnTo>
                    <a:pt x="3273552" y="25908"/>
                  </a:lnTo>
                  <a:lnTo>
                    <a:pt x="3273552" y="13716"/>
                  </a:lnTo>
                  <a:lnTo>
                    <a:pt x="3273552" y="0"/>
                  </a:lnTo>
                  <a:close/>
                </a:path>
              </a:pathLst>
            </a:custGeom>
            <a:solidFill>
              <a:srgbClr val="939393"/>
            </a:solidFill>
          </p:spPr>
          <p:txBody>
            <a:bodyPr wrap="square" lIns="0" tIns="0" rIns="0" bIns="0" rtlCol="0"/>
            <a:lstStyle/>
            <a:p>
              <a:endParaRPr sz="1632"/>
            </a:p>
          </p:txBody>
        </p:sp>
        <p:sp>
          <p:nvSpPr>
            <p:cNvPr id="20" name="object 20"/>
            <p:cNvSpPr/>
            <p:nvPr/>
          </p:nvSpPr>
          <p:spPr>
            <a:xfrm>
              <a:off x="4210811" y="5478779"/>
              <a:ext cx="3274060" cy="38100"/>
            </a:xfrm>
            <a:custGeom>
              <a:avLst/>
              <a:gdLst/>
              <a:ahLst/>
              <a:cxnLst/>
              <a:rect l="l" t="t" r="r" b="b"/>
              <a:pathLst>
                <a:path w="3274059" h="38100">
                  <a:moveTo>
                    <a:pt x="3273552" y="0"/>
                  </a:moveTo>
                  <a:lnTo>
                    <a:pt x="0" y="0"/>
                  </a:lnTo>
                  <a:lnTo>
                    <a:pt x="0" y="18288"/>
                  </a:lnTo>
                  <a:lnTo>
                    <a:pt x="0" y="38100"/>
                  </a:lnTo>
                  <a:lnTo>
                    <a:pt x="3273552" y="38100"/>
                  </a:lnTo>
                  <a:lnTo>
                    <a:pt x="3273552" y="18288"/>
                  </a:lnTo>
                  <a:lnTo>
                    <a:pt x="3273552" y="0"/>
                  </a:lnTo>
                  <a:close/>
                </a:path>
              </a:pathLst>
            </a:custGeom>
            <a:solidFill>
              <a:srgbClr val="959595"/>
            </a:solidFill>
          </p:spPr>
          <p:txBody>
            <a:bodyPr wrap="square" lIns="0" tIns="0" rIns="0" bIns="0" rtlCol="0"/>
            <a:lstStyle/>
            <a:p>
              <a:endParaRPr sz="1632"/>
            </a:p>
          </p:txBody>
        </p:sp>
        <p:sp>
          <p:nvSpPr>
            <p:cNvPr id="21" name="object 21"/>
            <p:cNvSpPr/>
            <p:nvPr/>
          </p:nvSpPr>
          <p:spPr>
            <a:xfrm>
              <a:off x="4210811" y="5516879"/>
              <a:ext cx="3274060" cy="30480"/>
            </a:xfrm>
            <a:custGeom>
              <a:avLst/>
              <a:gdLst/>
              <a:ahLst/>
              <a:cxnLst/>
              <a:rect l="l" t="t" r="r" b="b"/>
              <a:pathLst>
                <a:path w="3274059" h="30479">
                  <a:moveTo>
                    <a:pt x="3273552" y="0"/>
                  </a:moveTo>
                  <a:lnTo>
                    <a:pt x="0" y="0"/>
                  </a:lnTo>
                  <a:lnTo>
                    <a:pt x="0" y="12192"/>
                  </a:lnTo>
                  <a:lnTo>
                    <a:pt x="0" y="30480"/>
                  </a:lnTo>
                  <a:lnTo>
                    <a:pt x="3273552" y="30480"/>
                  </a:lnTo>
                  <a:lnTo>
                    <a:pt x="3273552" y="12192"/>
                  </a:lnTo>
                  <a:lnTo>
                    <a:pt x="3273552" y="0"/>
                  </a:lnTo>
                  <a:close/>
                </a:path>
              </a:pathLst>
            </a:custGeom>
            <a:solidFill>
              <a:srgbClr val="979797"/>
            </a:solidFill>
          </p:spPr>
          <p:txBody>
            <a:bodyPr wrap="square" lIns="0" tIns="0" rIns="0" bIns="0" rtlCol="0"/>
            <a:lstStyle/>
            <a:p>
              <a:endParaRPr sz="1632"/>
            </a:p>
          </p:txBody>
        </p:sp>
        <p:sp>
          <p:nvSpPr>
            <p:cNvPr id="22" name="object 22"/>
            <p:cNvSpPr/>
            <p:nvPr/>
          </p:nvSpPr>
          <p:spPr>
            <a:xfrm>
              <a:off x="4210812" y="5547360"/>
              <a:ext cx="3274060" cy="18415"/>
            </a:xfrm>
            <a:custGeom>
              <a:avLst/>
              <a:gdLst/>
              <a:ahLst/>
              <a:cxnLst/>
              <a:rect l="l" t="t" r="r" b="b"/>
              <a:pathLst>
                <a:path w="3274059" h="18414">
                  <a:moveTo>
                    <a:pt x="3273552" y="0"/>
                  </a:moveTo>
                  <a:lnTo>
                    <a:pt x="3273552" y="18288"/>
                  </a:lnTo>
                  <a:lnTo>
                    <a:pt x="0" y="18288"/>
                  </a:lnTo>
                  <a:lnTo>
                    <a:pt x="0" y="0"/>
                  </a:lnTo>
                  <a:lnTo>
                    <a:pt x="3273552" y="0"/>
                  </a:lnTo>
                  <a:close/>
                </a:path>
              </a:pathLst>
            </a:custGeom>
            <a:solidFill>
              <a:srgbClr val="999999"/>
            </a:solidFill>
          </p:spPr>
          <p:txBody>
            <a:bodyPr wrap="square" lIns="0" tIns="0" rIns="0" bIns="0" rtlCol="0"/>
            <a:lstStyle/>
            <a:p>
              <a:endParaRPr sz="1632"/>
            </a:p>
          </p:txBody>
        </p:sp>
        <p:sp>
          <p:nvSpPr>
            <p:cNvPr id="23" name="object 23"/>
            <p:cNvSpPr/>
            <p:nvPr/>
          </p:nvSpPr>
          <p:spPr>
            <a:xfrm>
              <a:off x="4210811" y="5565648"/>
              <a:ext cx="3274060" cy="38100"/>
            </a:xfrm>
            <a:custGeom>
              <a:avLst/>
              <a:gdLst/>
              <a:ahLst/>
              <a:cxnLst/>
              <a:rect l="l" t="t" r="r" b="b"/>
              <a:pathLst>
                <a:path w="3274059" h="38100">
                  <a:moveTo>
                    <a:pt x="3273552" y="0"/>
                  </a:moveTo>
                  <a:lnTo>
                    <a:pt x="0" y="0"/>
                  </a:lnTo>
                  <a:lnTo>
                    <a:pt x="0" y="13716"/>
                  </a:lnTo>
                  <a:lnTo>
                    <a:pt x="0" y="25908"/>
                  </a:lnTo>
                  <a:lnTo>
                    <a:pt x="0" y="38100"/>
                  </a:lnTo>
                  <a:lnTo>
                    <a:pt x="3273552" y="38100"/>
                  </a:lnTo>
                  <a:lnTo>
                    <a:pt x="3273552" y="25908"/>
                  </a:lnTo>
                  <a:lnTo>
                    <a:pt x="3273552" y="13716"/>
                  </a:lnTo>
                  <a:lnTo>
                    <a:pt x="3273552" y="0"/>
                  </a:lnTo>
                  <a:close/>
                </a:path>
              </a:pathLst>
            </a:custGeom>
            <a:solidFill>
              <a:srgbClr val="9A9A9A"/>
            </a:solidFill>
          </p:spPr>
          <p:txBody>
            <a:bodyPr wrap="square" lIns="0" tIns="0" rIns="0" bIns="0" rtlCol="0"/>
            <a:lstStyle/>
            <a:p>
              <a:endParaRPr sz="1632"/>
            </a:p>
          </p:txBody>
        </p:sp>
        <p:sp>
          <p:nvSpPr>
            <p:cNvPr id="24" name="object 24"/>
            <p:cNvSpPr/>
            <p:nvPr/>
          </p:nvSpPr>
          <p:spPr>
            <a:xfrm>
              <a:off x="4210812" y="5603748"/>
              <a:ext cx="3274060" cy="18415"/>
            </a:xfrm>
            <a:custGeom>
              <a:avLst/>
              <a:gdLst/>
              <a:ahLst/>
              <a:cxnLst/>
              <a:rect l="l" t="t" r="r" b="b"/>
              <a:pathLst>
                <a:path w="3274059" h="18414">
                  <a:moveTo>
                    <a:pt x="3273552" y="0"/>
                  </a:moveTo>
                  <a:lnTo>
                    <a:pt x="3273552" y="18288"/>
                  </a:lnTo>
                  <a:lnTo>
                    <a:pt x="0" y="18288"/>
                  </a:lnTo>
                  <a:lnTo>
                    <a:pt x="0" y="0"/>
                  </a:lnTo>
                  <a:lnTo>
                    <a:pt x="3273552" y="0"/>
                  </a:lnTo>
                  <a:close/>
                </a:path>
              </a:pathLst>
            </a:custGeom>
            <a:solidFill>
              <a:srgbClr val="999999"/>
            </a:solidFill>
          </p:spPr>
          <p:txBody>
            <a:bodyPr wrap="square" lIns="0" tIns="0" rIns="0" bIns="0" rtlCol="0"/>
            <a:lstStyle/>
            <a:p>
              <a:endParaRPr sz="1632"/>
            </a:p>
          </p:txBody>
        </p:sp>
        <p:sp>
          <p:nvSpPr>
            <p:cNvPr id="25" name="object 25"/>
            <p:cNvSpPr/>
            <p:nvPr/>
          </p:nvSpPr>
          <p:spPr>
            <a:xfrm>
              <a:off x="4210811" y="5622035"/>
              <a:ext cx="3274060" cy="29209"/>
            </a:xfrm>
            <a:custGeom>
              <a:avLst/>
              <a:gdLst/>
              <a:ahLst/>
              <a:cxnLst/>
              <a:rect l="l" t="t" r="r" b="b"/>
              <a:pathLst>
                <a:path w="3274059" h="29210">
                  <a:moveTo>
                    <a:pt x="3273552" y="0"/>
                  </a:moveTo>
                  <a:lnTo>
                    <a:pt x="0" y="0"/>
                  </a:lnTo>
                  <a:lnTo>
                    <a:pt x="0" y="19812"/>
                  </a:lnTo>
                  <a:lnTo>
                    <a:pt x="0" y="28956"/>
                  </a:lnTo>
                  <a:lnTo>
                    <a:pt x="3273552" y="28956"/>
                  </a:lnTo>
                  <a:lnTo>
                    <a:pt x="3273552" y="19812"/>
                  </a:lnTo>
                  <a:lnTo>
                    <a:pt x="3273552" y="0"/>
                  </a:lnTo>
                  <a:close/>
                </a:path>
              </a:pathLst>
            </a:custGeom>
            <a:solidFill>
              <a:srgbClr val="979797"/>
            </a:solidFill>
          </p:spPr>
          <p:txBody>
            <a:bodyPr wrap="square" lIns="0" tIns="0" rIns="0" bIns="0" rtlCol="0"/>
            <a:lstStyle/>
            <a:p>
              <a:endParaRPr sz="1632"/>
            </a:p>
          </p:txBody>
        </p:sp>
        <p:sp>
          <p:nvSpPr>
            <p:cNvPr id="26" name="object 26"/>
            <p:cNvSpPr/>
            <p:nvPr/>
          </p:nvSpPr>
          <p:spPr>
            <a:xfrm>
              <a:off x="4204715" y="5245608"/>
              <a:ext cx="3286125" cy="411480"/>
            </a:xfrm>
            <a:custGeom>
              <a:avLst/>
              <a:gdLst/>
              <a:ahLst/>
              <a:cxnLst/>
              <a:rect l="l" t="t" r="r" b="b"/>
              <a:pathLst>
                <a:path w="3286125" h="411479">
                  <a:moveTo>
                    <a:pt x="3285744" y="411480"/>
                  </a:moveTo>
                  <a:lnTo>
                    <a:pt x="0" y="411480"/>
                  </a:lnTo>
                  <a:lnTo>
                    <a:pt x="0" y="0"/>
                  </a:lnTo>
                  <a:lnTo>
                    <a:pt x="3285744" y="0"/>
                  </a:lnTo>
                  <a:lnTo>
                    <a:pt x="3285744" y="4572"/>
                  </a:lnTo>
                  <a:lnTo>
                    <a:pt x="12192" y="4572"/>
                  </a:lnTo>
                  <a:lnTo>
                    <a:pt x="6096" y="10668"/>
                  </a:lnTo>
                  <a:lnTo>
                    <a:pt x="12192" y="10668"/>
                  </a:lnTo>
                  <a:lnTo>
                    <a:pt x="12192" y="400812"/>
                  </a:lnTo>
                  <a:lnTo>
                    <a:pt x="6096" y="400812"/>
                  </a:lnTo>
                  <a:lnTo>
                    <a:pt x="12192" y="405384"/>
                  </a:lnTo>
                  <a:lnTo>
                    <a:pt x="3285744" y="405384"/>
                  </a:lnTo>
                  <a:lnTo>
                    <a:pt x="3285744" y="411480"/>
                  </a:lnTo>
                  <a:close/>
                </a:path>
                <a:path w="3286125" h="411479">
                  <a:moveTo>
                    <a:pt x="12192" y="10668"/>
                  </a:moveTo>
                  <a:lnTo>
                    <a:pt x="6096" y="10668"/>
                  </a:lnTo>
                  <a:lnTo>
                    <a:pt x="12192" y="4572"/>
                  </a:lnTo>
                  <a:lnTo>
                    <a:pt x="12192" y="10668"/>
                  </a:lnTo>
                  <a:close/>
                </a:path>
                <a:path w="3286125" h="411479">
                  <a:moveTo>
                    <a:pt x="3275076" y="10668"/>
                  </a:moveTo>
                  <a:lnTo>
                    <a:pt x="12192" y="10668"/>
                  </a:lnTo>
                  <a:lnTo>
                    <a:pt x="12192" y="4572"/>
                  </a:lnTo>
                  <a:lnTo>
                    <a:pt x="3275076" y="4572"/>
                  </a:lnTo>
                  <a:lnTo>
                    <a:pt x="3275076" y="10668"/>
                  </a:lnTo>
                  <a:close/>
                </a:path>
                <a:path w="3286125" h="411479">
                  <a:moveTo>
                    <a:pt x="3275076" y="405384"/>
                  </a:moveTo>
                  <a:lnTo>
                    <a:pt x="3275076" y="4572"/>
                  </a:lnTo>
                  <a:lnTo>
                    <a:pt x="3279648" y="10668"/>
                  </a:lnTo>
                  <a:lnTo>
                    <a:pt x="3285744" y="10668"/>
                  </a:lnTo>
                  <a:lnTo>
                    <a:pt x="3285744" y="400812"/>
                  </a:lnTo>
                  <a:lnTo>
                    <a:pt x="3279648" y="400812"/>
                  </a:lnTo>
                  <a:lnTo>
                    <a:pt x="3275076" y="405384"/>
                  </a:lnTo>
                  <a:close/>
                </a:path>
                <a:path w="3286125" h="411479">
                  <a:moveTo>
                    <a:pt x="3285744" y="10668"/>
                  </a:moveTo>
                  <a:lnTo>
                    <a:pt x="3279648" y="10668"/>
                  </a:lnTo>
                  <a:lnTo>
                    <a:pt x="3275076" y="4572"/>
                  </a:lnTo>
                  <a:lnTo>
                    <a:pt x="3285744" y="4572"/>
                  </a:lnTo>
                  <a:lnTo>
                    <a:pt x="3285744" y="10668"/>
                  </a:lnTo>
                  <a:close/>
                </a:path>
                <a:path w="3286125" h="411479">
                  <a:moveTo>
                    <a:pt x="12192" y="405384"/>
                  </a:moveTo>
                  <a:lnTo>
                    <a:pt x="6096" y="400812"/>
                  </a:lnTo>
                  <a:lnTo>
                    <a:pt x="12192" y="400812"/>
                  </a:lnTo>
                  <a:lnTo>
                    <a:pt x="12192" y="405384"/>
                  </a:lnTo>
                  <a:close/>
                </a:path>
                <a:path w="3286125" h="411479">
                  <a:moveTo>
                    <a:pt x="3275076" y="405384"/>
                  </a:moveTo>
                  <a:lnTo>
                    <a:pt x="12192" y="405384"/>
                  </a:lnTo>
                  <a:lnTo>
                    <a:pt x="12192" y="400812"/>
                  </a:lnTo>
                  <a:lnTo>
                    <a:pt x="3275076" y="400812"/>
                  </a:lnTo>
                  <a:lnTo>
                    <a:pt x="3275076" y="405384"/>
                  </a:lnTo>
                  <a:close/>
                </a:path>
                <a:path w="3286125" h="411479">
                  <a:moveTo>
                    <a:pt x="3285744" y="405384"/>
                  </a:moveTo>
                  <a:lnTo>
                    <a:pt x="3275076" y="405384"/>
                  </a:lnTo>
                  <a:lnTo>
                    <a:pt x="3279648" y="400812"/>
                  </a:lnTo>
                  <a:lnTo>
                    <a:pt x="3285744" y="400812"/>
                  </a:lnTo>
                  <a:lnTo>
                    <a:pt x="3285744" y="405384"/>
                  </a:lnTo>
                  <a:close/>
                </a:path>
              </a:pathLst>
            </a:custGeom>
            <a:solidFill>
              <a:srgbClr val="000000"/>
            </a:solidFill>
          </p:spPr>
          <p:txBody>
            <a:bodyPr wrap="square" lIns="0" tIns="0" rIns="0" bIns="0" rtlCol="0"/>
            <a:lstStyle/>
            <a:p>
              <a:endParaRPr sz="1632"/>
            </a:p>
          </p:txBody>
        </p:sp>
      </p:grpSp>
      <p:sp>
        <p:nvSpPr>
          <p:cNvPr id="27" name="object 27"/>
          <p:cNvSpPr txBox="1"/>
          <p:nvPr/>
        </p:nvSpPr>
        <p:spPr>
          <a:xfrm>
            <a:off x="5184346" y="4770083"/>
            <a:ext cx="2728229" cy="304657"/>
          </a:xfrm>
          <a:prstGeom prst="rect">
            <a:avLst/>
          </a:prstGeom>
        </p:spPr>
        <p:txBody>
          <a:bodyPr vert="horz" wrap="square" lIns="0" tIns="11516" rIns="0" bIns="0" rtlCol="0">
            <a:spAutoFit/>
          </a:bodyPr>
          <a:lstStyle/>
          <a:p>
            <a:pPr marL="11516">
              <a:spcBef>
                <a:spcPts val="91"/>
              </a:spcBef>
            </a:pPr>
            <a:r>
              <a:rPr sz="1904" dirty="0">
                <a:latin typeface="Carlito"/>
                <a:cs typeface="Carlito"/>
              </a:rPr>
              <a:t>Fig.</a:t>
            </a:r>
            <a:r>
              <a:rPr sz="1904" spc="-32" dirty="0">
                <a:latin typeface="Carlito"/>
                <a:cs typeface="Carlito"/>
              </a:rPr>
              <a:t> </a:t>
            </a:r>
            <a:r>
              <a:rPr sz="1904" dirty="0">
                <a:latin typeface="Carlito"/>
                <a:cs typeface="Carlito"/>
              </a:rPr>
              <a:t>Dowla</a:t>
            </a:r>
            <a:r>
              <a:rPr sz="1904" spc="-23" dirty="0">
                <a:latin typeface="Carlito"/>
                <a:cs typeface="Carlito"/>
              </a:rPr>
              <a:t> </a:t>
            </a:r>
            <a:r>
              <a:rPr sz="1904" dirty="0">
                <a:latin typeface="Carlito"/>
                <a:cs typeface="Carlito"/>
              </a:rPr>
              <a:t>and</a:t>
            </a:r>
            <a:r>
              <a:rPr sz="1904" spc="-32" dirty="0">
                <a:latin typeface="Carlito"/>
                <a:cs typeface="Carlito"/>
              </a:rPr>
              <a:t> </a:t>
            </a:r>
            <a:r>
              <a:rPr sz="1904" dirty="0">
                <a:latin typeface="Carlito"/>
                <a:cs typeface="Carlito"/>
              </a:rPr>
              <a:t>Service</a:t>
            </a:r>
            <a:r>
              <a:rPr sz="1904" spc="-5" dirty="0">
                <a:latin typeface="Carlito"/>
                <a:cs typeface="Carlito"/>
              </a:rPr>
              <a:t> </a:t>
            </a:r>
            <a:r>
              <a:rPr sz="1904" spc="-18" dirty="0">
                <a:latin typeface="Carlito"/>
                <a:cs typeface="Carlito"/>
              </a:rPr>
              <a:t>road</a:t>
            </a:r>
            <a:endParaRPr sz="1904">
              <a:latin typeface="Carlito"/>
              <a:cs typeface="Carlito"/>
            </a:endParaRPr>
          </a:p>
        </p:txBody>
      </p:sp>
      <p:sp>
        <p:nvSpPr>
          <p:cNvPr id="28" name="object 28"/>
          <p:cNvSpPr txBox="1">
            <a:spLocks noGrp="1"/>
          </p:cNvSpPr>
          <p:nvPr>
            <p:ph type="sldNum" sz="quarter" idx="7"/>
          </p:nvPr>
        </p:nvSpPr>
        <p:spPr>
          <a:xfrm>
            <a:off x="9655592" y="6438383"/>
            <a:ext cx="269270" cy="161616"/>
          </a:xfrm>
          <a:prstGeom prst="rect">
            <a:avLst/>
          </a:prstGeom>
        </p:spPr>
        <p:txBody>
          <a:bodyPr vert="horz" wrap="square" lIns="0" tIns="0" rIns="0" bIns="0" rtlCol="0">
            <a:spAutoFit/>
          </a:bodyPr>
          <a:lstStyle>
            <a:defPPr>
              <a:defRPr kern="0"/>
            </a:defPPr>
            <a:lvl1pPr>
              <a:defRPr sz="1050" b="0" i="0">
                <a:solidFill>
                  <a:srgbClr val="898989"/>
                </a:solidFill>
                <a:latin typeface="Carlito"/>
                <a:cs typeface="Carlito"/>
              </a:defRPr>
            </a:lvl1pPr>
          </a:lstStyle>
          <a:p>
            <a:pPr marL="149860">
              <a:lnSpc>
                <a:spcPts val="1115"/>
              </a:lnSpc>
            </a:pPr>
            <a:fld id="{81D60167-4931-47E6-BA6A-407CBD079E47}" type="slidenum">
              <a:rPr lang="en-US" spc="-50" smtClean="0"/>
              <a:pPr marL="149860">
                <a:lnSpc>
                  <a:spcPts val="1115"/>
                </a:lnSpc>
              </a:pPr>
              <a:t>175</a:t>
            </a:fld>
            <a:endParaRPr spc="-23" dirty="0"/>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975475" y="1322142"/>
            <a:ext cx="8133438" cy="974497"/>
          </a:xfrm>
          <a:prstGeom prst="rect">
            <a:avLst/>
          </a:prstGeom>
        </p:spPr>
        <p:txBody>
          <a:bodyPr vert="horz" wrap="square" lIns="0" tIns="50672" rIns="0" bIns="0" rtlCol="0">
            <a:spAutoFit/>
          </a:bodyPr>
          <a:lstStyle/>
          <a:p>
            <a:pPr marL="11516" marR="4607" algn="just">
              <a:lnSpc>
                <a:spcPts val="2403"/>
              </a:lnSpc>
              <a:spcBef>
                <a:spcPts val="399"/>
              </a:spcBef>
            </a:pPr>
            <a:r>
              <a:rPr sz="2222" dirty="0">
                <a:latin typeface="Carlito"/>
                <a:cs typeface="Carlito"/>
              </a:rPr>
              <a:t>The</a:t>
            </a:r>
            <a:r>
              <a:rPr sz="2222" spc="-41" dirty="0">
                <a:latin typeface="Carlito"/>
                <a:cs typeface="Carlito"/>
              </a:rPr>
              <a:t> </a:t>
            </a:r>
            <a:r>
              <a:rPr sz="2222" spc="-9" dirty="0">
                <a:latin typeface="Carlito"/>
                <a:cs typeface="Carlito"/>
              </a:rPr>
              <a:t>saturation</a:t>
            </a:r>
            <a:r>
              <a:rPr sz="2222" spc="-54" dirty="0">
                <a:latin typeface="Carlito"/>
                <a:cs typeface="Carlito"/>
              </a:rPr>
              <a:t> </a:t>
            </a:r>
            <a:r>
              <a:rPr sz="2222" dirty="0">
                <a:latin typeface="Carlito"/>
                <a:cs typeface="Carlito"/>
              </a:rPr>
              <a:t>line</a:t>
            </a:r>
            <a:r>
              <a:rPr sz="2222" spc="-59" dirty="0">
                <a:latin typeface="Carlito"/>
                <a:cs typeface="Carlito"/>
              </a:rPr>
              <a:t> </a:t>
            </a:r>
            <a:r>
              <a:rPr sz="2222" dirty="0">
                <a:latin typeface="Carlito"/>
                <a:cs typeface="Carlito"/>
              </a:rPr>
              <a:t>is</a:t>
            </a:r>
            <a:r>
              <a:rPr sz="2222" spc="-27" dirty="0">
                <a:latin typeface="Carlito"/>
                <a:cs typeface="Carlito"/>
              </a:rPr>
              <a:t> </a:t>
            </a:r>
            <a:r>
              <a:rPr sz="2222" dirty="0">
                <a:latin typeface="Carlito"/>
                <a:cs typeface="Carlito"/>
              </a:rPr>
              <a:t>the</a:t>
            </a:r>
            <a:r>
              <a:rPr sz="2222" spc="-36" dirty="0">
                <a:latin typeface="Carlito"/>
                <a:cs typeface="Carlito"/>
              </a:rPr>
              <a:t> </a:t>
            </a:r>
            <a:r>
              <a:rPr sz="2222" dirty="0">
                <a:latin typeface="Carlito"/>
                <a:cs typeface="Carlito"/>
              </a:rPr>
              <a:t>line</a:t>
            </a:r>
            <a:r>
              <a:rPr sz="2222" spc="-41" dirty="0">
                <a:latin typeface="Carlito"/>
                <a:cs typeface="Carlito"/>
              </a:rPr>
              <a:t> </a:t>
            </a:r>
            <a:r>
              <a:rPr sz="2222" dirty="0">
                <a:latin typeface="Carlito"/>
                <a:cs typeface="Carlito"/>
              </a:rPr>
              <a:t>up</a:t>
            </a:r>
            <a:r>
              <a:rPr sz="2222" spc="-32" dirty="0">
                <a:latin typeface="Carlito"/>
                <a:cs typeface="Carlito"/>
              </a:rPr>
              <a:t> </a:t>
            </a:r>
            <a:r>
              <a:rPr sz="2222" dirty="0">
                <a:latin typeface="Carlito"/>
                <a:cs typeface="Carlito"/>
              </a:rPr>
              <a:t>to</a:t>
            </a:r>
            <a:r>
              <a:rPr sz="2222" spc="-36" dirty="0">
                <a:latin typeface="Carlito"/>
                <a:cs typeface="Carlito"/>
              </a:rPr>
              <a:t> </a:t>
            </a:r>
            <a:r>
              <a:rPr sz="2222" dirty="0">
                <a:latin typeface="Carlito"/>
                <a:cs typeface="Carlito"/>
              </a:rPr>
              <a:t>which</a:t>
            </a:r>
            <a:r>
              <a:rPr sz="2222" spc="-59" dirty="0">
                <a:latin typeface="Carlito"/>
                <a:cs typeface="Carlito"/>
              </a:rPr>
              <a:t> </a:t>
            </a:r>
            <a:r>
              <a:rPr sz="2222" dirty="0">
                <a:latin typeface="Carlito"/>
                <a:cs typeface="Carlito"/>
              </a:rPr>
              <a:t>banks</a:t>
            </a:r>
            <a:r>
              <a:rPr sz="2222" spc="-23" dirty="0">
                <a:latin typeface="Carlito"/>
                <a:cs typeface="Carlito"/>
              </a:rPr>
              <a:t> </a:t>
            </a:r>
            <a:r>
              <a:rPr sz="2222" dirty="0">
                <a:latin typeface="Carlito"/>
                <a:cs typeface="Carlito"/>
              </a:rPr>
              <a:t>get</a:t>
            </a:r>
            <a:r>
              <a:rPr sz="2222" spc="-50" dirty="0">
                <a:latin typeface="Carlito"/>
                <a:cs typeface="Carlito"/>
              </a:rPr>
              <a:t> </a:t>
            </a:r>
            <a:r>
              <a:rPr sz="2222" spc="-9" dirty="0">
                <a:latin typeface="Carlito"/>
                <a:cs typeface="Carlito"/>
              </a:rPr>
              <a:t>saturated</a:t>
            </a:r>
            <a:r>
              <a:rPr sz="2222" spc="-36" dirty="0">
                <a:latin typeface="Carlito"/>
                <a:cs typeface="Carlito"/>
              </a:rPr>
              <a:t> </a:t>
            </a:r>
            <a:r>
              <a:rPr sz="2222" dirty="0">
                <a:latin typeface="Carlito"/>
                <a:cs typeface="Carlito"/>
              </a:rPr>
              <a:t>after</a:t>
            </a:r>
            <a:r>
              <a:rPr sz="2222" spc="-59" dirty="0">
                <a:latin typeface="Carlito"/>
                <a:cs typeface="Carlito"/>
              </a:rPr>
              <a:t> </a:t>
            </a:r>
            <a:r>
              <a:rPr sz="2222" spc="-23" dirty="0">
                <a:latin typeface="Carlito"/>
                <a:cs typeface="Carlito"/>
              </a:rPr>
              <a:t>the </a:t>
            </a:r>
            <a:r>
              <a:rPr sz="2222" dirty="0">
                <a:latin typeface="Carlito"/>
                <a:cs typeface="Carlito"/>
              </a:rPr>
              <a:t>canal</a:t>
            </a:r>
            <a:r>
              <a:rPr sz="2222" spc="-59" dirty="0">
                <a:latin typeface="Carlito"/>
                <a:cs typeface="Carlito"/>
              </a:rPr>
              <a:t> </a:t>
            </a:r>
            <a:r>
              <a:rPr sz="2222" dirty="0">
                <a:latin typeface="Carlito"/>
                <a:cs typeface="Carlito"/>
              </a:rPr>
              <a:t>runs</a:t>
            </a:r>
            <a:r>
              <a:rPr sz="2222" spc="-18" dirty="0">
                <a:latin typeface="Carlito"/>
                <a:cs typeface="Carlito"/>
              </a:rPr>
              <a:t> </a:t>
            </a:r>
            <a:r>
              <a:rPr sz="2222" dirty="0">
                <a:latin typeface="Carlito"/>
                <a:cs typeface="Carlito"/>
              </a:rPr>
              <a:t>for</a:t>
            </a:r>
            <a:r>
              <a:rPr sz="2222" spc="-54" dirty="0">
                <a:latin typeface="Carlito"/>
                <a:cs typeface="Carlito"/>
              </a:rPr>
              <a:t> </a:t>
            </a:r>
            <a:r>
              <a:rPr sz="2222" dirty="0">
                <a:latin typeface="Carlito"/>
                <a:cs typeface="Carlito"/>
              </a:rPr>
              <a:t>some</a:t>
            </a:r>
            <a:r>
              <a:rPr sz="2222" spc="-32" dirty="0">
                <a:latin typeface="Carlito"/>
                <a:cs typeface="Carlito"/>
              </a:rPr>
              <a:t> </a:t>
            </a:r>
            <a:r>
              <a:rPr sz="2222" dirty="0">
                <a:latin typeface="Carlito"/>
                <a:cs typeface="Carlito"/>
              </a:rPr>
              <a:t>time.</a:t>
            </a:r>
            <a:r>
              <a:rPr sz="2222" spc="-41" dirty="0">
                <a:latin typeface="Carlito"/>
                <a:cs typeface="Carlito"/>
              </a:rPr>
              <a:t> </a:t>
            </a:r>
            <a:r>
              <a:rPr sz="2222" dirty="0">
                <a:latin typeface="Carlito"/>
                <a:cs typeface="Carlito"/>
              </a:rPr>
              <a:t>The</a:t>
            </a:r>
            <a:r>
              <a:rPr sz="2222" spc="-32" dirty="0">
                <a:latin typeface="Carlito"/>
                <a:cs typeface="Carlito"/>
              </a:rPr>
              <a:t> </a:t>
            </a:r>
            <a:r>
              <a:rPr sz="2222" spc="-9" dirty="0">
                <a:latin typeface="Carlito"/>
                <a:cs typeface="Carlito"/>
              </a:rPr>
              <a:t>saturation</a:t>
            </a:r>
            <a:r>
              <a:rPr sz="2222" spc="-45" dirty="0">
                <a:latin typeface="Carlito"/>
                <a:cs typeface="Carlito"/>
              </a:rPr>
              <a:t> </a:t>
            </a:r>
            <a:r>
              <a:rPr sz="2222" spc="-9" dirty="0">
                <a:latin typeface="Carlito"/>
                <a:cs typeface="Carlito"/>
              </a:rPr>
              <a:t>gradient</a:t>
            </a:r>
            <a:r>
              <a:rPr sz="2222" spc="-68" dirty="0">
                <a:latin typeface="Carlito"/>
                <a:cs typeface="Carlito"/>
              </a:rPr>
              <a:t> </a:t>
            </a:r>
            <a:r>
              <a:rPr sz="2222" dirty="0">
                <a:latin typeface="Carlito"/>
                <a:cs typeface="Carlito"/>
              </a:rPr>
              <a:t>in</a:t>
            </a:r>
            <a:r>
              <a:rPr sz="2222" spc="-5" dirty="0">
                <a:latin typeface="Carlito"/>
                <a:cs typeface="Carlito"/>
              </a:rPr>
              <a:t> </a:t>
            </a:r>
            <a:r>
              <a:rPr sz="2222" dirty="0">
                <a:latin typeface="Carlito"/>
                <a:cs typeface="Carlito"/>
              </a:rPr>
              <a:t>ordinary</a:t>
            </a:r>
            <a:r>
              <a:rPr sz="2222" spc="-41" dirty="0">
                <a:latin typeface="Carlito"/>
                <a:cs typeface="Carlito"/>
              </a:rPr>
              <a:t> </a:t>
            </a:r>
            <a:r>
              <a:rPr sz="2222" dirty="0">
                <a:latin typeface="Carlito"/>
                <a:cs typeface="Carlito"/>
              </a:rPr>
              <a:t>loam</a:t>
            </a:r>
            <a:r>
              <a:rPr sz="2222" spc="-32" dirty="0">
                <a:latin typeface="Carlito"/>
                <a:cs typeface="Carlito"/>
              </a:rPr>
              <a:t> </a:t>
            </a:r>
            <a:r>
              <a:rPr sz="2222" spc="-18" dirty="0">
                <a:latin typeface="Carlito"/>
                <a:cs typeface="Carlito"/>
              </a:rPr>
              <a:t>soil </a:t>
            </a:r>
            <a:r>
              <a:rPr sz="2222" spc="-27" dirty="0">
                <a:latin typeface="Carlito"/>
                <a:cs typeface="Carlito"/>
              </a:rPr>
              <a:t>(clay,</a:t>
            </a:r>
            <a:r>
              <a:rPr sz="2222" spc="-45" dirty="0">
                <a:latin typeface="Carlito"/>
                <a:cs typeface="Carlito"/>
              </a:rPr>
              <a:t> </a:t>
            </a:r>
            <a:r>
              <a:rPr sz="2222" dirty="0">
                <a:latin typeface="Carlito"/>
                <a:cs typeface="Carlito"/>
              </a:rPr>
              <a:t>mud</a:t>
            </a:r>
            <a:r>
              <a:rPr sz="2222" spc="-36" dirty="0">
                <a:latin typeface="Carlito"/>
                <a:cs typeface="Carlito"/>
              </a:rPr>
              <a:t> </a:t>
            </a:r>
            <a:r>
              <a:rPr sz="2222" dirty="0">
                <a:latin typeface="Carlito"/>
                <a:cs typeface="Carlito"/>
              </a:rPr>
              <a:t>etc.)</a:t>
            </a:r>
            <a:r>
              <a:rPr sz="2222" spc="-27" dirty="0">
                <a:latin typeface="Carlito"/>
                <a:cs typeface="Carlito"/>
              </a:rPr>
              <a:t> </a:t>
            </a:r>
            <a:r>
              <a:rPr sz="2222" dirty="0">
                <a:latin typeface="Carlito"/>
                <a:cs typeface="Carlito"/>
              </a:rPr>
              <a:t>the</a:t>
            </a:r>
            <a:r>
              <a:rPr sz="2222" spc="-41" dirty="0">
                <a:latin typeface="Carlito"/>
                <a:cs typeface="Carlito"/>
              </a:rPr>
              <a:t> </a:t>
            </a:r>
            <a:r>
              <a:rPr sz="2222" dirty="0">
                <a:latin typeface="Carlito"/>
                <a:cs typeface="Carlito"/>
              </a:rPr>
              <a:t>slope</a:t>
            </a:r>
            <a:r>
              <a:rPr sz="2222" spc="-41" dirty="0">
                <a:latin typeface="Carlito"/>
                <a:cs typeface="Carlito"/>
              </a:rPr>
              <a:t> </a:t>
            </a:r>
            <a:r>
              <a:rPr sz="2222" dirty="0">
                <a:latin typeface="Carlito"/>
                <a:cs typeface="Carlito"/>
              </a:rPr>
              <a:t>is</a:t>
            </a:r>
            <a:r>
              <a:rPr sz="2222" spc="-27" dirty="0">
                <a:latin typeface="Carlito"/>
                <a:cs typeface="Carlito"/>
              </a:rPr>
              <a:t> </a:t>
            </a:r>
            <a:r>
              <a:rPr sz="2222" spc="-9" dirty="0">
                <a:latin typeface="Carlito"/>
                <a:cs typeface="Carlito"/>
              </a:rPr>
              <a:t>generally</a:t>
            </a:r>
            <a:r>
              <a:rPr sz="2222" spc="-68" dirty="0">
                <a:latin typeface="Carlito"/>
                <a:cs typeface="Carlito"/>
              </a:rPr>
              <a:t> </a:t>
            </a:r>
            <a:r>
              <a:rPr sz="2222" spc="-18" dirty="0">
                <a:latin typeface="Carlito"/>
                <a:cs typeface="Carlito"/>
              </a:rPr>
              <a:t>4:1.</a:t>
            </a:r>
            <a:endParaRPr sz="2222">
              <a:latin typeface="Carlito"/>
              <a:cs typeface="Carlito"/>
            </a:endParaRPr>
          </a:p>
        </p:txBody>
      </p:sp>
      <p:grpSp>
        <p:nvGrpSpPr>
          <p:cNvPr id="3" name="object 3"/>
          <p:cNvGrpSpPr/>
          <p:nvPr/>
        </p:nvGrpSpPr>
        <p:grpSpPr>
          <a:xfrm>
            <a:off x="4211921" y="877548"/>
            <a:ext cx="3101359" cy="374857"/>
            <a:chOff x="3268979" y="967740"/>
            <a:chExt cx="3420110" cy="413384"/>
          </a:xfrm>
        </p:grpSpPr>
        <p:sp>
          <p:nvSpPr>
            <p:cNvPr id="4" name="object 4"/>
            <p:cNvSpPr/>
            <p:nvPr/>
          </p:nvSpPr>
          <p:spPr>
            <a:xfrm>
              <a:off x="3275075" y="973836"/>
              <a:ext cx="3408045" cy="401320"/>
            </a:xfrm>
            <a:custGeom>
              <a:avLst/>
              <a:gdLst/>
              <a:ahLst/>
              <a:cxnLst/>
              <a:rect l="l" t="t" r="r" b="b"/>
              <a:pathLst>
                <a:path w="3408045" h="401319">
                  <a:moveTo>
                    <a:pt x="3407664" y="400812"/>
                  </a:moveTo>
                  <a:lnTo>
                    <a:pt x="0" y="400812"/>
                  </a:lnTo>
                  <a:lnTo>
                    <a:pt x="0" y="0"/>
                  </a:lnTo>
                  <a:lnTo>
                    <a:pt x="3407664" y="0"/>
                  </a:lnTo>
                  <a:lnTo>
                    <a:pt x="3407664" y="400812"/>
                  </a:lnTo>
                  <a:close/>
                </a:path>
              </a:pathLst>
            </a:custGeom>
            <a:solidFill>
              <a:srgbClr val="5B9AD4"/>
            </a:solidFill>
          </p:spPr>
          <p:txBody>
            <a:bodyPr wrap="square" lIns="0" tIns="0" rIns="0" bIns="0" rtlCol="0"/>
            <a:lstStyle/>
            <a:p>
              <a:endParaRPr sz="1632"/>
            </a:p>
          </p:txBody>
        </p:sp>
        <p:sp>
          <p:nvSpPr>
            <p:cNvPr id="5" name="object 5"/>
            <p:cNvSpPr/>
            <p:nvPr/>
          </p:nvSpPr>
          <p:spPr>
            <a:xfrm>
              <a:off x="3268979" y="967740"/>
              <a:ext cx="3420110" cy="413384"/>
            </a:xfrm>
            <a:custGeom>
              <a:avLst/>
              <a:gdLst/>
              <a:ahLst/>
              <a:cxnLst/>
              <a:rect l="l" t="t" r="r" b="b"/>
              <a:pathLst>
                <a:path w="3420109" h="413384">
                  <a:moveTo>
                    <a:pt x="3419856" y="413004"/>
                  </a:moveTo>
                  <a:lnTo>
                    <a:pt x="0" y="413004"/>
                  </a:lnTo>
                  <a:lnTo>
                    <a:pt x="0" y="0"/>
                  </a:lnTo>
                  <a:lnTo>
                    <a:pt x="3419856" y="0"/>
                  </a:lnTo>
                  <a:lnTo>
                    <a:pt x="3419856" y="6096"/>
                  </a:lnTo>
                  <a:lnTo>
                    <a:pt x="12192" y="6096"/>
                  </a:lnTo>
                  <a:lnTo>
                    <a:pt x="6096" y="12192"/>
                  </a:lnTo>
                  <a:lnTo>
                    <a:pt x="12192" y="12192"/>
                  </a:lnTo>
                  <a:lnTo>
                    <a:pt x="12192" y="400812"/>
                  </a:lnTo>
                  <a:lnTo>
                    <a:pt x="6096" y="400812"/>
                  </a:lnTo>
                  <a:lnTo>
                    <a:pt x="12192" y="406908"/>
                  </a:lnTo>
                  <a:lnTo>
                    <a:pt x="3419856" y="406908"/>
                  </a:lnTo>
                  <a:lnTo>
                    <a:pt x="3419856" y="413004"/>
                  </a:lnTo>
                  <a:close/>
                </a:path>
                <a:path w="3420109" h="413384">
                  <a:moveTo>
                    <a:pt x="12192" y="12192"/>
                  </a:moveTo>
                  <a:lnTo>
                    <a:pt x="6096" y="12192"/>
                  </a:lnTo>
                  <a:lnTo>
                    <a:pt x="12192" y="6096"/>
                  </a:lnTo>
                  <a:lnTo>
                    <a:pt x="12192" y="12192"/>
                  </a:lnTo>
                  <a:close/>
                </a:path>
                <a:path w="3420109" h="413384">
                  <a:moveTo>
                    <a:pt x="3409188" y="12192"/>
                  </a:moveTo>
                  <a:lnTo>
                    <a:pt x="12192" y="12192"/>
                  </a:lnTo>
                  <a:lnTo>
                    <a:pt x="12192" y="6096"/>
                  </a:lnTo>
                  <a:lnTo>
                    <a:pt x="3409188" y="6096"/>
                  </a:lnTo>
                  <a:lnTo>
                    <a:pt x="3409188" y="12192"/>
                  </a:lnTo>
                  <a:close/>
                </a:path>
                <a:path w="3420109" h="413384">
                  <a:moveTo>
                    <a:pt x="3409188" y="406908"/>
                  </a:moveTo>
                  <a:lnTo>
                    <a:pt x="3409188" y="6096"/>
                  </a:lnTo>
                  <a:lnTo>
                    <a:pt x="3413760" y="12192"/>
                  </a:lnTo>
                  <a:lnTo>
                    <a:pt x="3419856" y="12192"/>
                  </a:lnTo>
                  <a:lnTo>
                    <a:pt x="3419856" y="400812"/>
                  </a:lnTo>
                  <a:lnTo>
                    <a:pt x="3413760" y="400812"/>
                  </a:lnTo>
                  <a:lnTo>
                    <a:pt x="3409188" y="406908"/>
                  </a:lnTo>
                  <a:close/>
                </a:path>
                <a:path w="3420109" h="413384">
                  <a:moveTo>
                    <a:pt x="3419856" y="12192"/>
                  </a:moveTo>
                  <a:lnTo>
                    <a:pt x="3413760" y="12192"/>
                  </a:lnTo>
                  <a:lnTo>
                    <a:pt x="3409188" y="6096"/>
                  </a:lnTo>
                  <a:lnTo>
                    <a:pt x="3419856" y="6096"/>
                  </a:lnTo>
                  <a:lnTo>
                    <a:pt x="3419856" y="12192"/>
                  </a:lnTo>
                  <a:close/>
                </a:path>
                <a:path w="3420109" h="413384">
                  <a:moveTo>
                    <a:pt x="12192" y="406908"/>
                  </a:moveTo>
                  <a:lnTo>
                    <a:pt x="6096" y="400812"/>
                  </a:lnTo>
                  <a:lnTo>
                    <a:pt x="12192" y="400812"/>
                  </a:lnTo>
                  <a:lnTo>
                    <a:pt x="12192" y="406908"/>
                  </a:lnTo>
                  <a:close/>
                </a:path>
                <a:path w="3420109" h="413384">
                  <a:moveTo>
                    <a:pt x="3409188" y="406908"/>
                  </a:moveTo>
                  <a:lnTo>
                    <a:pt x="12192" y="406908"/>
                  </a:lnTo>
                  <a:lnTo>
                    <a:pt x="12192" y="400812"/>
                  </a:lnTo>
                  <a:lnTo>
                    <a:pt x="3409188" y="400812"/>
                  </a:lnTo>
                  <a:lnTo>
                    <a:pt x="3409188" y="406908"/>
                  </a:lnTo>
                  <a:close/>
                </a:path>
                <a:path w="3420109" h="413384">
                  <a:moveTo>
                    <a:pt x="3419856" y="406908"/>
                  </a:moveTo>
                  <a:lnTo>
                    <a:pt x="3409188" y="406908"/>
                  </a:lnTo>
                  <a:lnTo>
                    <a:pt x="3413760" y="400812"/>
                  </a:lnTo>
                  <a:lnTo>
                    <a:pt x="3419856" y="400812"/>
                  </a:lnTo>
                  <a:lnTo>
                    <a:pt x="3419856" y="406908"/>
                  </a:lnTo>
                  <a:close/>
                </a:path>
              </a:pathLst>
            </a:custGeom>
            <a:solidFill>
              <a:srgbClr val="41709C"/>
            </a:solidFill>
          </p:spPr>
          <p:txBody>
            <a:bodyPr wrap="square" lIns="0" tIns="0" rIns="0" bIns="0" rtlCol="0"/>
            <a:lstStyle/>
            <a:p>
              <a:endParaRPr sz="1632"/>
            </a:p>
          </p:txBody>
        </p:sp>
      </p:grpSp>
      <p:sp>
        <p:nvSpPr>
          <p:cNvPr id="6" name="object 6"/>
          <p:cNvSpPr txBox="1">
            <a:spLocks noGrp="1"/>
          </p:cNvSpPr>
          <p:nvPr>
            <p:ph type="title"/>
          </p:nvPr>
        </p:nvSpPr>
        <p:spPr>
          <a:xfrm>
            <a:off x="4211921" y="685944"/>
            <a:ext cx="4537093" cy="689319"/>
          </a:xfrm>
          <a:prstGeom prst="rect">
            <a:avLst/>
          </a:prstGeom>
        </p:spPr>
        <p:txBody>
          <a:bodyPr vert="horz" wrap="square" lIns="0" tIns="12092" rIns="0" bIns="0" rtlCol="0" anchor="ctr">
            <a:spAutoFit/>
          </a:bodyPr>
          <a:lstStyle/>
          <a:p>
            <a:pPr marL="11516">
              <a:lnSpc>
                <a:spcPct val="100000"/>
              </a:lnSpc>
              <a:spcBef>
                <a:spcPts val="95"/>
              </a:spcBef>
            </a:pPr>
            <a:r>
              <a:rPr spc="-9" dirty="0">
                <a:latin typeface="Carlito"/>
                <a:cs typeface="Carlito"/>
              </a:rPr>
              <a:t>Saturation</a:t>
            </a:r>
            <a:r>
              <a:rPr spc="-122" dirty="0">
                <a:latin typeface="Carlito"/>
                <a:cs typeface="Carlito"/>
              </a:rPr>
              <a:t> </a:t>
            </a:r>
            <a:r>
              <a:rPr spc="-18" dirty="0">
                <a:latin typeface="Carlito"/>
                <a:cs typeface="Carlito"/>
              </a:rPr>
              <a:t>Line</a:t>
            </a:r>
          </a:p>
        </p:txBody>
      </p:sp>
      <p:pic>
        <p:nvPicPr>
          <p:cNvPr id="7" name="object 7"/>
          <p:cNvPicPr/>
          <p:nvPr/>
        </p:nvPicPr>
        <p:blipFill>
          <a:blip r:embed="rId2" cstate="print"/>
          <a:stretch>
            <a:fillRect/>
          </a:stretch>
        </p:blipFill>
        <p:spPr>
          <a:xfrm>
            <a:off x="2035327" y="2397709"/>
            <a:ext cx="3333299" cy="1938896"/>
          </a:xfrm>
          <a:prstGeom prst="rect">
            <a:avLst/>
          </a:prstGeom>
        </p:spPr>
      </p:pic>
      <p:sp>
        <p:nvSpPr>
          <p:cNvPr id="8" name="object 8"/>
          <p:cNvSpPr txBox="1"/>
          <p:nvPr/>
        </p:nvSpPr>
        <p:spPr>
          <a:xfrm>
            <a:off x="1975474" y="4323750"/>
            <a:ext cx="7562802" cy="1233756"/>
          </a:xfrm>
          <a:prstGeom prst="rect">
            <a:avLst/>
          </a:prstGeom>
        </p:spPr>
        <p:txBody>
          <a:bodyPr vert="horz" wrap="square" lIns="0" tIns="78887" rIns="0" bIns="0" rtlCol="0">
            <a:spAutoFit/>
          </a:bodyPr>
          <a:lstStyle/>
          <a:p>
            <a:pPr marL="11516">
              <a:spcBef>
                <a:spcPts val="621"/>
              </a:spcBef>
            </a:pPr>
            <a:r>
              <a:rPr sz="2222" i="1" u="sng" dirty="0">
                <a:uFill>
                  <a:solidFill>
                    <a:srgbClr val="000000"/>
                  </a:solidFill>
                </a:uFill>
                <a:latin typeface="Carlito"/>
                <a:cs typeface="Carlito"/>
              </a:rPr>
              <a:t>Why</a:t>
            </a:r>
            <a:r>
              <a:rPr sz="2222" i="1" u="sng" spc="-54" dirty="0">
                <a:uFill>
                  <a:solidFill>
                    <a:srgbClr val="000000"/>
                  </a:solidFill>
                </a:uFill>
                <a:latin typeface="Carlito"/>
                <a:cs typeface="Carlito"/>
              </a:rPr>
              <a:t> </a:t>
            </a:r>
            <a:r>
              <a:rPr sz="2222" i="1" u="sng" dirty="0">
                <a:uFill>
                  <a:solidFill>
                    <a:srgbClr val="000000"/>
                  </a:solidFill>
                </a:uFill>
                <a:latin typeface="Carlito"/>
                <a:cs typeface="Carlito"/>
              </a:rPr>
              <a:t>saturation</a:t>
            </a:r>
            <a:r>
              <a:rPr sz="2222" i="1" u="sng" spc="-68" dirty="0">
                <a:uFill>
                  <a:solidFill>
                    <a:srgbClr val="000000"/>
                  </a:solidFill>
                </a:uFill>
                <a:latin typeface="Carlito"/>
                <a:cs typeface="Carlito"/>
              </a:rPr>
              <a:t> </a:t>
            </a:r>
            <a:r>
              <a:rPr sz="2222" i="1" u="sng" dirty="0">
                <a:uFill>
                  <a:solidFill>
                    <a:srgbClr val="000000"/>
                  </a:solidFill>
                </a:uFill>
                <a:latin typeface="Carlito"/>
                <a:cs typeface="Carlito"/>
              </a:rPr>
              <a:t>gradient</a:t>
            </a:r>
            <a:r>
              <a:rPr sz="2222" i="1" u="sng" spc="-50" dirty="0">
                <a:uFill>
                  <a:solidFill>
                    <a:srgbClr val="000000"/>
                  </a:solidFill>
                </a:uFill>
                <a:latin typeface="Carlito"/>
                <a:cs typeface="Carlito"/>
              </a:rPr>
              <a:t> </a:t>
            </a:r>
            <a:r>
              <a:rPr sz="2222" i="1" u="sng" dirty="0">
                <a:uFill>
                  <a:solidFill>
                    <a:srgbClr val="000000"/>
                  </a:solidFill>
                </a:uFill>
                <a:latin typeface="Carlito"/>
                <a:cs typeface="Carlito"/>
              </a:rPr>
              <a:t>line</a:t>
            </a:r>
            <a:r>
              <a:rPr sz="2222" i="1" u="sng" spc="-54" dirty="0">
                <a:uFill>
                  <a:solidFill>
                    <a:srgbClr val="000000"/>
                  </a:solidFill>
                </a:uFill>
                <a:latin typeface="Carlito"/>
                <a:cs typeface="Carlito"/>
              </a:rPr>
              <a:t> </a:t>
            </a:r>
            <a:r>
              <a:rPr sz="2222" i="1" u="sng" dirty="0">
                <a:uFill>
                  <a:solidFill>
                    <a:srgbClr val="000000"/>
                  </a:solidFill>
                </a:uFill>
                <a:latin typeface="Carlito"/>
                <a:cs typeface="Carlito"/>
              </a:rPr>
              <a:t>is</a:t>
            </a:r>
            <a:r>
              <a:rPr sz="2222" i="1" u="sng" spc="-59" dirty="0">
                <a:uFill>
                  <a:solidFill>
                    <a:srgbClr val="000000"/>
                  </a:solidFill>
                </a:uFill>
                <a:latin typeface="Carlito"/>
                <a:cs typeface="Carlito"/>
              </a:rPr>
              <a:t> </a:t>
            </a:r>
            <a:r>
              <a:rPr sz="2222" i="1" u="sng" spc="-9" dirty="0">
                <a:uFill>
                  <a:solidFill>
                    <a:srgbClr val="000000"/>
                  </a:solidFill>
                </a:uFill>
                <a:latin typeface="Carlito"/>
                <a:cs typeface="Carlito"/>
              </a:rPr>
              <a:t>important?</a:t>
            </a:r>
            <a:endParaRPr sz="2222">
              <a:latin typeface="Carlito"/>
              <a:cs typeface="Carlito"/>
            </a:endParaRPr>
          </a:p>
          <a:p>
            <a:pPr marL="419196" indent="-407679">
              <a:spcBef>
                <a:spcPts val="530"/>
              </a:spcBef>
              <a:buAutoNum type="arabicPeriod"/>
              <a:tabLst>
                <a:tab pos="419196" algn="l"/>
              </a:tabLst>
            </a:pPr>
            <a:r>
              <a:rPr sz="2222" dirty="0">
                <a:latin typeface="Carlito"/>
                <a:cs typeface="Carlito"/>
              </a:rPr>
              <a:t>It</a:t>
            </a:r>
            <a:r>
              <a:rPr sz="2222" spc="-50" dirty="0">
                <a:latin typeface="Carlito"/>
                <a:cs typeface="Carlito"/>
              </a:rPr>
              <a:t> </a:t>
            </a:r>
            <a:r>
              <a:rPr sz="2222" dirty="0">
                <a:latin typeface="Carlito"/>
                <a:cs typeface="Carlito"/>
              </a:rPr>
              <a:t>is</a:t>
            </a:r>
            <a:r>
              <a:rPr sz="2222" spc="-27" dirty="0">
                <a:latin typeface="Carlito"/>
                <a:cs typeface="Carlito"/>
              </a:rPr>
              <a:t> </a:t>
            </a:r>
            <a:r>
              <a:rPr sz="2222" dirty="0">
                <a:latin typeface="Carlito"/>
                <a:cs typeface="Carlito"/>
              </a:rPr>
              <a:t>border</a:t>
            </a:r>
            <a:r>
              <a:rPr sz="2222" spc="-36" dirty="0">
                <a:latin typeface="Carlito"/>
                <a:cs typeface="Carlito"/>
              </a:rPr>
              <a:t> </a:t>
            </a:r>
            <a:r>
              <a:rPr sz="2222" dirty="0">
                <a:latin typeface="Carlito"/>
                <a:cs typeface="Carlito"/>
              </a:rPr>
              <a:t>line</a:t>
            </a:r>
            <a:r>
              <a:rPr sz="2222" spc="-36" dirty="0">
                <a:latin typeface="Carlito"/>
                <a:cs typeface="Carlito"/>
              </a:rPr>
              <a:t> </a:t>
            </a:r>
            <a:r>
              <a:rPr sz="2222" dirty="0">
                <a:latin typeface="Carlito"/>
                <a:cs typeface="Carlito"/>
              </a:rPr>
              <a:t>between</a:t>
            </a:r>
            <a:r>
              <a:rPr sz="2222" spc="-54" dirty="0">
                <a:latin typeface="Carlito"/>
                <a:cs typeface="Carlito"/>
              </a:rPr>
              <a:t> </a:t>
            </a:r>
            <a:r>
              <a:rPr sz="2222" dirty="0">
                <a:latin typeface="Carlito"/>
                <a:cs typeface="Carlito"/>
              </a:rPr>
              <a:t>the</a:t>
            </a:r>
            <a:r>
              <a:rPr sz="2222" spc="-36" dirty="0">
                <a:latin typeface="Carlito"/>
                <a:cs typeface="Carlito"/>
              </a:rPr>
              <a:t> </a:t>
            </a:r>
            <a:r>
              <a:rPr sz="2222" spc="-9" dirty="0">
                <a:latin typeface="Carlito"/>
                <a:cs typeface="Carlito"/>
              </a:rPr>
              <a:t>saturation</a:t>
            </a:r>
            <a:r>
              <a:rPr sz="2222" spc="-32" dirty="0">
                <a:latin typeface="Carlito"/>
                <a:cs typeface="Carlito"/>
              </a:rPr>
              <a:t> </a:t>
            </a:r>
            <a:r>
              <a:rPr sz="2222" dirty="0">
                <a:latin typeface="Carlito"/>
                <a:cs typeface="Carlito"/>
              </a:rPr>
              <a:t>and</a:t>
            </a:r>
            <a:r>
              <a:rPr sz="2222" spc="-32" dirty="0">
                <a:latin typeface="Carlito"/>
                <a:cs typeface="Carlito"/>
              </a:rPr>
              <a:t> </a:t>
            </a:r>
            <a:r>
              <a:rPr sz="2222" spc="-9" dirty="0">
                <a:latin typeface="Carlito"/>
                <a:cs typeface="Carlito"/>
              </a:rPr>
              <a:t>unsaturation</a:t>
            </a:r>
            <a:r>
              <a:rPr sz="2222" spc="-54" dirty="0">
                <a:latin typeface="Carlito"/>
                <a:cs typeface="Carlito"/>
              </a:rPr>
              <a:t> </a:t>
            </a:r>
            <a:r>
              <a:rPr sz="2222" spc="-9" dirty="0">
                <a:latin typeface="Carlito"/>
                <a:cs typeface="Carlito"/>
              </a:rPr>
              <a:t>part.</a:t>
            </a:r>
            <a:endParaRPr sz="2222">
              <a:latin typeface="Carlito"/>
              <a:cs typeface="Carlito"/>
            </a:endParaRPr>
          </a:p>
          <a:p>
            <a:pPr marL="419196" indent="-407679">
              <a:spcBef>
                <a:spcPts val="535"/>
              </a:spcBef>
              <a:buAutoNum type="arabicPeriod"/>
              <a:tabLst>
                <a:tab pos="419196" algn="l"/>
              </a:tabLst>
            </a:pPr>
            <a:r>
              <a:rPr sz="2222" dirty="0">
                <a:latin typeface="Carlito"/>
                <a:cs typeface="Carlito"/>
              </a:rPr>
              <a:t>It</a:t>
            </a:r>
            <a:r>
              <a:rPr sz="2222" spc="-54" dirty="0">
                <a:latin typeface="Carlito"/>
                <a:cs typeface="Carlito"/>
              </a:rPr>
              <a:t> </a:t>
            </a:r>
            <a:r>
              <a:rPr sz="2222" dirty="0">
                <a:latin typeface="Carlito"/>
                <a:cs typeface="Carlito"/>
              </a:rPr>
              <a:t>helps</a:t>
            </a:r>
            <a:r>
              <a:rPr sz="2222" spc="-23" dirty="0">
                <a:latin typeface="Carlito"/>
                <a:cs typeface="Carlito"/>
              </a:rPr>
              <a:t> </a:t>
            </a:r>
            <a:r>
              <a:rPr sz="2222" dirty="0">
                <a:latin typeface="Carlito"/>
                <a:cs typeface="Carlito"/>
              </a:rPr>
              <a:t>to</a:t>
            </a:r>
            <a:r>
              <a:rPr sz="2222" spc="-63" dirty="0">
                <a:latin typeface="Carlito"/>
                <a:cs typeface="Carlito"/>
              </a:rPr>
              <a:t> </a:t>
            </a:r>
            <a:r>
              <a:rPr sz="2222" dirty="0">
                <a:latin typeface="Carlito"/>
                <a:cs typeface="Carlito"/>
              </a:rPr>
              <a:t>determine</a:t>
            </a:r>
            <a:r>
              <a:rPr sz="2222" spc="-59" dirty="0">
                <a:latin typeface="Carlito"/>
                <a:cs typeface="Carlito"/>
              </a:rPr>
              <a:t> </a:t>
            </a:r>
            <a:r>
              <a:rPr sz="2222" dirty="0">
                <a:latin typeface="Carlito"/>
                <a:cs typeface="Carlito"/>
              </a:rPr>
              <a:t>the</a:t>
            </a:r>
            <a:r>
              <a:rPr sz="2222" spc="-36" dirty="0">
                <a:latin typeface="Carlito"/>
                <a:cs typeface="Carlito"/>
              </a:rPr>
              <a:t> </a:t>
            </a:r>
            <a:r>
              <a:rPr sz="2222" dirty="0">
                <a:latin typeface="Carlito"/>
                <a:cs typeface="Carlito"/>
              </a:rPr>
              <a:t>quantity</a:t>
            </a:r>
            <a:r>
              <a:rPr sz="2222" spc="-50" dirty="0">
                <a:latin typeface="Carlito"/>
                <a:cs typeface="Carlito"/>
              </a:rPr>
              <a:t> </a:t>
            </a:r>
            <a:r>
              <a:rPr sz="2222" dirty="0">
                <a:latin typeface="Carlito"/>
                <a:cs typeface="Carlito"/>
              </a:rPr>
              <a:t>of</a:t>
            </a:r>
            <a:r>
              <a:rPr sz="2222" spc="-32" dirty="0">
                <a:latin typeface="Carlito"/>
                <a:cs typeface="Carlito"/>
              </a:rPr>
              <a:t> </a:t>
            </a:r>
            <a:r>
              <a:rPr sz="2222" spc="-9" dirty="0">
                <a:latin typeface="Carlito"/>
                <a:cs typeface="Carlito"/>
              </a:rPr>
              <a:t>flow.</a:t>
            </a:r>
            <a:endParaRPr sz="2222">
              <a:latin typeface="Carlito"/>
              <a:cs typeface="Carlito"/>
            </a:endParaRPr>
          </a:p>
        </p:txBody>
      </p:sp>
      <p:pic>
        <p:nvPicPr>
          <p:cNvPr id="9" name="object 9"/>
          <p:cNvPicPr/>
          <p:nvPr/>
        </p:nvPicPr>
        <p:blipFill>
          <a:blip r:embed="rId3" cstate="print"/>
          <a:stretch>
            <a:fillRect/>
          </a:stretch>
        </p:blipFill>
        <p:spPr>
          <a:xfrm>
            <a:off x="5490238" y="2338284"/>
            <a:ext cx="4423669" cy="1937515"/>
          </a:xfrm>
          <a:prstGeom prst="rect">
            <a:avLst/>
          </a:prstGeom>
        </p:spPr>
      </p:pic>
      <p:sp>
        <p:nvSpPr>
          <p:cNvPr id="10" name="object 10"/>
          <p:cNvSpPr txBox="1">
            <a:spLocks noGrp="1"/>
          </p:cNvSpPr>
          <p:nvPr>
            <p:ph type="sldNum" sz="quarter" idx="7"/>
          </p:nvPr>
        </p:nvSpPr>
        <p:spPr>
          <a:xfrm>
            <a:off x="9655592" y="6438383"/>
            <a:ext cx="269270" cy="161616"/>
          </a:xfrm>
          <a:prstGeom prst="rect">
            <a:avLst/>
          </a:prstGeom>
        </p:spPr>
        <p:txBody>
          <a:bodyPr vert="horz" wrap="square" lIns="0" tIns="0" rIns="0" bIns="0" rtlCol="0">
            <a:spAutoFit/>
          </a:bodyPr>
          <a:lstStyle>
            <a:defPPr>
              <a:defRPr kern="0"/>
            </a:defPPr>
            <a:lvl1pPr>
              <a:defRPr sz="1050" b="0" i="0">
                <a:solidFill>
                  <a:srgbClr val="898989"/>
                </a:solidFill>
                <a:latin typeface="Carlito"/>
                <a:cs typeface="Carlito"/>
              </a:defRPr>
            </a:lvl1pPr>
          </a:lstStyle>
          <a:p>
            <a:pPr marL="149860">
              <a:lnSpc>
                <a:spcPts val="1115"/>
              </a:lnSpc>
            </a:pPr>
            <a:fld id="{81D60167-4931-47E6-BA6A-407CBD079E47}" type="slidenum">
              <a:rPr lang="en-US" spc="-50" smtClean="0"/>
              <a:pPr marL="149860">
                <a:lnSpc>
                  <a:spcPts val="1115"/>
                </a:lnSpc>
              </a:pPr>
              <a:t>176</a:t>
            </a:fld>
            <a:endParaRPr spc="-23" dirty="0"/>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975475" y="1503079"/>
            <a:ext cx="8238237" cy="1282273"/>
          </a:xfrm>
          <a:prstGeom prst="rect">
            <a:avLst/>
          </a:prstGeom>
        </p:spPr>
        <p:txBody>
          <a:bodyPr vert="horz" wrap="square" lIns="0" tIns="50672" rIns="0" bIns="0" rtlCol="0">
            <a:spAutoFit/>
          </a:bodyPr>
          <a:lstStyle/>
          <a:p>
            <a:pPr marL="11516" marR="4607" algn="just">
              <a:lnSpc>
                <a:spcPts val="2403"/>
              </a:lnSpc>
              <a:spcBef>
                <a:spcPts val="399"/>
              </a:spcBef>
            </a:pPr>
            <a:r>
              <a:rPr sz="2222" dirty="0">
                <a:latin typeface="Carlito"/>
                <a:cs typeface="Carlito"/>
              </a:rPr>
              <a:t>Even</a:t>
            </a:r>
            <a:r>
              <a:rPr sz="2222" spc="86" dirty="0">
                <a:latin typeface="Carlito"/>
                <a:cs typeface="Carlito"/>
              </a:rPr>
              <a:t>  </a:t>
            </a:r>
            <a:r>
              <a:rPr sz="2222" dirty="0">
                <a:latin typeface="Carlito"/>
                <a:cs typeface="Carlito"/>
              </a:rPr>
              <a:t>after</a:t>
            </a:r>
            <a:r>
              <a:rPr sz="2222" spc="82" dirty="0">
                <a:latin typeface="Carlito"/>
                <a:cs typeface="Carlito"/>
              </a:rPr>
              <a:t>  </a:t>
            </a:r>
            <a:r>
              <a:rPr sz="2222" dirty="0">
                <a:latin typeface="Carlito"/>
                <a:cs typeface="Carlito"/>
              </a:rPr>
              <a:t>providing</a:t>
            </a:r>
            <a:r>
              <a:rPr sz="2222" spc="91" dirty="0">
                <a:latin typeface="Carlito"/>
                <a:cs typeface="Carlito"/>
              </a:rPr>
              <a:t>  </a:t>
            </a:r>
            <a:r>
              <a:rPr sz="2222" dirty="0">
                <a:latin typeface="Carlito"/>
                <a:cs typeface="Carlito"/>
              </a:rPr>
              <a:t>sufficient</a:t>
            </a:r>
            <a:r>
              <a:rPr sz="2222" spc="86" dirty="0">
                <a:latin typeface="Carlito"/>
                <a:cs typeface="Carlito"/>
              </a:rPr>
              <a:t>  </a:t>
            </a:r>
            <a:r>
              <a:rPr sz="2222" dirty="0">
                <a:latin typeface="Carlito"/>
                <a:cs typeface="Carlito"/>
              </a:rPr>
              <a:t>section</a:t>
            </a:r>
            <a:r>
              <a:rPr sz="2222" spc="86" dirty="0">
                <a:latin typeface="Carlito"/>
                <a:cs typeface="Carlito"/>
              </a:rPr>
              <a:t>  </a:t>
            </a:r>
            <a:r>
              <a:rPr sz="2222" dirty="0">
                <a:latin typeface="Carlito"/>
                <a:cs typeface="Carlito"/>
              </a:rPr>
              <a:t>for</a:t>
            </a:r>
            <a:r>
              <a:rPr sz="2222" spc="86" dirty="0">
                <a:latin typeface="Carlito"/>
                <a:cs typeface="Carlito"/>
              </a:rPr>
              <a:t>  </a:t>
            </a:r>
            <a:r>
              <a:rPr sz="2222" dirty="0">
                <a:latin typeface="Carlito"/>
                <a:cs typeface="Carlito"/>
              </a:rPr>
              <a:t>bank</a:t>
            </a:r>
            <a:r>
              <a:rPr sz="2222" spc="77" dirty="0">
                <a:latin typeface="Carlito"/>
                <a:cs typeface="Carlito"/>
              </a:rPr>
              <a:t>  </a:t>
            </a:r>
            <a:r>
              <a:rPr sz="2222" dirty="0">
                <a:latin typeface="Carlito"/>
                <a:cs typeface="Carlito"/>
              </a:rPr>
              <a:t>embankment,</a:t>
            </a:r>
            <a:r>
              <a:rPr sz="2222" spc="82" dirty="0">
                <a:latin typeface="Carlito"/>
                <a:cs typeface="Carlito"/>
              </a:rPr>
              <a:t>  </a:t>
            </a:r>
            <a:r>
              <a:rPr sz="2222" spc="-23" dirty="0">
                <a:latin typeface="Carlito"/>
                <a:cs typeface="Carlito"/>
              </a:rPr>
              <a:t>the </a:t>
            </a:r>
            <a:r>
              <a:rPr sz="2222" dirty="0">
                <a:latin typeface="Carlito"/>
                <a:cs typeface="Carlito"/>
              </a:rPr>
              <a:t>saturation</a:t>
            </a:r>
            <a:r>
              <a:rPr sz="2222" spc="218" dirty="0">
                <a:latin typeface="Carlito"/>
                <a:cs typeface="Carlito"/>
              </a:rPr>
              <a:t> </a:t>
            </a:r>
            <a:r>
              <a:rPr sz="2222" dirty="0">
                <a:latin typeface="Carlito"/>
                <a:cs typeface="Carlito"/>
              </a:rPr>
              <a:t>gradient</a:t>
            </a:r>
            <a:r>
              <a:rPr sz="2222" spc="213" dirty="0">
                <a:latin typeface="Carlito"/>
                <a:cs typeface="Carlito"/>
              </a:rPr>
              <a:t> </a:t>
            </a:r>
            <a:r>
              <a:rPr sz="2222" dirty="0">
                <a:latin typeface="Carlito"/>
                <a:cs typeface="Carlito"/>
              </a:rPr>
              <a:t>line</a:t>
            </a:r>
            <a:r>
              <a:rPr sz="2222" spc="208" dirty="0">
                <a:latin typeface="Carlito"/>
                <a:cs typeface="Carlito"/>
              </a:rPr>
              <a:t> </a:t>
            </a:r>
            <a:r>
              <a:rPr sz="2222" dirty="0">
                <a:latin typeface="Carlito"/>
                <a:cs typeface="Carlito"/>
              </a:rPr>
              <a:t>may</a:t>
            </a:r>
            <a:r>
              <a:rPr sz="2222" spc="218" dirty="0">
                <a:latin typeface="Carlito"/>
                <a:cs typeface="Carlito"/>
              </a:rPr>
              <a:t> </a:t>
            </a:r>
            <a:r>
              <a:rPr sz="2222" dirty="0">
                <a:latin typeface="Carlito"/>
                <a:cs typeface="Carlito"/>
              </a:rPr>
              <a:t>cut</a:t>
            </a:r>
            <a:r>
              <a:rPr sz="2222" spc="218" dirty="0">
                <a:latin typeface="Carlito"/>
                <a:cs typeface="Carlito"/>
              </a:rPr>
              <a:t> </a:t>
            </a:r>
            <a:r>
              <a:rPr sz="2222" dirty="0">
                <a:latin typeface="Carlito"/>
                <a:cs typeface="Carlito"/>
              </a:rPr>
              <a:t>the</a:t>
            </a:r>
            <a:r>
              <a:rPr sz="2222" spc="204" dirty="0">
                <a:latin typeface="Carlito"/>
                <a:cs typeface="Carlito"/>
              </a:rPr>
              <a:t> </a:t>
            </a:r>
            <a:r>
              <a:rPr sz="2222" dirty="0">
                <a:latin typeface="Carlito"/>
                <a:cs typeface="Carlito"/>
              </a:rPr>
              <a:t>downstream</a:t>
            </a:r>
            <a:r>
              <a:rPr sz="2222" spc="208" dirty="0">
                <a:latin typeface="Carlito"/>
                <a:cs typeface="Carlito"/>
              </a:rPr>
              <a:t> </a:t>
            </a:r>
            <a:r>
              <a:rPr sz="2222" dirty="0">
                <a:latin typeface="Carlito"/>
                <a:cs typeface="Carlito"/>
              </a:rPr>
              <a:t>end</a:t>
            </a:r>
            <a:r>
              <a:rPr sz="2222" spc="218" dirty="0">
                <a:latin typeface="Carlito"/>
                <a:cs typeface="Carlito"/>
              </a:rPr>
              <a:t> </a:t>
            </a:r>
            <a:r>
              <a:rPr sz="2222" dirty="0">
                <a:latin typeface="Carlito"/>
                <a:cs typeface="Carlito"/>
              </a:rPr>
              <a:t>of</a:t>
            </a:r>
            <a:r>
              <a:rPr sz="2222" spc="213" dirty="0">
                <a:latin typeface="Carlito"/>
                <a:cs typeface="Carlito"/>
              </a:rPr>
              <a:t> </a:t>
            </a:r>
            <a:r>
              <a:rPr sz="2222" dirty="0">
                <a:latin typeface="Carlito"/>
                <a:cs typeface="Carlito"/>
              </a:rPr>
              <a:t>the</a:t>
            </a:r>
            <a:r>
              <a:rPr sz="2222" spc="208" dirty="0">
                <a:latin typeface="Carlito"/>
                <a:cs typeface="Carlito"/>
              </a:rPr>
              <a:t> </a:t>
            </a:r>
            <a:r>
              <a:rPr sz="2222" dirty="0">
                <a:latin typeface="Carlito"/>
                <a:cs typeface="Carlito"/>
              </a:rPr>
              <a:t>bank.</a:t>
            </a:r>
            <a:r>
              <a:rPr sz="2222" spc="218" dirty="0">
                <a:latin typeface="Carlito"/>
                <a:cs typeface="Carlito"/>
              </a:rPr>
              <a:t> </a:t>
            </a:r>
            <a:r>
              <a:rPr sz="2222" spc="-23" dirty="0">
                <a:latin typeface="Carlito"/>
                <a:cs typeface="Carlito"/>
              </a:rPr>
              <a:t>In </a:t>
            </a:r>
            <a:r>
              <a:rPr sz="2222" dirty="0">
                <a:latin typeface="Carlito"/>
                <a:cs typeface="Carlito"/>
              </a:rPr>
              <a:t>such</a:t>
            </a:r>
            <a:r>
              <a:rPr sz="2222" spc="263" dirty="0">
                <a:latin typeface="Carlito"/>
                <a:cs typeface="Carlito"/>
              </a:rPr>
              <a:t> </a:t>
            </a:r>
            <a:r>
              <a:rPr sz="2222" dirty="0">
                <a:latin typeface="Carlito"/>
                <a:cs typeface="Carlito"/>
              </a:rPr>
              <a:t>cases,</a:t>
            </a:r>
            <a:r>
              <a:rPr sz="2222" spc="286" dirty="0">
                <a:latin typeface="Carlito"/>
                <a:cs typeface="Carlito"/>
              </a:rPr>
              <a:t> </a:t>
            </a:r>
            <a:r>
              <a:rPr sz="2222" dirty="0">
                <a:latin typeface="Carlito"/>
                <a:cs typeface="Carlito"/>
              </a:rPr>
              <a:t>the</a:t>
            </a:r>
            <a:r>
              <a:rPr sz="2222" spc="268" dirty="0">
                <a:latin typeface="Carlito"/>
                <a:cs typeface="Carlito"/>
              </a:rPr>
              <a:t> </a:t>
            </a:r>
            <a:r>
              <a:rPr sz="2222" dirty="0">
                <a:latin typeface="Carlito"/>
                <a:cs typeface="Carlito"/>
              </a:rPr>
              <a:t>saturation</a:t>
            </a:r>
            <a:r>
              <a:rPr sz="2222" spc="268" dirty="0">
                <a:latin typeface="Carlito"/>
                <a:cs typeface="Carlito"/>
              </a:rPr>
              <a:t> </a:t>
            </a:r>
            <a:r>
              <a:rPr sz="2222" dirty="0">
                <a:latin typeface="Carlito"/>
                <a:cs typeface="Carlito"/>
              </a:rPr>
              <a:t>line</a:t>
            </a:r>
            <a:r>
              <a:rPr sz="2222" spc="268" dirty="0">
                <a:latin typeface="Carlito"/>
                <a:cs typeface="Carlito"/>
              </a:rPr>
              <a:t> </a:t>
            </a:r>
            <a:r>
              <a:rPr sz="2222" dirty="0">
                <a:latin typeface="Carlito"/>
                <a:cs typeface="Carlito"/>
              </a:rPr>
              <a:t>can</a:t>
            </a:r>
            <a:r>
              <a:rPr sz="2222" spc="295" dirty="0">
                <a:latin typeface="Carlito"/>
                <a:cs typeface="Carlito"/>
              </a:rPr>
              <a:t> </a:t>
            </a:r>
            <a:r>
              <a:rPr sz="2222" dirty="0">
                <a:latin typeface="Carlito"/>
                <a:cs typeface="Carlito"/>
              </a:rPr>
              <a:t>be</a:t>
            </a:r>
            <a:r>
              <a:rPr sz="2222" spc="290" dirty="0">
                <a:latin typeface="Carlito"/>
                <a:cs typeface="Carlito"/>
              </a:rPr>
              <a:t> </a:t>
            </a:r>
            <a:r>
              <a:rPr sz="2222" dirty="0">
                <a:latin typeface="Carlito"/>
                <a:cs typeface="Carlito"/>
              </a:rPr>
              <a:t>kept</a:t>
            </a:r>
            <a:r>
              <a:rPr sz="2222" spc="272" dirty="0">
                <a:latin typeface="Carlito"/>
                <a:cs typeface="Carlito"/>
              </a:rPr>
              <a:t> </a:t>
            </a:r>
            <a:r>
              <a:rPr sz="2222" dirty="0">
                <a:latin typeface="Carlito"/>
                <a:cs typeface="Carlito"/>
              </a:rPr>
              <a:t>covered</a:t>
            </a:r>
            <a:r>
              <a:rPr sz="2222" spc="290" dirty="0">
                <a:latin typeface="Carlito"/>
                <a:cs typeface="Carlito"/>
              </a:rPr>
              <a:t> </a:t>
            </a:r>
            <a:r>
              <a:rPr sz="2222" dirty="0">
                <a:latin typeface="Carlito"/>
                <a:cs typeface="Carlito"/>
              </a:rPr>
              <a:t>at</a:t>
            </a:r>
            <a:r>
              <a:rPr sz="2222" spc="272" dirty="0">
                <a:latin typeface="Carlito"/>
                <a:cs typeface="Carlito"/>
              </a:rPr>
              <a:t> </a:t>
            </a:r>
            <a:r>
              <a:rPr sz="2222" dirty="0">
                <a:latin typeface="Carlito"/>
                <a:cs typeface="Carlito"/>
              </a:rPr>
              <a:t>least</a:t>
            </a:r>
            <a:r>
              <a:rPr sz="2222" spc="272" dirty="0">
                <a:latin typeface="Carlito"/>
                <a:cs typeface="Carlito"/>
              </a:rPr>
              <a:t> </a:t>
            </a:r>
            <a:r>
              <a:rPr sz="2222" dirty="0">
                <a:latin typeface="Carlito"/>
                <a:cs typeface="Carlito"/>
              </a:rPr>
              <a:t>by</a:t>
            </a:r>
            <a:r>
              <a:rPr sz="2222" spc="281" dirty="0">
                <a:latin typeface="Carlito"/>
                <a:cs typeface="Carlito"/>
              </a:rPr>
              <a:t> </a:t>
            </a:r>
            <a:r>
              <a:rPr sz="2222" spc="-18" dirty="0">
                <a:latin typeface="Carlito"/>
                <a:cs typeface="Carlito"/>
              </a:rPr>
              <a:t>0.5m </a:t>
            </a:r>
            <a:r>
              <a:rPr sz="2222" dirty="0">
                <a:latin typeface="Carlito"/>
                <a:cs typeface="Carlito"/>
              </a:rPr>
              <a:t>with</a:t>
            </a:r>
            <a:r>
              <a:rPr sz="2222" spc="-45" dirty="0">
                <a:latin typeface="Carlito"/>
                <a:cs typeface="Carlito"/>
              </a:rPr>
              <a:t> </a:t>
            </a:r>
            <a:r>
              <a:rPr sz="2222" dirty="0">
                <a:latin typeface="Carlito"/>
                <a:cs typeface="Carlito"/>
              </a:rPr>
              <a:t>the</a:t>
            </a:r>
            <a:r>
              <a:rPr sz="2222" spc="-50" dirty="0">
                <a:latin typeface="Carlito"/>
                <a:cs typeface="Carlito"/>
              </a:rPr>
              <a:t> </a:t>
            </a:r>
            <a:r>
              <a:rPr sz="2222" dirty="0">
                <a:latin typeface="Carlito"/>
                <a:cs typeface="Carlito"/>
              </a:rPr>
              <a:t>help</a:t>
            </a:r>
            <a:r>
              <a:rPr sz="2222" spc="-45" dirty="0">
                <a:latin typeface="Carlito"/>
                <a:cs typeface="Carlito"/>
              </a:rPr>
              <a:t> </a:t>
            </a:r>
            <a:r>
              <a:rPr sz="2222" dirty="0">
                <a:latin typeface="Carlito"/>
                <a:cs typeface="Carlito"/>
              </a:rPr>
              <a:t>of</a:t>
            </a:r>
            <a:r>
              <a:rPr sz="2222" spc="-23" dirty="0">
                <a:latin typeface="Carlito"/>
                <a:cs typeface="Carlito"/>
              </a:rPr>
              <a:t> </a:t>
            </a:r>
            <a:r>
              <a:rPr sz="2222" dirty="0">
                <a:latin typeface="Carlito"/>
                <a:cs typeface="Carlito"/>
              </a:rPr>
              <a:t>counter</a:t>
            </a:r>
            <a:r>
              <a:rPr sz="2222" spc="-50" dirty="0">
                <a:latin typeface="Carlito"/>
                <a:cs typeface="Carlito"/>
              </a:rPr>
              <a:t> </a:t>
            </a:r>
            <a:r>
              <a:rPr sz="2222" dirty="0">
                <a:latin typeface="Carlito"/>
                <a:cs typeface="Carlito"/>
              </a:rPr>
              <a:t>berms</a:t>
            </a:r>
            <a:r>
              <a:rPr sz="2222" spc="-14" dirty="0">
                <a:latin typeface="Carlito"/>
                <a:cs typeface="Carlito"/>
              </a:rPr>
              <a:t> </a:t>
            </a:r>
            <a:r>
              <a:rPr sz="2222" dirty="0">
                <a:latin typeface="Carlito"/>
                <a:cs typeface="Carlito"/>
              </a:rPr>
              <a:t>as</a:t>
            </a:r>
            <a:r>
              <a:rPr sz="2222" spc="-36" dirty="0">
                <a:latin typeface="Carlito"/>
                <a:cs typeface="Carlito"/>
              </a:rPr>
              <a:t> </a:t>
            </a:r>
            <a:r>
              <a:rPr sz="2222" dirty="0">
                <a:latin typeface="Carlito"/>
                <a:cs typeface="Carlito"/>
              </a:rPr>
              <a:t>shown</a:t>
            </a:r>
            <a:r>
              <a:rPr sz="2222" spc="-23" dirty="0">
                <a:latin typeface="Carlito"/>
                <a:cs typeface="Carlito"/>
              </a:rPr>
              <a:t> </a:t>
            </a:r>
            <a:r>
              <a:rPr sz="2222" dirty="0">
                <a:latin typeface="Carlito"/>
                <a:cs typeface="Carlito"/>
              </a:rPr>
              <a:t>in</a:t>
            </a:r>
            <a:r>
              <a:rPr sz="2222" spc="-27" dirty="0">
                <a:latin typeface="Carlito"/>
                <a:cs typeface="Carlito"/>
              </a:rPr>
              <a:t> </a:t>
            </a:r>
            <a:r>
              <a:rPr sz="2222" dirty="0">
                <a:latin typeface="Carlito"/>
                <a:cs typeface="Carlito"/>
              </a:rPr>
              <a:t>figure</a:t>
            </a:r>
            <a:r>
              <a:rPr sz="2222" spc="-45" dirty="0">
                <a:latin typeface="Carlito"/>
                <a:cs typeface="Carlito"/>
              </a:rPr>
              <a:t> </a:t>
            </a:r>
            <a:r>
              <a:rPr sz="2222" spc="-9" dirty="0">
                <a:latin typeface="Carlito"/>
                <a:cs typeface="Carlito"/>
              </a:rPr>
              <a:t>below.</a:t>
            </a:r>
            <a:endParaRPr sz="2222">
              <a:latin typeface="Carlito"/>
              <a:cs typeface="Carlito"/>
            </a:endParaRPr>
          </a:p>
        </p:txBody>
      </p:sp>
      <p:grpSp>
        <p:nvGrpSpPr>
          <p:cNvPr id="3" name="object 3"/>
          <p:cNvGrpSpPr/>
          <p:nvPr/>
        </p:nvGrpSpPr>
        <p:grpSpPr>
          <a:xfrm>
            <a:off x="3787657" y="877548"/>
            <a:ext cx="4918643" cy="495204"/>
            <a:chOff x="2801111" y="967740"/>
            <a:chExt cx="5424170" cy="546100"/>
          </a:xfrm>
        </p:grpSpPr>
        <p:sp>
          <p:nvSpPr>
            <p:cNvPr id="4" name="object 4"/>
            <p:cNvSpPr/>
            <p:nvPr/>
          </p:nvSpPr>
          <p:spPr>
            <a:xfrm>
              <a:off x="2807208" y="973835"/>
              <a:ext cx="5413375" cy="26034"/>
            </a:xfrm>
            <a:custGeom>
              <a:avLst/>
              <a:gdLst/>
              <a:ahLst/>
              <a:cxnLst/>
              <a:rect l="l" t="t" r="r" b="b"/>
              <a:pathLst>
                <a:path w="5413375" h="26034">
                  <a:moveTo>
                    <a:pt x="5413248" y="0"/>
                  </a:moveTo>
                  <a:lnTo>
                    <a:pt x="0" y="0"/>
                  </a:lnTo>
                  <a:lnTo>
                    <a:pt x="0" y="9144"/>
                  </a:lnTo>
                  <a:lnTo>
                    <a:pt x="0" y="25908"/>
                  </a:lnTo>
                  <a:lnTo>
                    <a:pt x="5413248" y="25908"/>
                  </a:lnTo>
                  <a:lnTo>
                    <a:pt x="5413248" y="9144"/>
                  </a:lnTo>
                  <a:lnTo>
                    <a:pt x="5413248" y="0"/>
                  </a:lnTo>
                  <a:close/>
                </a:path>
              </a:pathLst>
            </a:custGeom>
            <a:solidFill>
              <a:srgbClr val="CACACA"/>
            </a:solidFill>
          </p:spPr>
          <p:txBody>
            <a:bodyPr wrap="square" lIns="0" tIns="0" rIns="0" bIns="0" rtlCol="0"/>
            <a:lstStyle/>
            <a:p>
              <a:endParaRPr sz="1632"/>
            </a:p>
          </p:txBody>
        </p:sp>
        <p:sp>
          <p:nvSpPr>
            <p:cNvPr id="5" name="object 5"/>
            <p:cNvSpPr/>
            <p:nvPr/>
          </p:nvSpPr>
          <p:spPr>
            <a:xfrm>
              <a:off x="2807208" y="999743"/>
              <a:ext cx="5413375" cy="58419"/>
            </a:xfrm>
            <a:custGeom>
              <a:avLst/>
              <a:gdLst/>
              <a:ahLst/>
              <a:cxnLst/>
              <a:rect l="l" t="t" r="r" b="b"/>
              <a:pathLst>
                <a:path w="5413375" h="58419">
                  <a:moveTo>
                    <a:pt x="5413248" y="0"/>
                  </a:moveTo>
                  <a:lnTo>
                    <a:pt x="0" y="0"/>
                  </a:lnTo>
                  <a:lnTo>
                    <a:pt x="0" y="24384"/>
                  </a:lnTo>
                  <a:lnTo>
                    <a:pt x="0" y="57912"/>
                  </a:lnTo>
                  <a:lnTo>
                    <a:pt x="5413248" y="57912"/>
                  </a:lnTo>
                  <a:lnTo>
                    <a:pt x="5413248" y="24384"/>
                  </a:lnTo>
                  <a:lnTo>
                    <a:pt x="5413248" y="0"/>
                  </a:lnTo>
                  <a:close/>
                </a:path>
              </a:pathLst>
            </a:custGeom>
            <a:solidFill>
              <a:srgbClr val="C8C8C8"/>
            </a:solidFill>
          </p:spPr>
          <p:txBody>
            <a:bodyPr wrap="square" lIns="0" tIns="0" rIns="0" bIns="0" rtlCol="0"/>
            <a:lstStyle/>
            <a:p>
              <a:endParaRPr sz="1632"/>
            </a:p>
          </p:txBody>
        </p:sp>
        <p:sp>
          <p:nvSpPr>
            <p:cNvPr id="6" name="object 6"/>
            <p:cNvSpPr/>
            <p:nvPr/>
          </p:nvSpPr>
          <p:spPr>
            <a:xfrm>
              <a:off x="2807208" y="1057655"/>
              <a:ext cx="5413375" cy="67310"/>
            </a:xfrm>
            <a:custGeom>
              <a:avLst/>
              <a:gdLst/>
              <a:ahLst/>
              <a:cxnLst/>
              <a:rect l="l" t="t" r="r" b="b"/>
              <a:pathLst>
                <a:path w="5413375" h="67309">
                  <a:moveTo>
                    <a:pt x="5413248" y="0"/>
                  </a:moveTo>
                  <a:lnTo>
                    <a:pt x="0" y="0"/>
                  </a:lnTo>
                  <a:lnTo>
                    <a:pt x="0" y="33528"/>
                  </a:lnTo>
                  <a:lnTo>
                    <a:pt x="0" y="67056"/>
                  </a:lnTo>
                  <a:lnTo>
                    <a:pt x="5413248" y="67056"/>
                  </a:lnTo>
                  <a:lnTo>
                    <a:pt x="5413248" y="33528"/>
                  </a:lnTo>
                  <a:lnTo>
                    <a:pt x="5413248" y="0"/>
                  </a:lnTo>
                  <a:close/>
                </a:path>
              </a:pathLst>
            </a:custGeom>
            <a:solidFill>
              <a:srgbClr val="C6C6C6"/>
            </a:solidFill>
          </p:spPr>
          <p:txBody>
            <a:bodyPr wrap="square" lIns="0" tIns="0" rIns="0" bIns="0" rtlCol="0"/>
            <a:lstStyle/>
            <a:p>
              <a:endParaRPr sz="1632"/>
            </a:p>
          </p:txBody>
        </p:sp>
        <p:sp>
          <p:nvSpPr>
            <p:cNvPr id="7" name="object 7"/>
            <p:cNvSpPr/>
            <p:nvPr/>
          </p:nvSpPr>
          <p:spPr>
            <a:xfrm>
              <a:off x="2807208" y="1124711"/>
              <a:ext cx="5413375" cy="33655"/>
            </a:xfrm>
            <a:custGeom>
              <a:avLst/>
              <a:gdLst/>
              <a:ahLst/>
              <a:cxnLst/>
              <a:rect l="l" t="t" r="r" b="b"/>
              <a:pathLst>
                <a:path w="5413375" h="33655">
                  <a:moveTo>
                    <a:pt x="5413248" y="0"/>
                  </a:moveTo>
                  <a:lnTo>
                    <a:pt x="5413248" y="33528"/>
                  </a:lnTo>
                  <a:lnTo>
                    <a:pt x="0" y="33528"/>
                  </a:lnTo>
                  <a:lnTo>
                    <a:pt x="0" y="0"/>
                  </a:lnTo>
                  <a:lnTo>
                    <a:pt x="5413248" y="0"/>
                  </a:lnTo>
                  <a:close/>
                </a:path>
              </a:pathLst>
            </a:custGeom>
            <a:solidFill>
              <a:srgbClr val="C4C4C4"/>
            </a:solidFill>
          </p:spPr>
          <p:txBody>
            <a:bodyPr wrap="square" lIns="0" tIns="0" rIns="0" bIns="0" rtlCol="0"/>
            <a:lstStyle/>
            <a:p>
              <a:endParaRPr sz="1632"/>
            </a:p>
          </p:txBody>
        </p:sp>
        <p:sp>
          <p:nvSpPr>
            <p:cNvPr id="8" name="object 8"/>
            <p:cNvSpPr/>
            <p:nvPr/>
          </p:nvSpPr>
          <p:spPr>
            <a:xfrm>
              <a:off x="2807208" y="1158239"/>
              <a:ext cx="5413375" cy="67310"/>
            </a:xfrm>
            <a:custGeom>
              <a:avLst/>
              <a:gdLst/>
              <a:ahLst/>
              <a:cxnLst/>
              <a:rect l="l" t="t" r="r" b="b"/>
              <a:pathLst>
                <a:path w="5413375" h="67309">
                  <a:moveTo>
                    <a:pt x="5413248" y="0"/>
                  </a:moveTo>
                  <a:lnTo>
                    <a:pt x="0" y="0"/>
                  </a:lnTo>
                  <a:lnTo>
                    <a:pt x="0" y="33528"/>
                  </a:lnTo>
                  <a:lnTo>
                    <a:pt x="0" y="67056"/>
                  </a:lnTo>
                  <a:lnTo>
                    <a:pt x="5413248" y="67056"/>
                  </a:lnTo>
                  <a:lnTo>
                    <a:pt x="5413248" y="33528"/>
                  </a:lnTo>
                  <a:lnTo>
                    <a:pt x="5413248" y="0"/>
                  </a:lnTo>
                  <a:close/>
                </a:path>
              </a:pathLst>
            </a:custGeom>
            <a:solidFill>
              <a:srgbClr val="C3C3C3"/>
            </a:solidFill>
          </p:spPr>
          <p:txBody>
            <a:bodyPr wrap="square" lIns="0" tIns="0" rIns="0" bIns="0" rtlCol="0"/>
            <a:lstStyle/>
            <a:p>
              <a:endParaRPr sz="1632"/>
            </a:p>
          </p:txBody>
        </p:sp>
        <p:sp>
          <p:nvSpPr>
            <p:cNvPr id="9" name="object 9"/>
            <p:cNvSpPr/>
            <p:nvPr/>
          </p:nvSpPr>
          <p:spPr>
            <a:xfrm>
              <a:off x="2807208" y="1225295"/>
              <a:ext cx="5413375" cy="67310"/>
            </a:xfrm>
            <a:custGeom>
              <a:avLst/>
              <a:gdLst/>
              <a:ahLst/>
              <a:cxnLst/>
              <a:rect l="l" t="t" r="r" b="b"/>
              <a:pathLst>
                <a:path w="5413375" h="67309">
                  <a:moveTo>
                    <a:pt x="5413248" y="0"/>
                  </a:moveTo>
                  <a:lnTo>
                    <a:pt x="0" y="0"/>
                  </a:lnTo>
                  <a:lnTo>
                    <a:pt x="0" y="33528"/>
                  </a:lnTo>
                  <a:lnTo>
                    <a:pt x="0" y="67056"/>
                  </a:lnTo>
                  <a:lnTo>
                    <a:pt x="5413248" y="67056"/>
                  </a:lnTo>
                  <a:lnTo>
                    <a:pt x="5413248" y="33528"/>
                  </a:lnTo>
                  <a:lnTo>
                    <a:pt x="5413248" y="0"/>
                  </a:lnTo>
                  <a:close/>
                </a:path>
              </a:pathLst>
            </a:custGeom>
            <a:solidFill>
              <a:srgbClr val="C1C1C1"/>
            </a:solidFill>
          </p:spPr>
          <p:txBody>
            <a:bodyPr wrap="square" lIns="0" tIns="0" rIns="0" bIns="0" rtlCol="0"/>
            <a:lstStyle/>
            <a:p>
              <a:endParaRPr sz="1632"/>
            </a:p>
          </p:txBody>
        </p:sp>
        <p:sp>
          <p:nvSpPr>
            <p:cNvPr id="10" name="object 10"/>
            <p:cNvSpPr/>
            <p:nvPr/>
          </p:nvSpPr>
          <p:spPr>
            <a:xfrm>
              <a:off x="2807208" y="1292351"/>
              <a:ext cx="5413375" cy="33655"/>
            </a:xfrm>
            <a:custGeom>
              <a:avLst/>
              <a:gdLst/>
              <a:ahLst/>
              <a:cxnLst/>
              <a:rect l="l" t="t" r="r" b="b"/>
              <a:pathLst>
                <a:path w="5413375" h="33655">
                  <a:moveTo>
                    <a:pt x="5413248" y="0"/>
                  </a:moveTo>
                  <a:lnTo>
                    <a:pt x="5413248" y="33528"/>
                  </a:lnTo>
                  <a:lnTo>
                    <a:pt x="0" y="33528"/>
                  </a:lnTo>
                  <a:lnTo>
                    <a:pt x="0" y="0"/>
                  </a:lnTo>
                  <a:lnTo>
                    <a:pt x="5413248" y="0"/>
                  </a:lnTo>
                  <a:close/>
                </a:path>
              </a:pathLst>
            </a:custGeom>
            <a:solidFill>
              <a:srgbClr val="BFBFBF"/>
            </a:solidFill>
          </p:spPr>
          <p:txBody>
            <a:bodyPr wrap="square" lIns="0" tIns="0" rIns="0" bIns="0" rtlCol="0"/>
            <a:lstStyle/>
            <a:p>
              <a:endParaRPr sz="1632"/>
            </a:p>
          </p:txBody>
        </p:sp>
        <p:sp>
          <p:nvSpPr>
            <p:cNvPr id="11" name="object 11"/>
            <p:cNvSpPr/>
            <p:nvPr/>
          </p:nvSpPr>
          <p:spPr>
            <a:xfrm>
              <a:off x="2807208" y="1325879"/>
              <a:ext cx="5413375" cy="67310"/>
            </a:xfrm>
            <a:custGeom>
              <a:avLst/>
              <a:gdLst/>
              <a:ahLst/>
              <a:cxnLst/>
              <a:rect l="l" t="t" r="r" b="b"/>
              <a:pathLst>
                <a:path w="5413375" h="67309">
                  <a:moveTo>
                    <a:pt x="5413248" y="0"/>
                  </a:moveTo>
                  <a:lnTo>
                    <a:pt x="0" y="0"/>
                  </a:lnTo>
                  <a:lnTo>
                    <a:pt x="0" y="33528"/>
                  </a:lnTo>
                  <a:lnTo>
                    <a:pt x="0" y="67056"/>
                  </a:lnTo>
                  <a:lnTo>
                    <a:pt x="5413248" y="67056"/>
                  </a:lnTo>
                  <a:lnTo>
                    <a:pt x="5413248" y="33528"/>
                  </a:lnTo>
                  <a:lnTo>
                    <a:pt x="5413248" y="0"/>
                  </a:lnTo>
                  <a:close/>
                </a:path>
              </a:pathLst>
            </a:custGeom>
            <a:solidFill>
              <a:srgbClr val="C1C1C1"/>
            </a:solidFill>
          </p:spPr>
          <p:txBody>
            <a:bodyPr wrap="square" lIns="0" tIns="0" rIns="0" bIns="0" rtlCol="0"/>
            <a:lstStyle/>
            <a:p>
              <a:endParaRPr sz="1632"/>
            </a:p>
          </p:txBody>
        </p:sp>
        <p:sp>
          <p:nvSpPr>
            <p:cNvPr id="12" name="object 12"/>
            <p:cNvSpPr/>
            <p:nvPr/>
          </p:nvSpPr>
          <p:spPr>
            <a:xfrm>
              <a:off x="2807208" y="1392935"/>
              <a:ext cx="5413375" cy="66040"/>
            </a:xfrm>
            <a:custGeom>
              <a:avLst/>
              <a:gdLst/>
              <a:ahLst/>
              <a:cxnLst/>
              <a:rect l="l" t="t" r="r" b="b"/>
              <a:pathLst>
                <a:path w="5413375" h="66040">
                  <a:moveTo>
                    <a:pt x="5413248" y="0"/>
                  </a:moveTo>
                  <a:lnTo>
                    <a:pt x="0" y="0"/>
                  </a:lnTo>
                  <a:lnTo>
                    <a:pt x="0" y="32004"/>
                  </a:lnTo>
                  <a:lnTo>
                    <a:pt x="0" y="65532"/>
                  </a:lnTo>
                  <a:lnTo>
                    <a:pt x="5413248" y="65532"/>
                  </a:lnTo>
                  <a:lnTo>
                    <a:pt x="5413248" y="32004"/>
                  </a:lnTo>
                  <a:lnTo>
                    <a:pt x="5413248" y="0"/>
                  </a:lnTo>
                  <a:close/>
                </a:path>
              </a:pathLst>
            </a:custGeom>
            <a:solidFill>
              <a:srgbClr val="C3C3C3"/>
            </a:solidFill>
          </p:spPr>
          <p:txBody>
            <a:bodyPr wrap="square" lIns="0" tIns="0" rIns="0" bIns="0" rtlCol="0"/>
            <a:lstStyle/>
            <a:p>
              <a:endParaRPr sz="1632"/>
            </a:p>
          </p:txBody>
        </p:sp>
        <p:sp>
          <p:nvSpPr>
            <p:cNvPr id="13" name="object 13"/>
            <p:cNvSpPr/>
            <p:nvPr/>
          </p:nvSpPr>
          <p:spPr>
            <a:xfrm>
              <a:off x="2807208" y="1458467"/>
              <a:ext cx="5413375" cy="33655"/>
            </a:xfrm>
            <a:custGeom>
              <a:avLst/>
              <a:gdLst/>
              <a:ahLst/>
              <a:cxnLst/>
              <a:rect l="l" t="t" r="r" b="b"/>
              <a:pathLst>
                <a:path w="5413375" h="33655">
                  <a:moveTo>
                    <a:pt x="5413248" y="0"/>
                  </a:moveTo>
                  <a:lnTo>
                    <a:pt x="5413248" y="33528"/>
                  </a:lnTo>
                  <a:lnTo>
                    <a:pt x="0" y="33528"/>
                  </a:lnTo>
                  <a:lnTo>
                    <a:pt x="0" y="0"/>
                  </a:lnTo>
                  <a:lnTo>
                    <a:pt x="5413248" y="0"/>
                  </a:lnTo>
                  <a:close/>
                </a:path>
              </a:pathLst>
            </a:custGeom>
            <a:solidFill>
              <a:srgbClr val="C4C4C4"/>
            </a:solidFill>
          </p:spPr>
          <p:txBody>
            <a:bodyPr wrap="square" lIns="0" tIns="0" rIns="0" bIns="0" rtlCol="0"/>
            <a:lstStyle/>
            <a:p>
              <a:endParaRPr sz="1632"/>
            </a:p>
          </p:txBody>
        </p:sp>
        <p:sp>
          <p:nvSpPr>
            <p:cNvPr id="14" name="object 14"/>
            <p:cNvSpPr/>
            <p:nvPr/>
          </p:nvSpPr>
          <p:spPr>
            <a:xfrm>
              <a:off x="2807208" y="1491995"/>
              <a:ext cx="5413375" cy="17145"/>
            </a:xfrm>
            <a:custGeom>
              <a:avLst/>
              <a:gdLst/>
              <a:ahLst/>
              <a:cxnLst/>
              <a:rect l="l" t="t" r="r" b="b"/>
              <a:pathLst>
                <a:path w="5413375" h="17144">
                  <a:moveTo>
                    <a:pt x="0" y="0"/>
                  </a:moveTo>
                  <a:lnTo>
                    <a:pt x="5413248" y="0"/>
                  </a:lnTo>
                  <a:lnTo>
                    <a:pt x="5413248" y="16764"/>
                  </a:lnTo>
                  <a:lnTo>
                    <a:pt x="0" y="16764"/>
                  </a:lnTo>
                  <a:lnTo>
                    <a:pt x="0" y="0"/>
                  </a:lnTo>
                  <a:close/>
                </a:path>
              </a:pathLst>
            </a:custGeom>
            <a:solidFill>
              <a:srgbClr val="C6C6C6"/>
            </a:solidFill>
          </p:spPr>
          <p:txBody>
            <a:bodyPr wrap="square" lIns="0" tIns="0" rIns="0" bIns="0" rtlCol="0"/>
            <a:lstStyle/>
            <a:p>
              <a:endParaRPr sz="1632"/>
            </a:p>
          </p:txBody>
        </p:sp>
        <p:sp>
          <p:nvSpPr>
            <p:cNvPr id="15" name="object 15"/>
            <p:cNvSpPr/>
            <p:nvPr/>
          </p:nvSpPr>
          <p:spPr>
            <a:xfrm>
              <a:off x="2801111" y="967740"/>
              <a:ext cx="5424170" cy="546100"/>
            </a:xfrm>
            <a:custGeom>
              <a:avLst/>
              <a:gdLst/>
              <a:ahLst/>
              <a:cxnLst/>
              <a:rect l="l" t="t" r="r" b="b"/>
              <a:pathLst>
                <a:path w="5424170" h="546100">
                  <a:moveTo>
                    <a:pt x="5423916" y="545592"/>
                  </a:moveTo>
                  <a:lnTo>
                    <a:pt x="0" y="545592"/>
                  </a:lnTo>
                  <a:lnTo>
                    <a:pt x="0" y="0"/>
                  </a:lnTo>
                  <a:lnTo>
                    <a:pt x="5423916" y="0"/>
                  </a:lnTo>
                  <a:lnTo>
                    <a:pt x="5423916" y="6096"/>
                  </a:lnTo>
                  <a:lnTo>
                    <a:pt x="12192" y="6096"/>
                  </a:lnTo>
                  <a:lnTo>
                    <a:pt x="6096" y="12192"/>
                  </a:lnTo>
                  <a:lnTo>
                    <a:pt x="12192" y="12192"/>
                  </a:lnTo>
                  <a:lnTo>
                    <a:pt x="12192" y="534924"/>
                  </a:lnTo>
                  <a:lnTo>
                    <a:pt x="6096" y="534924"/>
                  </a:lnTo>
                  <a:lnTo>
                    <a:pt x="12192" y="541020"/>
                  </a:lnTo>
                  <a:lnTo>
                    <a:pt x="5423916" y="541020"/>
                  </a:lnTo>
                  <a:lnTo>
                    <a:pt x="5423916" y="545592"/>
                  </a:lnTo>
                  <a:close/>
                </a:path>
                <a:path w="5424170" h="546100">
                  <a:moveTo>
                    <a:pt x="12192" y="12192"/>
                  </a:moveTo>
                  <a:lnTo>
                    <a:pt x="6096" y="12192"/>
                  </a:lnTo>
                  <a:lnTo>
                    <a:pt x="12192" y="6096"/>
                  </a:lnTo>
                  <a:lnTo>
                    <a:pt x="12192" y="12192"/>
                  </a:lnTo>
                  <a:close/>
                </a:path>
                <a:path w="5424170" h="546100">
                  <a:moveTo>
                    <a:pt x="5413248" y="12192"/>
                  </a:moveTo>
                  <a:lnTo>
                    <a:pt x="12192" y="12192"/>
                  </a:lnTo>
                  <a:lnTo>
                    <a:pt x="12192" y="6096"/>
                  </a:lnTo>
                  <a:lnTo>
                    <a:pt x="5413248" y="6096"/>
                  </a:lnTo>
                  <a:lnTo>
                    <a:pt x="5413248" y="12192"/>
                  </a:lnTo>
                  <a:close/>
                </a:path>
                <a:path w="5424170" h="546100">
                  <a:moveTo>
                    <a:pt x="5413248" y="541020"/>
                  </a:moveTo>
                  <a:lnTo>
                    <a:pt x="5413248" y="6096"/>
                  </a:lnTo>
                  <a:lnTo>
                    <a:pt x="5419344" y="12192"/>
                  </a:lnTo>
                  <a:lnTo>
                    <a:pt x="5423916" y="12192"/>
                  </a:lnTo>
                  <a:lnTo>
                    <a:pt x="5423916" y="534924"/>
                  </a:lnTo>
                  <a:lnTo>
                    <a:pt x="5419344" y="534924"/>
                  </a:lnTo>
                  <a:lnTo>
                    <a:pt x="5413248" y="541020"/>
                  </a:lnTo>
                  <a:close/>
                </a:path>
                <a:path w="5424170" h="546100">
                  <a:moveTo>
                    <a:pt x="5423916" y="12192"/>
                  </a:moveTo>
                  <a:lnTo>
                    <a:pt x="5419344" y="12192"/>
                  </a:lnTo>
                  <a:lnTo>
                    <a:pt x="5413248" y="6096"/>
                  </a:lnTo>
                  <a:lnTo>
                    <a:pt x="5423916" y="6096"/>
                  </a:lnTo>
                  <a:lnTo>
                    <a:pt x="5423916" y="12192"/>
                  </a:lnTo>
                  <a:close/>
                </a:path>
                <a:path w="5424170" h="546100">
                  <a:moveTo>
                    <a:pt x="12192" y="541020"/>
                  </a:moveTo>
                  <a:lnTo>
                    <a:pt x="6096" y="534924"/>
                  </a:lnTo>
                  <a:lnTo>
                    <a:pt x="12192" y="534924"/>
                  </a:lnTo>
                  <a:lnTo>
                    <a:pt x="12192" y="541020"/>
                  </a:lnTo>
                  <a:close/>
                </a:path>
                <a:path w="5424170" h="546100">
                  <a:moveTo>
                    <a:pt x="5413248" y="541020"/>
                  </a:moveTo>
                  <a:lnTo>
                    <a:pt x="12192" y="541020"/>
                  </a:lnTo>
                  <a:lnTo>
                    <a:pt x="12192" y="534924"/>
                  </a:lnTo>
                  <a:lnTo>
                    <a:pt x="5413248" y="534924"/>
                  </a:lnTo>
                  <a:lnTo>
                    <a:pt x="5413248" y="541020"/>
                  </a:lnTo>
                  <a:close/>
                </a:path>
                <a:path w="5424170" h="546100">
                  <a:moveTo>
                    <a:pt x="5423916" y="541020"/>
                  </a:moveTo>
                  <a:lnTo>
                    <a:pt x="5413248" y="541020"/>
                  </a:lnTo>
                  <a:lnTo>
                    <a:pt x="5419344" y="534924"/>
                  </a:lnTo>
                  <a:lnTo>
                    <a:pt x="5423916" y="534924"/>
                  </a:lnTo>
                  <a:lnTo>
                    <a:pt x="5423916" y="541020"/>
                  </a:lnTo>
                  <a:close/>
                </a:path>
              </a:pathLst>
            </a:custGeom>
            <a:solidFill>
              <a:srgbClr val="A5A5A5"/>
            </a:solidFill>
          </p:spPr>
          <p:txBody>
            <a:bodyPr wrap="square" lIns="0" tIns="0" rIns="0" bIns="0" rtlCol="0"/>
            <a:lstStyle/>
            <a:p>
              <a:endParaRPr sz="1632"/>
            </a:p>
          </p:txBody>
        </p:sp>
      </p:grpSp>
      <p:sp>
        <p:nvSpPr>
          <p:cNvPr id="16" name="object 16"/>
          <p:cNvSpPr txBox="1">
            <a:spLocks noGrp="1"/>
          </p:cNvSpPr>
          <p:nvPr>
            <p:ph type="title"/>
          </p:nvPr>
        </p:nvSpPr>
        <p:spPr>
          <a:xfrm>
            <a:off x="2007687" y="248893"/>
            <a:ext cx="9535557" cy="1366427"/>
          </a:xfrm>
          <a:prstGeom prst="rect">
            <a:avLst/>
          </a:prstGeom>
        </p:spPr>
        <p:txBody>
          <a:bodyPr vert="horz" wrap="square" lIns="0" tIns="12092" rIns="0" bIns="0" rtlCol="0" anchor="ctr">
            <a:spAutoFit/>
          </a:bodyPr>
          <a:lstStyle/>
          <a:p>
            <a:pPr marL="2417284">
              <a:lnSpc>
                <a:spcPct val="100000"/>
              </a:lnSpc>
              <a:spcBef>
                <a:spcPts val="95"/>
              </a:spcBef>
            </a:pPr>
            <a:r>
              <a:rPr i="0" u="none" dirty="0">
                <a:latin typeface="Carlito"/>
                <a:cs typeface="Carlito"/>
              </a:rPr>
              <a:t>Back</a:t>
            </a:r>
            <a:r>
              <a:rPr spc="-32" dirty="0">
                <a:latin typeface="Carlito"/>
                <a:cs typeface="Carlito"/>
              </a:rPr>
              <a:t> </a:t>
            </a:r>
            <a:r>
              <a:rPr spc="-9" dirty="0">
                <a:latin typeface="Carlito"/>
                <a:cs typeface="Carlito"/>
              </a:rPr>
              <a:t>Berm/Counter</a:t>
            </a:r>
            <a:r>
              <a:rPr spc="-68" dirty="0">
                <a:latin typeface="Carlito"/>
                <a:cs typeface="Carlito"/>
              </a:rPr>
              <a:t> </a:t>
            </a:r>
            <a:r>
              <a:rPr spc="-9" dirty="0">
                <a:latin typeface="Carlito"/>
                <a:cs typeface="Carlito"/>
              </a:rPr>
              <a:t>Berm/Pusta</a:t>
            </a:r>
          </a:p>
        </p:txBody>
      </p:sp>
      <p:pic>
        <p:nvPicPr>
          <p:cNvPr id="17" name="object 17"/>
          <p:cNvPicPr/>
          <p:nvPr/>
        </p:nvPicPr>
        <p:blipFill>
          <a:blip r:embed="rId2" cstate="print"/>
          <a:stretch>
            <a:fillRect/>
          </a:stretch>
        </p:blipFill>
        <p:spPr>
          <a:xfrm>
            <a:off x="2976444" y="2943585"/>
            <a:ext cx="5845711" cy="2909036"/>
          </a:xfrm>
          <a:prstGeom prst="rect">
            <a:avLst/>
          </a:prstGeom>
        </p:spPr>
      </p:pic>
      <p:sp>
        <p:nvSpPr>
          <p:cNvPr id="18" name="object 18"/>
          <p:cNvSpPr txBox="1">
            <a:spLocks noGrp="1"/>
          </p:cNvSpPr>
          <p:nvPr>
            <p:ph type="sldNum" sz="quarter" idx="7"/>
          </p:nvPr>
        </p:nvSpPr>
        <p:spPr>
          <a:xfrm>
            <a:off x="9655592" y="6438383"/>
            <a:ext cx="269270" cy="161616"/>
          </a:xfrm>
          <a:prstGeom prst="rect">
            <a:avLst/>
          </a:prstGeom>
        </p:spPr>
        <p:txBody>
          <a:bodyPr vert="horz" wrap="square" lIns="0" tIns="0" rIns="0" bIns="0" rtlCol="0">
            <a:spAutoFit/>
          </a:bodyPr>
          <a:lstStyle>
            <a:defPPr>
              <a:defRPr kern="0"/>
            </a:defPPr>
            <a:lvl1pPr>
              <a:defRPr sz="1050" b="0" i="0">
                <a:solidFill>
                  <a:srgbClr val="898989"/>
                </a:solidFill>
                <a:latin typeface="Carlito"/>
                <a:cs typeface="Carlito"/>
              </a:defRPr>
            </a:lvl1pPr>
          </a:lstStyle>
          <a:p>
            <a:pPr marL="149860">
              <a:lnSpc>
                <a:spcPts val="1115"/>
              </a:lnSpc>
            </a:pPr>
            <a:fld id="{81D60167-4931-47E6-BA6A-407CBD079E47}" type="slidenum">
              <a:rPr lang="en-US" spc="-50" smtClean="0"/>
              <a:pPr marL="149860">
                <a:lnSpc>
                  <a:spcPts val="1115"/>
                </a:lnSpc>
              </a:pPr>
              <a:t>177</a:t>
            </a:fld>
            <a:endParaRPr spc="-23" dirty="0"/>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975475" y="1362119"/>
            <a:ext cx="8238813" cy="1181828"/>
          </a:xfrm>
          <a:prstGeom prst="rect">
            <a:avLst/>
          </a:prstGeom>
        </p:spPr>
        <p:txBody>
          <a:bodyPr vert="horz" wrap="square" lIns="0" tIns="80039" rIns="0" bIns="0" rtlCol="0">
            <a:spAutoFit/>
          </a:bodyPr>
          <a:lstStyle/>
          <a:p>
            <a:pPr marL="11516" marR="4607" algn="just">
              <a:lnSpc>
                <a:spcPct val="80100"/>
              </a:lnSpc>
              <a:spcBef>
                <a:spcPts val="630"/>
              </a:spcBef>
            </a:pPr>
            <a:r>
              <a:rPr sz="2222" dirty="0">
                <a:latin typeface="Carlito"/>
                <a:cs typeface="Carlito"/>
              </a:rPr>
              <a:t>When</a:t>
            </a:r>
            <a:r>
              <a:rPr sz="2222" spc="150" dirty="0">
                <a:latin typeface="Carlito"/>
                <a:cs typeface="Carlito"/>
              </a:rPr>
              <a:t> </a:t>
            </a:r>
            <a:r>
              <a:rPr sz="2222" dirty="0">
                <a:latin typeface="Carlito"/>
                <a:cs typeface="Carlito"/>
              </a:rPr>
              <a:t>the</a:t>
            </a:r>
            <a:r>
              <a:rPr sz="2222" spc="154" dirty="0">
                <a:latin typeface="Carlito"/>
                <a:cs typeface="Carlito"/>
              </a:rPr>
              <a:t> </a:t>
            </a:r>
            <a:r>
              <a:rPr sz="2222" dirty="0">
                <a:latin typeface="Carlito"/>
                <a:cs typeface="Carlito"/>
              </a:rPr>
              <a:t>earthwork</a:t>
            </a:r>
            <a:r>
              <a:rPr sz="2222" spc="163" dirty="0">
                <a:latin typeface="Carlito"/>
                <a:cs typeface="Carlito"/>
              </a:rPr>
              <a:t> </a:t>
            </a:r>
            <a:r>
              <a:rPr sz="2222" dirty="0">
                <a:latin typeface="Carlito"/>
                <a:cs typeface="Carlito"/>
              </a:rPr>
              <a:t>in</a:t>
            </a:r>
            <a:r>
              <a:rPr sz="2222" spc="141" dirty="0">
                <a:latin typeface="Carlito"/>
                <a:cs typeface="Carlito"/>
              </a:rPr>
              <a:t> </a:t>
            </a:r>
            <a:r>
              <a:rPr sz="2222" dirty="0">
                <a:latin typeface="Carlito"/>
                <a:cs typeface="Carlito"/>
              </a:rPr>
              <a:t>excavation</a:t>
            </a:r>
            <a:r>
              <a:rPr sz="2222" spc="159" dirty="0">
                <a:latin typeface="Carlito"/>
                <a:cs typeface="Carlito"/>
              </a:rPr>
              <a:t> </a:t>
            </a:r>
            <a:r>
              <a:rPr sz="2222" dirty="0">
                <a:latin typeface="Carlito"/>
                <a:cs typeface="Carlito"/>
              </a:rPr>
              <a:t>exceeds</a:t>
            </a:r>
            <a:r>
              <a:rPr sz="2222" spc="154" dirty="0">
                <a:latin typeface="Carlito"/>
                <a:cs typeface="Carlito"/>
              </a:rPr>
              <a:t> </a:t>
            </a:r>
            <a:r>
              <a:rPr sz="2222" dirty="0">
                <a:latin typeface="Carlito"/>
                <a:cs typeface="Carlito"/>
              </a:rPr>
              <a:t>earthworks</a:t>
            </a:r>
            <a:r>
              <a:rPr sz="2222" spc="168" dirty="0">
                <a:latin typeface="Carlito"/>
                <a:cs typeface="Carlito"/>
              </a:rPr>
              <a:t> </a:t>
            </a:r>
            <a:r>
              <a:rPr sz="2222" dirty="0">
                <a:latin typeface="Carlito"/>
                <a:cs typeface="Carlito"/>
              </a:rPr>
              <a:t>in</a:t>
            </a:r>
            <a:r>
              <a:rPr sz="2222" spc="136" dirty="0">
                <a:latin typeface="Carlito"/>
                <a:cs typeface="Carlito"/>
              </a:rPr>
              <a:t> </a:t>
            </a:r>
            <a:r>
              <a:rPr sz="2222" dirty="0">
                <a:latin typeface="Carlito"/>
                <a:cs typeface="Carlito"/>
              </a:rPr>
              <a:t>filling,</a:t>
            </a:r>
            <a:r>
              <a:rPr sz="2222" spc="154" dirty="0">
                <a:latin typeface="Carlito"/>
                <a:cs typeface="Carlito"/>
              </a:rPr>
              <a:t> </a:t>
            </a:r>
            <a:r>
              <a:rPr sz="2222" spc="-18" dirty="0">
                <a:latin typeface="Carlito"/>
                <a:cs typeface="Carlito"/>
              </a:rPr>
              <a:t>even </a:t>
            </a:r>
            <a:r>
              <a:rPr sz="2222" dirty="0">
                <a:latin typeface="Carlito"/>
                <a:cs typeface="Carlito"/>
              </a:rPr>
              <a:t>after</a:t>
            </a:r>
            <a:r>
              <a:rPr sz="2222" spc="113" dirty="0">
                <a:latin typeface="Carlito"/>
                <a:cs typeface="Carlito"/>
              </a:rPr>
              <a:t> </a:t>
            </a:r>
            <a:r>
              <a:rPr sz="2222" dirty="0">
                <a:latin typeface="Carlito"/>
                <a:cs typeface="Carlito"/>
              </a:rPr>
              <a:t>providing</a:t>
            </a:r>
            <a:r>
              <a:rPr sz="2222" spc="127" dirty="0">
                <a:latin typeface="Carlito"/>
                <a:cs typeface="Carlito"/>
              </a:rPr>
              <a:t> </a:t>
            </a:r>
            <a:r>
              <a:rPr sz="2222" dirty="0">
                <a:latin typeface="Carlito"/>
                <a:cs typeface="Carlito"/>
              </a:rPr>
              <a:t>maximum</a:t>
            </a:r>
            <a:r>
              <a:rPr sz="2222" spc="113" dirty="0">
                <a:latin typeface="Carlito"/>
                <a:cs typeface="Carlito"/>
              </a:rPr>
              <a:t> </a:t>
            </a:r>
            <a:r>
              <a:rPr sz="2222" dirty="0">
                <a:latin typeface="Carlito"/>
                <a:cs typeface="Carlito"/>
              </a:rPr>
              <a:t>width</a:t>
            </a:r>
            <a:r>
              <a:rPr sz="2222" spc="118" dirty="0">
                <a:latin typeface="Carlito"/>
                <a:cs typeface="Carlito"/>
              </a:rPr>
              <a:t> </a:t>
            </a:r>
            <a:r>
              <a:rPr sz="2222" dirty="0">
                <a:latin typeface="Carlito"/>
                <a:cs typeface="Carlito"/>
              </a:rPr>
              <a:t>of</a:t>
            </a:r>
            <a:r>
              <a:rPr sz="2222" spc="122" dirty="0">
                <a:latin typeface="Carlito"/>
                <a:cs typeface="Carlito"/>
              </a:rPr>
              <a:t> </a:t>
            </a:r>
            <a:r>
              <a:rPr sz="2222" dirty="0">
                <a:latin typeface="Carlito"/>
                <a:cs typeface="Carlito"/>
              </a:rPr>
              <a:t>bank</a:t>
            </a:r>
            <a:r>
              <a:rPr sz="2222" spc="118" dirty="0">
                <a:latin typeface="Carlito"/>
                <a:cs typeface="Carlito"/>
              </a:rPr>
              <a:t> </a:t>
            </a:r>
            <a:r>
              <a:rPr sz="2222" dirty="0">
                <a:latin typeface="Carlito"/>
                <a:cs typeface="Carlito"/>
              </a:rPr>
              <a:t>embankments,</a:t>
            </a:r>
            <a:r>
              <a:rPr sz="2222" spc="136" dirty="0">
                <a:latin typeface="Carlito"/>
                <a:cs typeface="Carlito"/>
              </a:rPr>
              <a:t> </a:t>
            </a:r>
            <a:r>
              <a:rPr sz="2222" dirty="0">
                <a:latin typeface="Carlito"/>
                <a:cs typeface="Carlito"/>
              </a:rPr>
              <a:t>then</a:t>
            </a:r>
            <a:r>
              <a:rPr sz="2222" spc="141" dirty="0">
                <a:latin typeface="Carlito"/>
                <a:cs typeface="Carlito"/>
              </a:rPr>
              <a:t> </a:t>
            </a:r>
            <a:r>
              <a:rPr sz="2222" dirty="0">
                <a:latin typeface="Carlito"/>
                <a:cs typeface="Carlito"/>
              </a:rPr>
              <a:t>the</a:t>
            </a:r>
            <a:r>
              <a:rPr sz="2222" spc="113" dirty="0">
                <a:latin typeface="Carlito"/>
                <a:cs typeface="Carlito"/>
              </a:rPr>
              <a:t> </a:t>
            </a:r>
            <a:r>
              <a:rPr sz="2222" spc="-9" dirty="0">
                <a:latin typeface="Carlito"/>
                <a:cs typeface="Carlito"/>
              </a:rPr>
              <a:t>extra </a:t>
            </a:r>
            <a:r>
              <a:rPr sz="2222" dirty="0">
                <a:latin typeface="Carlito"/>
                <a:cs typeface="Carlito"/>
              </a:rPr>
              <a:t>earth has</a:t>
            </a:r>
            <a:r>
              <a:rPr sz="2222" spc="18" dirty="0">
                <a:latin typeface="Carlito"/>
                <a:cs typeface="Carlito"/>
              </a:rPr>
              <a:t> </a:t>
            </a:r>
            <a:r>
              <a:rPr sz="2222" dirty="0">
                <a:latin typeface="Carlito"/>
                <a:cs typeface="Carlito"/>
              </a:rPr>
              <a:t>to</a:t>
            </a:r>
            <a:r>
              <a:rPr sz="2222" spc="27" dirty="0">
                <a:latin typeface="Carlito"/>
                <a:cs typeface="Carlito"/>
              </a:rPr>
              <a:t> </a:t>
            </a:r>
            <a:r>
              <a:rPr sz="2222" dirty="0">
                <a:latin typeface="Carlito"/>
                <a:cs typeface="Carlito"/>
              </a:rPr>
              <a:t>be</a:t>
            </a:r>
            <a:r>
              <a:rPr sz="2222" spc="27" dirty="0">
                <a:latin typeface="Carlito"/>
                <a:cs typeface="Carlito"/>
              </a:rPr>
              <a:t> </a:t>
            </a:r>
            <a:r>
              <a:rPr sz="2222" dirty="0">
                <a:latin typeface="Carlito"/>
                <a:cs typeface="Carlito"/>
              </a:rPr>
              <a:t>disposed</a:t>
            </a:r>
            <a:r>
              <a:rPr sz="2222" spc="32" dirty="0">
                <a:latin typeface="Carlito"/>
                <a:cs typeface="Carlito"/>
              </a:rPr>
              <a:t> </a:t>
            </a:r>
            <a:r>
              <a:rPr sz="2222" dirty="0">
                <a:latin typeface="Carlito"/>
                <a:cs typeface="Carlito"/>
              </a:rPr>
              <a:t>economically</a:t>
            </a:r>
            <a:r>
              <a:rPr sz="2222" spc="14" dirty="0">
                <a:latin typeface="Carlito"/>
                <a:cs typeface="Carlito"/>
              </a:rPr>
              <a:t> </a:t>
            </a:r>
            <a:r>
              <a:rPr sz="2222" dirty="0">
                <a:latin typeface="Carlito"/>
                <a:cs typeface="Carlito"/>
              </a:rPr>
              <a:t>in</a:t>
            </a:r>
            <a:r>
              <a:rPr sz="2222" spc="9" dirty="0">
                <a:latin typeface="Carlito"/>
                <a:cs typeface="Carlito"/>
              </a:rPr>
              <a:t> </a:t>
            </a:r>
            <a:r>
              <a:rPr sz="2222" dirty="0">
                <a:latin typeface="Carlito"/>
                <a:cs typeface="Carlito"/>
              </a:rPr>
              <a:t>the</a:t>
            </a:r>
            <a:r>
              <a:rPr sz="2222" spc="27" dirty="0">
                <a:latin typeface="Carlito"/>
                <a:cs typeface="Carlito"/>
              </a:rPr>
              <a:t> </a:t>
            </a:r>
            <a:r>
              <a:rPr sz="2222" dirty="0">
                <a:latin typeface="Carlito"/>
                <a:cs typeface="Carlito"/>
              </a:rPr>
              <a:t>slope</a:t>
            </a:r>
            <a:r>
              <a:rPr sz="2222" spc="5" dirty="0">
                <a:latin typeface="Carlito"/>
                <a:cs typeface="Carlito"/>
              </a:rPr>
              <a:t> </a:t>
            </a:r>
            <a:r>
              <a:rPr sz="2222" dirty="0">
                <a:latin typeface="Carlito"/>
                <a:cs typeface="Carlito"/>
              </a:rPr>
              <a:t>of</a:t>
            </a:r>
            <a:r>
              <a:rPr sz="2222" spc="32" dirty="0">
                <a:latin typeface="Carlito"/>
                <a:cs typeface="Carlito"/>
              </a:rPr>
              <a:t> </a:t>
            </a:r>
            <a:r>
              <a:rPr sz="2222" dirty="0">
                <a:latin typeface="Carlito"/>
                <a:cs typeface="Carlito"/>
              </a:rPr>
              <a:t>another</a:t>
            </a:r>
            <a:r>
              <a:rPr sz="2222" spc="23" dirty="0">
                <a:latin typeface="Carlito"/>
                <a:cs typeface="Carlito"/>
              </a:rPr>
              <a:t> </a:t>
            </a:r>
            <a:r>
              <a:rPr sz="2222" dirty="0">
                <a:latin typeface="Carlito"/>
                <a:cs typeface="Carlito"/>
              </a:rPr>
              <a:t>bank</a:t>
            </a:r>
            <a:r>
              <a:rPr sz="2222" spc="14" dirty="0">
                <a:latin typeface="Carlito"/>
                <a:cs typeface="Carlito"/>
              </a:rPr>
              <a:t> </a:t>
            </a:r>
            <a:r>
              <a:rPr sz="2222" spc="-23" dirty="0">
                <a:latin typeface="Carlito"/>
                <a:cs typeface="Carlito"/>
              </a:rPr>
              <a:t>are </a:t>
            </a:r>
            <a:r>
              <a:rPr sz="2222" dirty="0">
                <a:latin typeface="Carlito"/>
                <a:cs typeface="Carlito"/>
              </a:rPr>
              <a:t>called</a:t>
            </a:r>
            <a:r>
              <a:rPr sz="2222" spc="-50" dirty="0">
                <a:latin typeface="Carlito"/>
                <a:cs typeface="Carlito"/>
              </a:rPr>
              <a:t> </a:t>
            </a:r>
            <a:r>
              <a:rPr sz="2222" dirty="0">
                <a:latin typeface="Carlito"/>
                <a:cs typeface="Carlito"/>
              </a:rPr>
              <a:t>spoil</a:t>
            </a:r>
            <a:r>
              <a:rPr sz="2222" spc="-41" dirty="0">
                <a:latin typeface="Carlito"/>
                <a:cs typeface="Carlito"/>
              </a:rPr>
              <a:t> </a:t>
            </a:r>
            <a:r>
              <a:rPr sz="2222" dirty="0">
                <a:latin typeface="Carlito"/>
                <a:cs typeface="Carlito"/>
              </a:rPr>
              <a:t>banks.</a:t>
            </a:r>
            <a:r>
              <a:rPr sz="2222" spc="-18" dirty="0">
                <a:latin typeface="Carlito"/>
                <a:cs typeface="Carlito"/>
              </a:rPr>
              <a:t> </a:t>
            </a:r>
            <a:r>
              <a:rPr sz="2222" dirty="0">
                <a:latin typeface="Carlito"/>
                <a:cs typeface="Carlito"/>
              </a:rPr>
              <a:t>The</a:t>
            </a:r>
            <a:r>
              <a:rPr sz="2222" spc="-54" dirty="0">
                <a:latin typeface="Carlito"/>
                <a:cs typeface="Carlito"/>
              </a:rPr>
              <a:t> </a:t>
            </a:r>
            <a:r>
              <a:rPr sz="2222" dirty="0">
                <a:latin typeface="Carlito"/>
                <a:cs typeface="Carlito"/>
              </a:rPr>
              <a:t>soil</a:t>
            </a:r>
            <a:r>
              <a:rPr sz="2222" spc="-36" dirty="0">
                <a:latin typeface="Carlito"/>
                <a:cs typeface="Carlito"/>
              </a:rPr>
              <a:t> </a:t>
            </a:r>
            <a:r>
              <a:rPr sz="2222" dirty="0">
                <a:latin typeface="Carlito"/>
                <a:cs typeface="Carlito"/>
              </a:rPr>
              <a:t>is</a:t>
            </a:r>
            <a:r>
              <a:rPr sz="2222" spc="-18" dirty="0">
                <a:latin typeface="Carlito"/>
                <a:cs typeface="Carlito"/>
              </a:rPr>
              <a:t> </a:t>
            </a:r>
            <a:r>
              <a:rPr sz="2222" dirty="0">
                <a:latin typeface="Carlito"/>
                <a:cs typeface="Carlito"/>
              </a:rPr>
              <a:t>deposited</a:t>
            </a:r>
            <a:r>
              <a:rPr sz="2222" spc="-50" dirty="0">
                <a:latin typeface="Carlito"/>
                <a:cs typeface="Carlito"/>
              </a:rPr>
              <a:t> </a:t>
            </a:r>
            <a:r>
              <a:rPr sz="2222" dirty="0">
                <a:latin typeface="Carlito"/>
                <a:cs typeface="Carlito"/>
              </a:rPr>
              <a:t>in</a:t>
            </a:r>
            <a:r>
              <a:rPr sz="2222" spc="-32" dirty="0">
                <a:latin typeface="Carlito"/>
                <a:cs typeface="Carlito"/>
              </a:rPr>
              <a:t> </a:t>
            </a:r>
            <a:r>
              <a:rPr sz="2222" dirty="0">
                <a:latin typeface="Carlito"/>
                <a:cs typeface="Carlito"/>
              </a:rPr>
              <a:t>the</a:t>
            </a:r>
            <a:r>
              <a:rPr sz="2222" spc="-32" dirty="0">
                <a:latin typeface="Carlito"/>
                <a:cs typeface="Carlito"/>
              </a:rPr>
              <a:t> </a:t>
            </a:r>
            <a:r>
              <a:rPr sz="2222" dirty="0">
                <a:latin typeface="Carlito"/>
                <a:cs typeface="Carlito"/>
              </a:rPr>
              <a:t>form</a:t>
            </a:r>
            <a:r>
              <a:rPr sz="2222" spc="-32" dirty="0">
                <a:latin typeface="Carlito"/>
                <a:cs typeface="Carlito"/>
              </a:rPr>
              <a:t> </a:t>
            </a:r>
            <a:r>
              <a:rPr sz="2222" dirty="0">
                <a:latin typeface="Carlito"/>
                <a:cs typeface="Carlito"/>
              </a:rPr>
              <a:t>of</a:t>
            </a:r>
            <a:r>
              <a:rPr sz="2222" spc="-50" dirty="0">
                <a:latin typeface="Carlito"/>
                <a:cs typeface="Carlito"/>
              </a:rPr>
              <a:t> </a:t>
            </a:r>
            <a:r>
              <a:rPr sz="2222" spc="-9" dirty="0">
                <a:latin typeface="Carlito"/>
                <a:cs typeface="Carlito"/>
              </a:rPr>
              <a:t>heaves.</a:t>
            </a:r>
            <a:endParaRPr sz="2222">
              <a:latin typeface="Carlito"/>
              <a:cs typeface="Carlito"/>
            </a:endParaRPr>
          </a:p>
        </p:txBody>
      </p:sp>
      <p:grpSp>
        <p:nvGrpSpPr>
          <p:cNvPr id="3" name="object 3"/>
          <p:cNvGrpSpPr/>
          <p:nvPr/>
        </p:nvGrpSpPr>
        <p:grpSpPr>
          <a:xfrm>
            <a:off x="4333534" y="938354"/>
            <a:ext cx="2555483" cy="374282"/>
            <a:chOff x="3403092" y="1034796"/>
            <a:chExt cx="2818130" cy="412750"/>
          </a:xfrm>
        </p:grpSpPr>
        <p:sp>
          <p:nvSpPr>
            <p:cNvPr id="4" name="object 4"/>
            <p:cNvSpPr/>
            <p:nvPr/>
          </p:nvSpPr>
          <p:spPr>
            <a:xfrm>
              <a:off x="4301020" y="1040891"/>
              <a:ext cx="1021715" cy="13970"/>
            </a:xfrm>
            <a:custGeom>
              <a:avLst/>
              <a:gdLst/>
              <a:ahLst/>
              <a:cxnLst/>
              <a:rect l="l" t="t" r="r" b="b"/>
              <a:pathLst>
                <a:path w="1021714" h="13969">
                  <a:moveTo>
                    <a:pt x="1021321" y="13716"/>
                  </a:moveTo>
                  <a:lnTo>
                    <a:pt x="883564" y="7175"/>
                  </a:lnTo>
                  <a:lnTo>
                    <a:pt x="751522" y="3048"/>
                  </a:lnTo>
                  <a:lnTo>
                    <a:pt x="587298" y="304"/>
                  </a:lnTo>
                  <a:lnTo>
                    <a:pt x="510247" y="0"/>
                  </a:lnTo>
                  <a:lnTo>
                    <a:pt x="433324" y="304"/>
                  </a:lnTo>
                  <a:lnTo>
                    <a:pt x="282854" y="2628"/>
                  </a:lnTo>
                  <a:lnTo>
                    <a:pt x="269392" y="3048"/>
                  </a:lnTo>
                  <a:lnTo>
                    <a:pt x="137566" y="7175"/>
                  </a:lnTo>
                  <a:lnTo>
                    <a:pt x="0" y="13716"/>
                  </a:lnTo>
                  <a:lnTo>
                    <a:pt x="1021321" y="13716"/>
                  </a:lnTo>
                  <a:close/>
                </a:path>
              </a:pathLst>
            </a:custGeom>
            <a:solidFill>
              <a:srgbClr val="F6AC8E"/>
            </a:solidFill>
          </p:spPr>
          <p:txBody>
            <a:bodyPr wrap="square" lIns="0" tIns="0" rIns="0" bIns="0" rtlCol="0"/>
            <a:lstStyle/>
            <a:p>
              <a:endParaRPr sz="1632"/>
            </a:p>
          </p:txBody>
        </p:sp>
        <p:sp>
          <p:nvSpPr>
            <p:cNvPr id="5" name="object 5"/>
            <p:cNvSpPr/>
            <p:nvPr/>
          </p:nvSpPr>
          <p:spPr>
            <a:xfrm>
              <a:off x="4106672" y="1054607"/>
              <a:ext cx="1410335" cy="13970"/>
            </a:xfrm>
            <a:custGeom>
              <a:avLst/>
              <a:gdLst/>
              <a:ahLst/>
              <a:cxnLst/>
              <a:rect l="l" t="t" r="r" b="b"/>
              <a:pathLst>
                <a:path w="1410335" h="13969">
                  <a:moveTo>
                    <a:pt x="1410246" y="13716"/>
                  </a:moveTo>
                  <a:lnTo>
                    <a:pt x="1349857" y="8674"/>
                  </a:lnTo>
                  <a:lnTo>
                    <a:pt x="1239634" y="1524"/>
                  </a:lnTo>
                  <a:lnTo>
                    <a:pt x="1215669" y="0"/>
                  </a:lnTo>
                  <a:lnTo>
                    <a:pt x="194348" y="0"/>
                  </a:lnTo>
                  <a:lnTo>
                    <a:pt x="76479" y="7620"/>
                  </a:lnTo>
                  <a:lnTo>
                    <a:pt x="0" y="13716"/>
                  </a:lnTo>
                  <a:lnTo>
                    <a:pt x="1410246" y="13716"/>
                  </a:lnTo>
                  <a:close/>
                </a:path>
              </a:pathLst>
            </a:custGeom>
            <a:solidFill>
              <a:srgbClr val="F6AC8C"/>
            </a:solidFill>
          </p:spPr>
          <p:txBody>
            <a:bodyPr wrap="square" lIns="0" tIns="0" rIns="0" bIns="0" rtlCol="0"/>
            <a:lstStyle/>
            <a:p>
              <a:endParaRPr sz="1632"/>
            </a:p>
          </p:txBody>
        </p:sp>
        <p:sp>
          <p:nvSpPr>
            <p:cNvPr id="6" name="object 6"/>
            <p:cNvSpPr/>
            <p:nvPr/>
          </p:nvSpPr>
          <p:spPr>
            <a:xfrm>
              <a:off x="4070254" y="1068323"/>
              <a:ext cx="1483360" cy="3175"/>
            </a:xfrm>
            <a:custGeom>
              <a:avLst/>
              <a:gdLst/>
              <a:ahLst/>
              <a:cxnLst/>
              <a:rect l="l" t="t" r="r" b="b"/>
              <a:pathLst>
                <a:path w="1483360" h="3175">
                  <a:moveTo>
                    <a:pt x="1483134" y="3048"/>
                  </a:moveTo>
                  <a:lnTo>
                    <a:pt x="0" y="3048"/>
                  </a:lnTo>
                  <a:lnTo>
                    <a:pt x="36425" y="0"/>
                  </a:lnTo>
                  <a:lnTo>
                    <a:pt x="1446669" y="0"/>
                  </a:lnTo>
                  <a:lnTo>
                    <a:pt x="1483134" y="3048"/>
                  </a:lnTo>
                  <a:close/>
                </a:path>
              </a:pathLst>
            </a:custGeom>
            <a:solidFill>
              <a:srgbClr val="F6AA8C"/>
            </a:solidFill>
          </p:spPr>
          <p:txBody>
            <a:bodyPr wrap="square" lIns="0" tIns="0" rIns="0" bIns="0" rtlCol="0"/>
            <a:lstStyle/>
            <a:p>
              <a:endParaRPr sz="1632"/>
            </a:p>
          </p:txBody>
        </p:sp>
        <p:sp>
          <p:nvSpPr>
            <p:cNvPr id="7" name="object 7"/>
            <p:cNvSpPr/>
            <p:nvPr/>
          </p:nvSpPr>
          <p:spPr>
            <a:xfrm>
              <a:off x="3960858" y="1071371"/>
              <a:ext cx="1702435" cy="10795"/>
            </a:xfrm>
            <a:custGeom>
              <a:avLst/>
              <a:gdLst/>
              <a:ahLst/>
              <a:cxnLst/>
              <a:rect l="l" t="t" r="r" b="b"/>
              <a:pathLst>
                <a:path w="1702435" h="10794">
                  <a:moveTo>
                    <a:pt x="1702034" y="10668"/>
                  </a:moveTo>
                  <a:lnTo>
                    <a:pt x="0" y="10668"/>
                  </a:lnTo>
                  <a:lnTo>
                    <a:pt x="22426" y="8193"/>
                  </a:lnTo>
                  <a:lnTo>
                    <a:pt x="81547" y="2330"/>
                  </a:lnTo>
                  <a:lnTo>
                    <a:pt x="109395" y="0"/>
                  </a:lnTo>
                  <a:lnTo>
                    <a:pt x="1592529" y="0"/>
                  </a:lnTo>
                  <a:lnTo>
                    <a:pt x="1620408" y="2330"/>
                  </a:lnTo>
                  <a:lnTo>
                    <a:pt x="1679587" y="8193"/>
                  </a:lnTo>
                  <a:lnTo>
                    <a:pt x="1702034" y="10668"/>
                  </a:lnTo>
                  <a:close/>
                </a:path>
              </a:pathLst>
            </a:custGeom>
            <a:solidFill>
              <a:srgbClr val="F6AA8A"/>
            </a:solidFill>
          </p:spPr>
          <p:txBody>
            <a:bodyPr wrap="square" lIns="0" tIns="0" rIns="0" bIns="0" rtlCol="0"/>
            <a:lstStyle/>
            <a:p>
              <a:endParaRPr sz="1632"/>
            </a:p>
          </p:txBody>
        </p:sp>
        <p:sp>
          <p:nvSpPr>
            <p:cNvPr id="8" name="object 8"/>
            <p:cNvSpPr/>
            <p:nvPr/>
          </p:nvSpPr>
          <p:spPr>
            <a:xfrm>
              <a:off x="3784359" y="1082039"/>
              <a:ext cx="2055495" cy="22860"/>
            </a:xfrm>
            <a:custGeom>
              <a:avLst/>
              <a:gdLst/>
              <a:ahLst/>
              <a:cxnLst/>
              <a:rect l="l" t="t" r="r" b="b"/>
              <a:pathLst>
                <a:path w="2055495" h="22859">
                  <a:moveTo>
                    <a:pt x="2055164" y="22860"/>
                  </a:moveTo>
                  <a:lnTo>
                    <a:pt x="1980222" y="12192"/>
                  </a:lnTo>
                  <a:lnTo>
                    <a:pt x="1931758" y="6096"/>
                  </a:lnTo>
                  <a:lnTo>
                    <a:pt x="1878533" y="0"/>
                  </a:lnTo>
                  <a:lnTo>
                    <a:pt x="176491" y="0"/>
                  </a:lnTo>
                  <a:lnTo>
                    <a:pt x="123304" y="6096"/>
                  </a:lnTo>
                  <a:lnTo>
                    <a:pt x="74879" y="12192"/>
                  </a:lnTo>
                  <a:lnTo>
                    <a:pt x="35547" y="17526"/>
                  </a:lnTo>
                  <a:lnTo>
                    <a:pt x="0" y="22860"/>
                  </a:lnTo>
                  <a:lnTo>
                    <a:pt x="2055164" y="22860"/>
                  </a:lnTo>
                  <a:close/>
                </a:path>
              </a:pathLst>
            </a:custGeom>
            <a:solidFill>
              <a:srgbClr val="F6AA89"/>
            </a:solidFill>
          </p:spPr>
          <p:txBody>
            <a:bodyPr wrap="square" lIns="0" tIns="0" rIns="0" bIns="0" rtlCol="0"/>
            <a:lstStyle/>
            <a:p>
              <a:endParaRPr sz="1632"/>
            </a:p>
          </p:txBody>
        </p:sp>
        <p:sp>
          <p:nvSpPr>
            <p:cNvPr id="9" name="object 9"/>
            <p:cNvSpPr/>
            <p:nvPr/>
          </p:nvSpPr>
          <p:spPr>
            <a:xfrm>
              <a:off x="3774205" y="1104899"/>
              <a:ext cx="2075814" cy="1905"/>
            </a:xfrm>
            <a:custGeom>
              <a:avLst/>
              <a:gdLst/>
              <a:ahLst/>
              <a:cxnLst/>
              <a:rect l="l" t="t" r="r" b="b"/>
              <a:pathLst>
                <a:path w="2075814" h="1905">
                  <a:moveTo>
                    <a:pt x="2075492" y="1524"/>
                  </a:moveTo>
                  <a:lnTo>
                    <a:pt x="0" y="1524"/>
                  </a:lnTo>
                  <a:lnTo>
                    <a:pt x="10155" y="0"/>
                  </a:lnTo>
                  <a:lnTo>
                    <a:pt x="2065328" y="0"/>
                  </a:lnTo>
                  <a:lnTo>
                    <a:pt x="2075492" y="1524"/>
                  </a:lnTo>
                  <a:close/>
                </a:path>
              </a:pathLst>
            </a:custGeom>
            <a:solidFill>
              <a:srgbClr val="F6AA87"/>
            </a:solidFill>
          </p:spPr>
          <p:txBody>
            <a:bodyPr wrap="square" lIns="0" tIns="0" rIns="0" bIns="0" rtlCol="0"/>
            <a:lstStyle/>
            <a:p>
              <a:endParaRPr sz="1632"/>
            </a:p>
          </p:txBody>
        </p:sp>
        <p:sp>
          <p:nvSpPr>
            <p:cNvPr id="10" name="object 10"/>
            <p:cNvSpPr/>
            <p:nvPr/>
          </p:nvSpPr>
          <p:spPr>
            <a:xfrm>
              <a:off x="3686226" y="1106423"/>
              <a:ext cx="2251710" cy="15240"/>
            </a:xfrm>
            <a:custGeom>
              <a:avLst/>
              <a:gdLst/>
              <a:ahLst/>
              <a:cxnLst/>
              <a:rect l="l" t="t" r="r" b="b"/>
              <a:pathLst>
                <a:path w="2251710" h="15240">
                  <a:moveTo>
                    <a:pt x="2251494" y="15240"/>
                  </a:moveTo>
                  <a:lnTo>
                    <a:pt x="2234946" y="12192"/>
                  </a:lnTo>
                  <a:lnTo>
                    <a:pt x="2213991" y="8331"/>
                  </a:lnTo>
                  <a:lnTo>
                    <a:pt x="2200541" y="6096"/>
                  </a:lnTo>
                  <a:lnTo>
                    <a:pt x="2167204" y="571"/>
                  </a:lnTo>
                  <a:lnTo>
                    <a:pt x="2163470" y="0"/>
                  </a:lnTo>
                  <a:lnTo>
                    <a:pt x="87972" y="0"/>
                  </a:lnTo>
                  <a:lnTo>
                    <a:pt x="84239" y="571"/>
                  </a:lnTo>
                  <a:lnTo>
                    <a:pt x="50927" y="6096"/>
                  </a:lnTo>
                  <a:lnTo>
                    <a:pt x="37477" y="8331"/>
                  </a:lnTo>
                  <a:lnTo>
                    <a:pt x="16535" y="12192"/>
                  </a:lnTo>
                  <a:lnTo>
                    <a:pt x="0" y="15240"/>
                  </a:lnTo>
                  <a:lnTo>
                    <a:pt x="2251494" y="15240"/>
                  </a:lnTo>
                  <a:close/>
                </a:path>
              </a:pathLst>
            </a:custGeom>
            <a:solidFill>
              <a:srgbClr val="F6A887"/>
            </a:solidFill>
          </p:spPr>
          <p:txBody>
            <a:bodyPr wrap="square" lIns="0" tIns="0" rIns="0" bIns="0" rtlCol="0"/>
            <a:lstStyle/>
            <a:p>
              <a:endParaRPr sz="1632"/>
            </a:p>
          </p:txBody>
        </p:sp>
        <p:sp>
          <p:nvSpPr>
            <p:cNvPr id="11" name="object 11"/>
            <p:cNvSpPr/>
            <p:nvPr/>
          </p:nvSpPr>
          <p:spPr>
            <a:xfrm>
              <a:off x="3607536" y="1121663"/>
              <a:ext cx="2409190" cy="17145"/>
            </a:xfrm>
            <a:custGeom>
              <a:avLst/>
              <a:gdLst/>
              <a:ahLst/>
              <a:cxnLst/>
              <a:rect l="l" t="t" r="r" b="b"/>
              <a:pathLst>
                <a:path w="2409190" h="17144">
                  <a:moveTo>
                    <a:pt x="2408923" y="16764"/>
                  </a:moveTo>
                  <a:lnTo>
                    <a:pt x="2377744" y="9626"/>
                  </a:lnTo>
                  <a:lnTo>
                    <a:pt x="2375433" y="9144"/>
                  </a:lnTo>
                  <a:lnTo>
                    <a:pt x="2336673" y="1206"/>
                  </a:lnTo>
                  <a:lnTo>
                    <a:pt x="2330183" y="0"/>
                  </a:lnTo>
                  <a:lnTo>
                    <a:pt x="78689" y="0"/>
                  </a:lnTo>
                  <a:lnTo>
                    <a:pt x="72212" y="1206"/>
                  </a:lnTo>
                  <a:lnTo>
                    <a:pt x="33464" y="9144"/>
                  </a:lnTo>
                  <a:lnTo>
                    <a:pt x="31153" y="9626"/>
                  </a:lnTo>
                  <a:lnTo>
                    <a:pt x="0" y="16764"/>
                  </a:lnTo>
                  <a:lnTo>
                    <a:pt x="2408923" y="16764"/>
                  </a:lnTo>
                  <a:close/>
                </a:path>
              </a:pathLst>
            </a:custGeom>
            <a:solidFill>
              <a:srgbClr val="F6A885"/>
            </a:solidFill>
          </p:spPr>
          <p:txBody>
            <a:bodyPr wrap="square" lIns="0" tIns="0" rIns="0" bIns="0" rtlCol="0"/>
            <a:lstStyle/>
            <a:p>
              <a:endParaRPr sz="1632"/>
            </a:p>
          </p:txBody>
        </p:sp>
        <p:sp>
          <p:nvSpPr>
            <p:cNvPr id="12" name="object 12"/>
            <p:cNvSpPr/>
            <p:nvPr/>
          </p:nvSpPr>
          <p:spPr>
            <a:xfrm>
              <a:off x="3583149" y="1138427"/>
              <a:ext cx="2458085" cy="6350"/>
            </a:xfrm>
            <a:custGeom>
              <a:avLst/>
              <a:gdLst/>
              <a:ahLst/>
              <a:cxnLst/>
              <a:rect l="l" t="t" r="r" b="b"/>
              <a:pathLst>
                <a:path w="2458085" h="6350">
                  <a:moveTo>
                    <a:pt x="2457713" y="6096"/>
                  </a:moveTo>
                  <a:lnTo>
                    <a:pt x="0" y="6096"/>
                  </a:lnTo>
                  <a:lnTo>
                    <a:pt x="17498" y="1580"/>
                  </a:lnTo>
                  <a:lnTo>
                    <a:pt x="24389" y="0"/>
                  </a:lnTo>
                  <a:lnTo>
                    <a:pt x="2433313" y="0"/>
                  </a:lnTo>
                  <a:lnTo>
                    <a:pt x="2440207" y="1580"/>
                  </a:lnTo>
                  <a:lnTo>
                    <a:pt x="2457713" y="6096"/>
                  </a:lnTo>
                  <a:close/>
                </a:path>
              </a:pathLst>
            </a:custGeom>
            <a:solidFill>
              <a:srgbClr val="F7A785"/>
            </a:solidFill>
          </p:spPr>
          <p:txBody>
            <a:bodyPr wrap="square" lIns="0" tIns="0" rIns="0" bIns="0" rtlCol="0"/>
            <a:lstStyle/>
            <a:p>
              <a:endParaRPr sz="1632"/>
            </a:p>
          </p:txBody>
        </p:sp>
        <p:sp>
          <p:nvSpPr>
            <p:cNvPr id="13" name="object 13"/>
            <p:cNvSpPr/>
            <p:nvPr/>
          </p:nvSpPr>
          <p:spPr>
            <a:xfrm>
              <a:off x="3539439" y="1144523"/>
              <a:ext cx="2545715" cy="12700"/>
            </a:xfrm>
            <a:custGeom>
              <a:avLst/>
              <a:gdLst/>
              <a:ahLst/>
              <a:cxnLst/>
              <a:rect l="l" t="t" r="r" b="b"/>
              <a:pathLst>
                <a:path w="2545715" h="12700">
                  <a:moveTo>
                    <a:pt x="2545143" y="12192"/>
                  </a:moveTo>
                  <a:lnTo>
                    <a:pt x="2539936" y="10668"/>
                  </a:lnTo>
                  <a:lnTo>
                    <a:pt x="2518854" y="4508"/>
                  </a:lnTo>
                  <a:lnTo>
                    <a:pt x="2501417" y="0"/>
                  </a:lnTo>
                  <a:lnTo>
                    <a:pt x="43700" y="0"/>
                  </a:lnTo>
                  <a:lnTo>
                    <a:pt x="26263" y="4508"/>
                  </a:lnTo>
                  <a:lnTo>
                    <a:pt x="5207" y="10668"/>
                  </a:lnTo>
                  <a:lnTo>
                    <a:pt x="0" y="12192"/>
                  </a:lnTo>
                  <a:lnTo>
                    <a:pt x="2545143" y="12192"/>
                  </a:lnTo>
                  <a:close/>
                </a:path>
              </a:pathLst>
            </a:custGeom>
            <a:solidFill>
              <a:srgbClr val="F7A783"/>
            </a:solidFill>
          </p:spPr>
          <p:txBody>
            <a:bodyPr wrap="square" lIns="0" tIns="0" rIns="0" bIns="0" rtlCol="0"/>
            <a:lstStyle/>
            <a:p>
              <a:endParaRPr sz="1632"/>
            </a:p>
          </p:txBody>
        </p:sp>
        <p:sp>
          <p:nvSpPr>
            <p:cNvPr id="14" name="object 14"/>
            <p:cNvSpPr/>
            <p:nvPr/>
          </p:nvSpPr>
          <p:spPr>
            <a:xfrm>
              <a:off x="3520616" y="1156715"/>
              <a:ext cx="2583180" cy="6350"/>
            </a:xfrm>
            <a:custGeom>
              <a:avLst/>
              <a:gdLst/>
              <a:ahLst/>
              <a:cxnLst/>
              <a:rect l="l" t="t" r="r" b="b"/>
              <a:pathLst>
                <a:path w="2583179" h="6350">
                  <a:moveTo>
                    <a:pt x="2582804" y="6096"/>
                  </a:moveTo>
                  <a:lnTo>
                    <a:pt x="0" y="6096"/>
                  </a:lnTo>
                  <a:lnTo>
                    <a:pt x="13389" y="1593"/>
                  </a:lnTo>
                  <a:lnTo>
                    <a:pt x="18830" y="0"/>
                  </a:lnTo>
                  <a:lnTo>
                    <a:pt x="2563966" y="0"/>
                  </a:lnTo>
                  <a:lnTo>
                    <a:pt x="2569410" y="1593"/>
                  </a:lnTo>
                  <a:lnTo>
                    <a:pt x="2582804" y="6096"/>
                  </a:lnTo>
                  <a:close/>
                </a:path>
              </a:pathLst>
            </a:custGeom>
            <a:solidFill>
              <a:srgbClr val="F7A583"/>
            </a:solidFill>
          </p:spPr>
          <p:txBody>
            <a:bodyPr wrap="square" lIns="0" tIns="0" rIns="0" bIns="0" rtlCol="0"/>
            <a:lstStyle/>
            <a:p>
              <a:endParaRPr sz="1632"/>
            </a:p>
          </p:txBody>
        </p:sp>
        <p:sp>
          <p:nvSpPr>
            <p:cNvPr id="15" name="object 15"/>
            <p:cNvSpPr/>
            <p:nvPr/>
          </p:nvSpPr>
          <p:spPr>
            <a:xfrm>
              <a:off x="3499040" y="1162811"/>
              <a:ext cx="2626360" cy="7620"/>
            </a:xfrm>
            <a:custGeom>
              <a:avLst/>
              <a:gdLst/>
              <a:ahLst/>
              <a:cxnLst/>
              <a:rect l="l" t="t" r="r" b="b"/>
              <a:pathLst>
                <a:path w="2626360" h="7619">
                  <a:moveTo>
                    <a:pt x="2625941" y="7620"/>
                  </a:moveTo>
                  <a:lnTo>
                    <a:pt x="2622054" y="6096"/>
                  </a:lnTo>
                  <a:lnTo>
                    <a:pt x="2619375" y="5041"/>
                  </a:lnTo>
                  <a:lnTo>
                    <a:pt x="2604376" y="0"/>
                  </a:lnTo>
                  <a:lnTo>
                    <a:pt x="21564" y="0"/>
                  </a:lnTo>
                  <a:lnTo>
                    <a:pt x="6578" y="5041"/>
                  </a:lnTo>
                  <a:lnTo>
                    <a:pt x="3886" y="6096"/>
                  </a:lnTo>
                  <a:lnTo>
                    <a:pt x="0" y="7620"/>
                  </a:lnTo>
                  <a:lnTo>
                    <a:pt x="2625941" y="7620"/>
                  </a:lnTo>
                  <a:close/>
                </a:path>
              </a:pathLst>
            </a:custGeom>
            <a:solidFill>
              <a:srgbClr val="F7A582"/>
            </a:solidFill>
          </p:spPr>
          <p:txBody>
            <a:bodyPr wrap="square" lIns="0" tIns="0" rIns="0" bIns="0" rtlCol="0"/>
            <a:lstStyle/>
            <a:p>
              <a:endParaRPr sz="1632"/>
            </a:p>
          </p:txBody>
        </p:sp>
        <p:sp>
          <p:nvSpPr>
            <p:cNvPr id="16" name="object 16"/>
            <p:cNvSpPr/>
            <p:nvPr/>
          </p:nvSpPr>
          <p:spPr>
            <a:xfrm>
              <a:off x="3476538" y="1170431"/>
              <a:ext cx="2671445" cy="9525"/>
            </a:xfrm>
            <a:custGeom>
              <a:avLst/>
              <a:gdLst/>
              <a:ahLst/>
              <a:cxnLst/>
              <a:rect l="l" t="t" r="r" b="b"/>
              <a:pathLst>
                <a:path w="2671445" h="9525">
                  <a:moveTo>
                    <a:pt x="2670973" y="9144"/>
                  </a:moveTo>
                  <a:lnTo>
                    <a:pt x="0" y="9144"/>
                  </a:lnTo>
                  <a:lnTo>
                    <a:pt x="4144" y="7205"/>
                  </a:lnTo>
                  <a:lnTo>
                    <a:pt x="22512" y="0"/>
                  </a:lnTo>
                  <a:lnTo>
                    <a:pt x="2648454" y="0"/>
                  </a:lnTo>
                  <a:lnTo>
                    <a:pt x="2666828" y="7205"/>
                  </a:lnTo>
                  <a:lnTo>
                    <a:pt x="2670973" y="9144"/>
                  </a:lnTo>
                  <a:close/>
                </a:path>
              </a:pathLst>
            </a:custGeom>
            <a:solidFill>
              <a:srgbClr val="F7A580"/>
            </a:solidFill>
          </p:spPr>
          <p:txBody>
            <a:bodyPr wrap="square" lIns="0" tIns="0" rIns="0" bIns="0" rtlCol="0"/>
            <a:lstStyle/>
            <a:p>
              <a:endParaRPr sz="1632"/>
            </a:p>
          </p:txBody>
        </p:sp>
        <p:sp>
          <p:nvSpPr>
            <p:cNvPr id="17" name="object 17"/>
            <p:cNvSpPr/>
            <p:nvPr/>
          </p:nvSpPr>
          <p:spPr>
            <a:xfrm>
              <a:off x="3460242" y="1179575"/>
              <a:ext cx="2703830" cy="7620"/>
            </a:xfrm>
            <a:custGeom>
              <a:avLst/>
              <a:gdLst/>
              <a:ahLst/>
              <a:cxnLst/>
              <a:rect l="l" t="t" r="r" b="b"/>
              <a:pathLst>
                <a:path w="2703829" h="7619">
                  <a:moveTo>
                    <a:pt x="2703563" y="7620"/>
                  </a:moveTo>
                  <a:lnTo>
                    <a:pt x="2690520" y="1524"/>
                  </a:lnTo>
                  <a:lnTo>
                    <a:pt x="2687269" y="0"/>
                  </a:lnTo>
                  <a:lnTo>
                    <a:pt x="16294" y="0"/>
                  </a:lnTo>
                  <a:lnTo>
                    <a:pt x="13030" y="1524"/>
                  </a:lnTo>
                  <a:lnTo>
                    <a:pt x="0" y="7620"/>
                  </a:lnTo>
                  <a:lnTo>
                    <a:pt x="2703563" y="7620"/>
                  </a:lnTo>
                  <a:close/>
                </a:path>
              </a:pathLst>
            </a:custGeom>
            <a:solidFill>
              <a:srgbClr val="F7A582"/>
            </a:solidFill>
          </p:spPr>
          <p:txBody>
            <a:bodyPr wrap="square" lIns="0" tIns="0" rIns="0" bIns="0" rtlCol="0"/>
            <a:lstStyle/>
            <a:p>
              <a:endParaRPr sz="1632"/>
            </a:p>
          </p:txBody>
        </p:sp>
        <p:sp>
          <p:nvSpPr>
            <p:cNvPr id="18" name="object 18"/>
            <p:cNvSpPr/>
            <p:nvPr/>
          </p:nvSpPr>
          <p:spPr>
            <a:xfrm>
              <a:off x="3446833" y="1187195"/>
              <a:ext cx="2730500" cy="7620"/>
            </a:xfrm>
            <a:custGeom>
              <a:avLst/>
              <a:gdLst/>
              <a:ahLst/>
              <a:cxnLst/>
              <a:rect l="l" t="t" r="r" b="b"/>
              <a:pathLst>
                <a:path w="2730500" h="7619">
                  <a:moveTo>
                    <a:pt x="2730388" y="7620"/>
                  </a:moveTo>
                  <a:lnTo>
                    <a:pt x="0" y="7620"/>
                  </a:lnTo>
                  <a:lnTo>
                    <a:pt x="12449" y="451"/>
                  </a:lnTo>
                  <a:lnTo>
                    <a:pt x="13414" y="0"/>
                  </a:lnTo>
                  <a:lnTo>
                    <a:pt x="2716971" y="0"/>
                  </a:lnTo>
                  <a:lnTo>
                    <a:pt x="2717937" y="451"/>
                  </a:lnTo>
                  <a:lnTo>
                    <a:pt x="2730388" y="7620"/>
                  </a:lnTo>
                  <a:close/>
                </a:path>
              </a:pathLst>
            </a:custGeom>
            <a:solidFill>
              <a:srgbClr val="F7A583"/>
            </a:solidFill>
          </p:spPr>
          <p:txBody>
            <a:bodyPr wrap="square" lIns="0" tIns="0" rIns="0" bIns="0" rtlCol="0"/>
            <a:lstStyle/>
            <a:p>
              <a:endParaRPr sz="1632"/>
            </a:p>
          </p:txBody>
        </p:sp>
        <p:sp>
          <p:nvSpPr>
            <p:cNvPr id="19" name="object 19"/>
            <p:cNvSpPr/>
            <p:nvPr/>
          </p:nvSpPr>
          <p:spPr>
            <a:xfrm>
              <a:off x="3429254" y="1194815"/>
              <a:ext cx="2766060" cy="12700"/>
            </a:xfrm>
            <a:custGeom>
              <a:avLst/>
              <a:gdLst/>
              <a:ahLst/>
              <a:cxnLst/>
              <a:rect l="l" t="t" r="r" b="b"/>
              <a:pathLst>
                <a:path w="2766060" h="12700">
                  <a:moveTo>
                    <a:pt x="2765539" y="12192"/>
                  </a:moveTo>
                  <a:lnTo>
                    <a:pt x="2753258" y="3060"/>
                  </a:lnTo>
                  <a:lnTo>
                    <a:pt x="2750604" y="1524"/>
                  </a:lnTo>
                  <a:lnTo>
                    <a:pt x="2747962" y="0"/>
                  </a:lnTo>
                  <a:lnTo>
                    <a:pt x="17576" y="0"/>
                  </a:lnTo>
                  <a:lnTo>
                    <a:pt x="14922" y="1524"/>
                  </a:lnTo>
                  <a:lnTo>
                    <a:pt x="12268" y="3060"/>
                  </a:lnTo>
                  <a:lnTo>
                    <a:pt x="0" y="12192"/>
                  </a:lnTo>
                  <a:lnTo>
                    <a:pt x="2765539" y="12192"/>
                  </a:lnTo>
                  <a:close/>
                </a:path>
              </a:pathLst>
            </a:custGeom>
            <a:solidFill>
              <a:srgbClr val="F7A783"/>
            </a:solidFill>
          </p:spPr>
          <p:txBody>
            <a:bodyPr wrap="square" lIns="0" tIns="0" rIns="0" bIns="0" rtlCol="0"/>
            <a:lstStyle/>
            <a:p>
              <a:endParaRPr sz="1632"/>
            </a:p>
          </p:txBody>
        </p:sp>
        <p:sp>
          <p:nvSpPr>
            <p:cNvPr id="20" name="object 20"/>
            <p:cNvSpPr/>
            <p:nvPr/>
          </p:nvSpPr>
          <p:spPr>
            <a:xfrm>
              <a:off x="3422934" y="1207007"/>
              <a:ext cx="2778760" cy="6350"/>
            </a:xfrm>
            <a:custGeom>
              <a:avLst/>
              <a:gdLst/>
              <a:ahLst/>
              <a:cxnLst/>
              <a:rect l="l" t="t" r="r" b="b"/>
              <a:pathLst>
                <a:path w="2778760" h="6350">
                  <a:moveTo>
                    <a:pt x="2778191" y="6096"/>
                  </a:moveTo>
                  <a:lnTo>
                    <a:pt x="0" y="6096"/>
                  </a:lnTo>
                  <a:lnTo>
                    <a:pt x="4609" y="1274"/>
                  </a:lnTo>
                  <a:lnTo>
                    <a:pt x="6320" y="0"/>
                  </a:lnTo>
                  <a:lnTo>
                    <a:pt x="2771869" y="0"/>
                  </a:lnTo>
                  <a:lnTo>
                    <a:pt x="2773581" y="1274"/>
                  </a:lnTo>
                  <a:lnTo>
                    <a:pt x="2778191" y="6096"/>
                  </a:lnTo>
                  <a:close/>
                </a:path>
              </a:pathLst>
            </a:custGeom>
            <a:solidFill>
              <a:srgbClr val="F7A785"/>
            </a:solidFill>
          </p:spPr>
          <p:txBody>
            <a:bodyPr wrap="square" lIns="0" tIns="0" rIns="0" bIns="0" rtlCol="0"/>
            <a:lstStyle/>
            <a:p>
              <a:endParaRPr sz="1632"/>
            </a:p>
          </p:txBody>
        </p:sp>
        <p:sp>
          <p:nvSpPr>
            <p:cNvPr id="21" name="object 21"/>
            <p:cNvSpPr/>
            <p:nvPr/>
          </p:nvSpPr>
          <p:spPr>
            <a:xfrm>
              <a:off x="3411207" y="1213103"/>
              <a:ext cx="2802255" cy="17145"/>
            </a:xfrm>
            <a:custGeom>
              <a:avLst/>
              <a:gdLst/>
              <a:ahLst/>
              <a:cxnLst/>
              <a:rect l="l" t="t" r="r" b="b"/>
              <a:pathLst>
                <a:path w="2802254" h="17144">
                  <a:moveTo>
                    <a:pt x="2801632" y="16764"/>
                  </a:moveTo>
                  <a:lnTo>
                    <a:pt x="2801582" y="16535"/>
                  </a:lnTo>
                  <a:lnTo>
                    <a:pt x="2795613" y="6096"/>
                  </a:lnTo>
                  <a:lnTo>
                    <a:pt x="2795435" y="5778"/>
                  </a:lnTo>
                  <a:lnTo>
                    <a:pt x="2789910" y="0"/>
                  </a:lnTo>
                  <a:lnTo>
                    <a:pt x="11722" y="0"/>
                  </a:lnTo>
                  <a:lnTo>
                    <a:pt x="6197" y="5778"/>
                  </a:lnTo>
                  <a:lnTo>
                    <a:pt x="6019" y="6096"/>
                  </a:lnTo>
                  <a:lnTo>
                    <a:pt x="50" y="16535"/>
                  </a:lnTo>
                  <a:lnTo>
                    <a:pt x="0" y="16764"/>
                  </a:lnTo>
                  <a:lnTo>
                    <a:pt x="2801632" y="16764"/>
                  </a:lnTo>
                  <a:close/>
                </a:path>
              </a:pathLst>
            </a:custGeom>
            <a:solidFill>
              <a:srgbClr val="F6A885"/>
            </a:solidFill>
          </p:spPr>
          <p:txBody>
            <a:bodyPr wrap="square" lIns="0" tIns="0" rIns="0" bIns="0" rtlCol="0"/>
            <a:lstStyle/>
            <a:p>
              <a:endParaRPr sz="1632"/>
            </a:p>
          </p:txBody>
        </p:sp>
        <p:sp>
          <p:nvSpPr>
            <p:cNvPr id="22" name="object 22"/>
            <p:cNvSpPr/>
            <p:nvPr/>
          </p:nvSpPr>
          <p:spPr>
            <a:xfrm>
              <a:off x="3409467" y="1229867"/>
              <a:ext cx="2805430" cy="13970"/>
            </a:xfrm>
            <a:custGeom>
              <a:avLst/>
              <a:gdLst/>
              <a:ahLst/>
              <a:cxnLst/>
              <a:rect l="l" t="t" r="r" b="b"/>
              <a:pathLst>
                <a:path w="2805429" h="13969">
                  <a:moveTo>
                    <a:pt x="2805112" y="10922"/>
                  </a:moveTo>
                  <a:lnTo>
                    <a:pt x="2805087" y="7112"/>
                  </a:lnTo>
                  <a:lnTo>
                    <a:pt x="2804718" y="7112"/>
                  </a:lnTo>
                  <a:lnTo>
                    <a:pt x="2803664" y="1524"/>
                  </a:lnTo>
                  <a:lnTo>
                    <a:pt x="2803372" y="0"/>
                  </a:lnTo>
                  <a:lnTo>
                    <a:pt x="1739" y="0"/>
                  </a:lnTo>
                  <a:lnTo>
                    <a:pt x="1460" y="1524"/>
                  </a:lnTo>
                  <a:lnTo>
                    <a:pt x="381" y="7112"/>
                  </a:lnTo>
                  <a:lnTo>
                    <a:pt x="25" y="7112"/>
                  </a:lnTo>
                  <a:lnTo>
                    <a:pt x="25" y="10922"/>
                  </a:lnTo>
                  <a:lnTo>
                    <a:pt x="0" y="13462"/>
                  </a:lnTo>
                  <a:lnTo>
                    <a:pt x="2805112" y="13462"/>
                  </a:lnTo>
                  <a:lnTo>
                    <a:pt x="2805112" y="10922"/>
                  </a:lnTo>
                  <a:close/>
                </a:path>
              </a:pathLst>
            </a:custGeom>
            <a:solidFill>
              <a:srgbClr val="F6A887"/>
            </a:solidFill>
          </p:spPr>
          <p:txBody>
            <a:bodyPr wrap="square" lIns="0" tIns="0" rIns="0" bIns="0" rtlCol="0"/>
            <a:lstStyle/>
            <a:p>
              <a:endParaRPr sz="1632"/>
            </a:p>
          </p:txBody>
        </p:sp>
        <p:sp>
          <p:nvSpPr>
            <p:cNvPr id="23" name="object 23"/>
            <p:cNvSpPr/>
            <p:nvPr/>
          </p:nvSpPr>
          <p:spPr>
            <a:xfrm>
              <a:off x="3409760" y="1243583"/>
              <a:ext cx="2804795" cy="3175"/>
            </a:xfrm>
            <a:custGeom>
              <a:avLst/>
              <a:gdLst/>
              <a:ahLst/>
              <a:cxnLst/>
              <a:rect l="l" t="t" r="r" b="b"/>
              <a:pathLst>
                <a:path w="2804795" h="3175">
                  <a:moveTo>
                    <a:pt x="2803967" y="3048"/>
                  </a:moveTo>
                  <a:lnTo>
                    <a:pt x="572" y="3048"/>
                  </a:lnTo>
                  <a:lnTo>
                    <a:pt x="0" y="0"/>
                  </a:lnTo>
                  <a:lnTo>
                    <a:pt x="2804539" y="0"/>
                  </a:lnTo>
                  <a:lnTo>
                    <a:pt x="2803967" y="3048"/>
                  </a:lnTo>
                  <a:close/>
                </a:path>
              </a:pathLst>
            </a:custGeom>
            <a:solidFill>
              <a:srgbClr val="F6AA87"/>
            </a:solidFill>
          </p:spPr>
          <p:txBody>
            <a:bodyPr wrap="square" lIns="0" tIns="0" rIns="0" bIns="0" rtlCol="0"/>
            <a:lstStyle/>
            <a:p>
              <a:endParaRPr sz="1632"/>
            </a:p>
          </p:txBody>
        </p:sp>
        <p:sp>
          <p:nvSpPr>
            <p:cNvPr id="24" name="object 24"/>
            <p:cNvSpPr/>
            <p:nvPr/>
          </p:nvSpPr>
          <p:spPr>
            <a:xfrm>
              <a:off x="3410331" y="1246631"/>
              <a:ext cx="2803525" cy="22860"/>
            </a:xfrm>
            <a:custGeom>
              <a:avLst/>
              <a:gdLst/>
              <a:ahLst/>
              <a:cxnLst/>
              <a:rect l="l" t="t" r="r" b="b"/>
              <a:pathLst>
                <a:path w="2803525" h="22859">
                  <a:moveTo>
                    <a:pt x="2803385" y="0"/>
                  </a:moveTo>
                  <a:lnTo>
                    <a:pt x="0" y="0"/>
                  </a:lnTo>
                  <a:lnTo>
                    <a:pt x="927" y="4965"/>
                  </a:lnTo>
                  <a:lnTo>
                    <a:pt x="4152" y="10668"/>
                  </a:lnTo>
                  <a:lnTo>
                    <a:pt x="5588" y="10668"/>
                  </a:lnTo>
                  <a:lnTo>
                    <a:pt x="5588" y="15748"/>
                  </a:lnTo>
                  <a:lnTo>
                    <a:pt x="7581" y="15748"/>
                  </a:lnTo>
                  <a:lnTo>
                    <a:pt x="7581" y="17018"/>
                  </a:lnTo>
                  <a:lnTo>
                    <a:pt x="8178" y="17018"/>
                  </a:lnTo>
                  <a:lnTo>
                    <a:pt x="13703" y="22860"/>
                  </a:lnTo>
                  <a:lnTo>
                    <a:pt x="2789682" y="22860"/>
                  </a:lnTo>
                  <a:lnTo>
                    <a:pt x="2795206" y="17018"/>
                  </a:lnTo>
                  <a:lnTo>
                    <a:pt x="2795803" y="17018"/>
                  </a:lnTo>
                  <a:lnTo>
                    <a:pt x="2795803" y="15748"/>
                  </a:lnTo>
                  <a:lnTo>
                    <a:pt x="2797797" y="15748"/>
                  </a:lnTo>
                  <a:lnTo>
                    <a:pt x="2797797" y="10668"/>
                  </a:lnTo>
                  <a:lnTo>
                    <a:pt x="2799232" y="10668"/>
                  </a:lnTo>
                  <a:lnTo>
                    <a:pt x="2802458" y="4965"/>
                  </a:lnTo>
                  <a:lnTo>
                    <a:pt x="2803385" y="0"/>
                  </a:lnTo>
                  <a:close/>
                </a:path>
              </a:pathLst>
            </a:custGeom>
            <a:solidFill>
              <a:srgbClr val="F6AA89"/>
            </a:solidFill>
          </p:spPr>
          <p:txBody>
            <a:bodyPr wrap="square" lIns="0" tIns="0" rIns="0" bIns="0" rtlCol="0"/>
            <a:lstStyle/>
            <a:p>
              <a:endParaRPr sz="1632"/>
            </a:p>
          </p:txBody>
        </p:sp>
        <p:sp>
          <p:nvSpPr>
            <p:cNvPr id="25" name="object 25"/>
            <p:cNvSpPr/>
            <p:nvPr/>
          </p:nvSpPr>
          <p:spPr>
            <a:xfrm>
              <a:off x="3424039" y="1269491"/>
              <a:ext cx="2776220" cy="10795"/>
            </a:xfrm>
            <a:custGeom>
              <a:avLst/>
              <a:gdLst/>
              <a:ahLst/>
              <a:cxnLst/>
              <a:rect l="l" t="t" r="r" b="b"/>
              <a:pathLst>
                <a:path w="2776220" h="10794">
                  <a:moveTo>
                    <a:pt x="2763234" y="10668"/>
                  </a:moveTo>
                  <a:lnTo>
                    <a:pt x="12747" y="10668"/>
                  </a:lnTo>
                  <a:lnTo>
                    <a:pt x="3505" y="3710"/>
                  </a:lnTo>
                  <a:lnTo>
                    <a:pt x="0" y="0"/>
                  </a:lnTo>
                  <a:lnTo>
                    <a:pt x="2775981" y="0"/>
                  </a:lnTo>
                  <a:lnTo>
                    <a:pt x="2772476" y="3710"/>
                  </a:lnTo>
                  <a:lnTo>
                    <a:pt x="2763234" y="10668"/>
                  </a:lnTo>
                  <a:close/>
                </a:path>
              </a:pathLst>
            </a:custGeom>
            <a:solidFill>
              <a:srgbClr val="F6AA8A"/>
            </a:solidFill>
          </p:spPr>
          <p:txBody>
            <a:bodyPr wrap="square" lIns="0" tIns="0" rIns="0" bIns="0" rtlCol="0"/>
            <a:lstStyle/>
            <a:p>
              <a:endParaRPr sz="1632"/>
            </a:p>
          </p:txBody>
        </p:sp>
        <p:sp>
          <p:nvSpPr>
            <p:cNvPr id="26" name="object 26"/>
            <p:cNvSpPr/>
            <p:nvPr/>
          </p:nvSpPr>
          <p:spPr>
            <a:xfrm>
              <a:off x="3436786" y="1280159"/>
              <a:ext cx="2750820" cy="1905"/>
            </a:xfrm>
            <a:custGeom>
              <a:avLst/>
              <a:gdLst/>
              <a:ahLst/>
              <a:cxnLst/>
              <a:rect l="l" t="t" r="r" b="b"/>
              <a:pathLst>
                <a:path w="2750820" h="1905">
                  <a:moveTo>
                    <a:pt x="2748462" y="1524"/>
                  </a:moveTo>
                  <a:lnTo>
                    <a:pt x="2024" y="1524"/>
                  </a:lnTo>
                  <a:lnTo>
                    <a:pt x="0" y="0"/>
                  </a:lnTo>
                  <a:lnTo>
                    <a:pt x="2750487" y="0"/>
                  </a:lnTo>
                  <a:lnTo>
                    <a:pt x="2748462" y="1524"/>
                  </a:lnTo>
                  <a:close/>
                </a:path>
              </a:pathLst>
            </a:custGeom>
            <a:solidFill>
              <a:srgbClr val="F6AA8C"/>
            </a:solidFill>
          </p:spPr>
          <p:txBody>
            <a:bodyPr wrap="square" lIns="0" tIns="0" rIns="0" bIns="0" rtlCol="0"/>
            <a:lstStyle/>
            <a:p>
              <a:endParaRPr sz="1632"/>
            </a:p>
          </p:txBody>
        </p:sp>
        <p:sp>
          <p:nvSpPr>
            <p:cNvPr id="27" name="object 27"/>
            <p:cNvSpPr/>
            <p:nvPr/>
          </p:nvSpPr>
          <p:spPr>
            <a:xfrm>
              <a:off x="3438804" y="1281683"/>
              <a:ext cx="2747010" cy="15240"/>
            </a:xfrm>
            <a:custGeom>
              <a:avLst/>
              <a:gdLst/>
              <a:ahLst/>
              <a:cxnLst/>
              <a:rect l="l" t="t" r="r" b="b"/>
              <a:pathLst>
                <a:path w="2747010" h="15240">
                  <a:moveTo>
                    <a:pt x="2746438" y="0"/>
                  </a:moveTo>
                  <a:lnTo>
                    <a:pt x="0" y="0"/>
                  </a:lnTo>
                  <a:lnTo>
                    <a:pt x="2730" y="2057"/>
                  </a:lnTo>
                  <a:lnTo>
                    <a:pt x="9677" y="6096"/>
                  </a:lnTo>
                  <a:lnTo>
                    <a:pt x="20154" y="12192"/>
                  </a:lnTo>
                  <a:lnTo>
                    <a:pt x="20485" y="12382"/>
                  </a:lnTo>
                  <a:lnTo>
                    <a:pt x="26530" y="15240"/>
                  </a:lnTo>
                  <a:lnTo>
                    <a:pt x="2719908" y="15240"/>
                  </a:lnTo>
                  <a:lnTo>
                    <a:pt x="2725966" y="12382"/>
                  </a:lnTo>
                  <a:lnTo>
                    <a:pt x="2726283" y="12192"/>
                  </a:lnTo>
                  <a:lnTo>
                    <a:pt x="2736761" y="6096"/>
                  </a:lnTo>
                  <a:lnTo>
                    <a:pt x="2743708" y="2057"/>
                  </a:lnTo>
                  <a:lnTo>
                    <a:pt x="2746438" y="0"/>
                  </a:lnTo>
                  <a:close/>
                </a:path>
              </a:pathLst>
            </a:custGeom>
            <a:solidFill>
              <a:srgbClr val="F6AC8C"/>
            </a:solidFill>
          </p:spPr>
          <p:txBody>
            <a:bodyPr wrap="square" lIns="0" tIns="0" rIns="0" bIns="0" rtlCol="0"/>
            <a:lstStyle/>
            <a:p>
              <a:endParaRPr sz="1632"/>
            </a:p>
          </p:txBody>
        </p:sp>
        <p:sp>
          <p:nvSpPr>
            <p:cNvPr id="28" name="object 28"/>
            <p:cNvSpPr/>
            <p:nvPr/>
          </p:nvSpPr>
          <p:spPr>
            <a:xfrm>
              <a:off x="3465335" y="1296923"/>
              <a:ext cx="2693670" cy="17145"/>
            </a:xfrm>
            <a:custGeom>
              <a:avLst/>
              <a:gdLst/>
              <a:ahLst/>
              <a:cxnLst/>
              <a:rect l="l" t="t" r="r" b="b"/>
              <a:pathLst>
                <a:path w="2693670" h="17144">
                  <a:moveTo>
                    <a:pt x="2693378" y="0"/>
                  </a:moveTo>
                  <a:lnTo>
                    <a:pt x="0" y="0"/>
                  </a:lnTo>
                  <a:lnTo>
                    <a:pt x="15354" y="7264"/>
                  </a:lnTo>
                  <a:lnTo>
                    <a:pt x="23977" y="10668"/>
                  </a:lnTo>
                  <a:lnTo>
                    <a:pt x="39370" y="16764"/>
                  </a:lnTo>
                  <a:lnTo>
                    <a:pt x="2654008" y="16764"/>
                  </a:lnTo>
                  <a:lnTo>
                    <a:pt x="2669400" y="10668"/>
                  </a:lnTo>
                  <a:lnTo>
                    <a:pt x="2678023" y="7264"/>
                  </a:lnTo>
                  <a:lnTo>
                    <a:pt x="2693378" y="0"/>
                  </a:lnTo>
                  <a:close/>
                </a:path>
              </a:pathLst>
            </a:custGeom>
            <a:solidFill>
              <a:srgbClr val="F6AC8E"/>
            </a:solidFill>
          </p:spPr>
          <p:txBody>
            <a:bodyPr wrap="square" lIns="0" tIns="0" rIns="0" bIns="0" rtlCol="0"/>
            <a:lstStyle/>
            <a:p>
              <a:endParaRPr sz="1632"/>
            </a:p>
          </p:txBody>
        </p:sp>
        <p:sp>
          <p:nvSpPr>
            <p:cNvPr id="29" name="object 29"/>
            <p:cNvSpPr/>
            <p:nvPr/>
          </p:nvSpPr>
          <p:spPr>
            <a:xfrm>
              <a:off x="3504714" y="1313687"/>
              <a:ext cx="2614930" cy="6350"/>
            </a:xfrm>
            <a:custGeom>
              <a:avLst/>
              <a:gdLst/>
              <a:ahLst/>
              <a:cxnLst/>
              <a:rect l="l" t="t" r="r" b="b"/>
              <a:pathLst>
                <a:path w="2614929" h="6350">
                  <a:moveTo>
                    <a:pt x="2596814" y="6096"/>
                  </a:moveTo>
                  <a:lnTo>
                    <a:pt x="17817" y="6096"/>
                  </a:lnTo>
                  <a:lnTo>
                    <a:pt x="930" y="368"/>
                  </a:lnTo>
                  <a:lnTo>
                    <a:pt x="0" y="0"/>
                  </a:lnTo>
                  <a:lnTo>
                    <a:pt x="2614631" y="0"/>
                  </a:lnTo>
                  <a:lnTo>
                    <a:pt x="2613701" y="368"/>
                  </a:lnTo>
                  <a:lnTo>
                    <a:pt x="2596814" y="6096"/>
                  </a:lnTo>
                  <a:close/>
                </a:path>
              </a:pathLst>
            </a:custGeom>
            <a:solidFill>
              <a:srgbClr val="F6AE8E"/>
            </a:solidFill>
          </p:spPr>
          <p:txBody>
            <a:bodyPr wrap="square" lIns="0" tIns="0" rIns="0" bIns="0" rtlCol="0"/>
            <a:lstStyle/>
            <a:p>
              <a:endParaRPr sz="1632"/>
            </a:p>
          </p:txBody>
        </p:sp>
        <p:sp>
          <p:nvSpPr>
            <p:cNvPr id="30" name="object 30"/>
            <p:cNvSpPr/>
            <p:nvPr/>
          </p:nvSpPr>
          <p:spPr>
            <a:xfrm>
              <a:off x="3522523" y="1319783"/>
              <a:ext cx="2579370" cy="12700"/>
            </a:xfrm>
            <a:custGeom>
              <a:avLst/>
              <a:gdLst/>
              <a:ahLst/>
              <a:cxnLst/>
              <a:rect l="l" t="t" r="r" b="b"/>
              <a:pathLst>
                <a:path w="2579370" h="12700">
                  <a:moveTo>
                    <a:pt x="2579001" y="0"/>
                  </a:moveTo>
                  <a:lnTo>
                    <a:pt x="0" y="0"/>
                  </a:lnTo>
                  <a:lnTo>
                    <a:pt x="11506" y="3911"/>
                  </a:lnTo>
                  <a:lnTo>
                    <a:pt x="34429" y="10668"/>
                  </a:lnTo>
                  <a:lnTo>
                    <a:pt x="39585" y="12192"/>
                  </a:lnTo>
                  <a:lnTo>
                    <a:pt x="2539415" y="12192"/>
                  </a:lnTo>
                  <a:lnTo>
                    <a:pt x="2544572" y="10668"/>
                  </a:lnTo>
                  <a:lnTo>
                    <a:pt x="2567495" y="3911"/>
                  </a:lnTo>
                  <a:lnTo>
                    <a:pt x="2579001" y="0"/>
                  </a:lnTo>
                  <a:close/>
                </a:path>
              </a:pathLst>
            </a:custGeom>
            <a:solidFill>
              <a:srgbClr val="F6AE90"/>
            </a:solidFill>
          </p:spPr>
          <p:txBody>
            <a:bodyPr wrap="square" lIns="0" tIns="0" rIns="0" bIns="0" rtlCol="0"/>
            <a:lstStyle/>
            <a:p>
              <a:endParaRPr sz="1632"/>
            </a:p>
          </p:txBody>
        </p:sp>
        <p:sp>
          <p:nvSpPr>
            <p:cNvPr id="31" name="object 31"/>
            <p:cNvSpPr/>
            <p:nvPr/>
          </p:nvSpPr>
          <p:spPr>
            <a:xfrm>
              <a:off x="3562117" y="1331975"/>
              <a:ext cx="2499995" cy="6350"/>
            </a:xfrm>
            <a:custGeom>
              <a:avLst/>
              <a:gdLst/>
              <a:ahLst/>
              <a:cxnLst/>
              <a:rect l="l" t="t" r="r" b="b"/>
              <a:pathLst>
                <a:path w="2499995" h="6350">
                  <a:moveTo>
                    <a:pt x="2476871" y="6096"/>
                  </a:moveTo>
                  <a:lnTo>
                    <a:pt x="22954" y="6096"/>
                  </a:lnTo>
                  <a:lnTo>
                    <a:pt x="3639" y="1074"/>
                  </a:lnTo>
                  <a:lnTo>
                    <a:pt x="0" y="0"/>
                  </a:lnTo>
                  <a:lnTo>
                    <a:pt x="2499826" y="0"/>
                  </a:lnTo>
                  <a:lnTo>
                    <a:pt x="2496187" y="1074"/>
                  </a:lnTo>
                  <a:lnTo>
                    <a:pt x="2476871" y="6096"/>
                  </a:lnTo>
                  <a:close/>
                </a:path>
              </a:pathLst>
            </a:custGeom>
            <a:solidFill>
              <a:srgbClr val="F6AF90"/>
            </a:solidFill>
          </p:spPr>
          <p:txBody>
            <a:bodyPr wrap="square" lIns="0" tIns="0" rIns="0" bIns="0" rtlCol="0"/>
            <a:lstStyle/>
            <a:p>
              <a:endParaRPr sz="1632"/>
            </a:p>
          </p:txBody>
        </p:sp>
        <p:sp>
          <p:nvSpPr>
            <p:cNvPr id="32" name="object 32"/>
            <p:cNvSpPr/>
            <p:nvPr/>
          </p:nvSpPr>
          <p:spPr>
            <a:xfrm>
              <a:off x="3585070" y="1338071"/>
              <a:ext cx="2454275" cy="9525"/>
            </a:xfrm>
            <a:custGeom>
              <a:avLst/>
              <a:gdLst/>
              <a:ahLst/>
              <a:cxnLst/>
              <a:rect l="l" t="t" r="r" b="b"/>
              <a:pathLst>
                <a:path w="2454275" h="9525">
                  <a:moveTo>
                    <a:pt x="2453906" y="0"/>
                  </a:moveTo>
                  <a:lnTo>
                    <a:pt x="0" y="0"/>
                  </a:lnTo>
                  <a:lnTo>
                    <a:pt x="15633" y="4064"/>
                  </a:lnTo>
                  <a:lnTo>
                    <a:pt x="24422" y="6096"/>
                  </a:lnTo>
                  <a:lnTo>
                    <a:pt x="37630" y="9144"/>
                  </a:lnTo>
                  <a:lnTo>
                    <a:pt x="2416276" y="9144"/>
                  </a:lnTo>
                  <a:lnTo>
                    <a:pt x="2429484" y="6096"/>
                  </a:lnTo>
                  <a:lnTo>
                    <a:pt x="2438285" y="4064"/>
                  </a:lnTo>
                  <a:lnTo>
                    <a:pt x="2453906" y="0"/>
                  </a:lnTo>
                  <a:close/>
                </a:path>
              </a:pathLst>
            </a:custGeom>
            <a:solidFill>
              <a:srgbClr val="F4AF91"/>
            </a:solidFill>
          </p:spPr>
          <p:txBody>
            <a:bodyPr wrap="square" lIns="0" tIns="0" rIns="0" bIns="0" rtlCol="0"/>
            <a:lstStyle/>
            <a:p>
              <a:endParaRPr sz="1632"/>
            </a:p>
          </p:txBody>
        </p:sp>
        <p:sp>
          <p:nvSpPr>
            <p:cNvPr id="33" name="object 33"/>
            <p:cNvSpPr/>
            <p:nvPr/>
          </p:nvSpPr>
          <p:spPr>
            <a:xfrm>
              <a:off x="3622700" y="1347215"/>
              <a:ext cx="2378710" cy="17145"/>
            </a:xfrm>
            <a:custGeom>
              <a:avLst/>
              <a:gdLst/>
              <a:ahLst/>
              <a:cxnLst/>
              <a:rect l="l" t="t" r="r" b="b"/>
              <a:pathLst>
                <a:path w="2378710" h="17144">
                  <a:moveTo>
                    <a:pt x="2378646" y="0"/>
                  </a:moveTo>
                  <a:lnTo>
                    <a:pt x="0" y="0"/>
                  </a:lnTo>
                  <a:lnTo>
                    <a:pt x="16065" y="3721"/>
                  </a:lnTo>
                  <a:lnTo>
                    <a:pt x="42379" y="9144"/>
                  </a:lnTo>
                  <a:lnTo>
                    <a:pt x="57150" y="12192"/>
                  </a:lnTo>
                  <a:lnTo>
                    <a:pt x="81800" y="16764"/>
                  </a:lnTo>
                  <a:lnTo>
                    <a:pt x="2296845" y="16764"/>
                  </a:lnTo>
                  <a:lnTo>
                    <a:pt x="2321509" y="12192"/>
                  </a:lnTo>
                  <a:lnTo>
                    <a:pt x="2336266" y="9144"/>
                  </a:lnTo>
                  <a:lnTo>
                    <a:pt x="2362581" y="3721"/>
                  </a:lnTo>
                  <a:lnTo>
                    <a:pt x="2378646" y="0"/>
                  </a:lnTo>
                  <a:close/>
                </a:path>
              </a:pathLst>
            </a:custGeom>
            <a:solidFill>
              <a:srgbClr val="F4AF93"/>
            </a:solidFill>
          </p:spPr>
          <p:txBody>
            <a:bodyPr wrap="square" lIns="0" tIns="0" rIns="0" bIns="0" rtlCol="0"/>
            <a:lstStyle/>
            <a:p>
              <a:endParaRPr sz="1632"/>
            </a:p>
          </p:txBody>
        </p:sp>
        <p:sp>
          <p:nvSpPr>
            <p:cNvPr id="34" name="object 34"/>
            <p:cNvSpPr/>
            <p:nvPr/>
          </p:nvSpPr>
          <p:spPr>
            <a:xfrm>
              <a:off x="3704507" y="1363979"/>
              <a:ext cx="2215515" cy="6350"/>
            </a:xfrm>
            <a:custGeom>
              <a:avLst/>
              <a:gdLst/>
              <a:ahLst/>
              <a:cxnLst/>
              <a:rect l="l" t="t" r="r" b="b"/>
              <a:pathLst>
                <a:path w="2215515" h="6350">
                  <a:moveTo>
                    <a:pt x="2180679" y="6096"/>
                  </a:moveTo>
                  <a:lnTo>
                    <a:pt x="34365" y="6096"/>
                  </a:lnTo>
                  <a:lnTo>
                    <a:pt x="19328" y="3583"/>
                  </a:lnTo>
                  <a:lnTo>
                    <a:pt x="0" y="0"/>
                  </a:lnTo>
                  <a:lnTo>
                    <a:pt x="2215045" y="0"/>
                  </a:lnTo>
                  <a:lnTo>
                    <a:pt x="2195717" y="3583"/>
                  </a:lnTo>
                  <a:lnTo>
                    <a:pt x="2180679" y="6096"/>
                  </a:lnTo>
                  <a:close/>
                </a:path>
              </a:pathLst>
            </a:custGeom>
            <a:solidFill>
              <a:srgbClr val="F4B193"/>
            </a:solidFill>
          </p:spPr>
          <p:txBody>
            <a:bodyPr wrap="square" lIns="0" tIns="0" rIns="0" bIns="0" rtlCol="0"/>
            <a:lstStyle/>
            <a:p>
              <a:endParaRPr sz="1632"/>
            </a:p>
          </p:txBody>
        </p:sp>
        <p:sp>
          <p:nvSpPr>
            <p:cNvPr id="35" name="object 35"/>
            <p:cNvSpPr/>
            <p:nvPr/>
          </p:nvSpPr>
          <p:spPr>
            <a:xfrm>
              <a:off x="3738867" y="1370075"/>
              <a:ext cx="2146935" cy="24765"/>
            </a:xfrm>
            <a:custGeom>
              <a:avLst/>
              <a:gdLst/>
              <a:ahLst/>
              <a:cxnLst/>
              <a:rect l="l" t="t" r="r" b="b"/>
              <a:pathLst>
                <a:path w="2146935" h="24765">
                  <a:moveTo>
                    <a:pt x="2146312" y="0"/>
                  </a:moveTo>
                  <a:lnTo>
                    <a:pt x="0" y="0"/>
                  </a:lnTo>
                  <a:lnTo>
                    <a:pt x="31750" y="5308"/>
                  </a:lnTo>
                  <a:lnTo>
                    <a:pt x="77431" y="12192"/>
                  </a:lnTo>
                  <a:lnTo>
                    <a:pt x="81229" y="12763"/>
                  </a:lnTo>
                  <a:lnTo>
                    <a:pt x="133286" y="19862"/>
                  </a:lnTo>
                  <a:lnTo>
                    <a:pt x="170154" y="24384"/>
                  </a:lnTo>
                  <a:lnTo>
                    <a:pt x="1976158" y="24384"/>
                  </a:lnTo>
                  <a:lnTo>
                    <a:pt x="2013026" y="19862"/>
                  </a:lnTo>
                  <a:lnTo>
                    <a:pt x="2065096" y="12763"/>
                  </a:lnTo>
                  <a:lnTo>
                    <a:pt x="2068880" y="12192"/>
                  </a:lnTo>
                  <a:lnTo>
                    <a:pt x="2114562" y="5308"/>
                  </a:lnTo>
                  <a:lnTo>
                    <a:pt x="2146312" y="0"/>
                  </a:lnTo>
                  <a:close/>
                </a:path>
              </a:pathLst>
            </a:custGeom>
            <a:solidFill>
              <a:srgbClr val="F4B195"/>
            </a:solidFill>
          </p:spPr>
          <p:txBody>
            <a:bodyPr wrap="square" lIns="0" tIns="0" rIns="0" bIns="0" rtlCol="0"/>
            <a:lstStyle/>
            <a:p>
              <a:endParaRPr sz="1632"/>
            </a:p>
          </p:txBody>
        </p:sp>
        <p:sp>
          <p:nvSpPr>
            <p:cNvPr id="36" name="object 36"/>
            <p:cNvSpPr/>
            <p:nvPr/>
          </p:nvSpPr>
          <p:spPr>
            <a:xfrm>
              <a:off x="3909022" y="1394459"/>
              <a:ext cx="1806575" cy="18415"/>
            </a:xfrm>
            <a:custGeom>
              <a:avLst/>
              <a:gdLst/>
              <a:ahLst/>
              <a:cxnLst/>
              <a:rect l="l" t="t" r="r" b="b"/>
              <a:pathLst>
                <a:path w="1806575" h="18415">
                  <a:moveTo>
                    <a:pt x="1806003" y="0"/>
                  </a:moveTo>
                  <a:lnTo>
                    <a:pt x="0" y="0"/>
                  </a:lnTo>
                  <a:lnTo>
                    <a:pt x="17678" y="2171"/>
                  </a:lnTo>
                  <a:lnTo>
                    <a:pt x="74587" y="8483"/>
                  </a:lnTo>
                  <a:lnTo>
                    <a:pt x="111975" y="12192"/>
                  </a:lnTo>
                  <a:lnTo>
                    <a:pt x="133769" y="14363"/>
                  </a:lnTo>
                  <a:lnTo>
                    <a:pt x="177965" y="18288"/>
                  </a:lnTo>
                  <a:lnTo>
                    <a:pt x="1628038" y="18288"/>
                  </a:lnTo>
                  <a:lnTo>
                    <a:pt x="1672234" y="14363"/>
                  </a:lnTo>
                  <a:lnTo>
                    <a:pt x="1694027" y="12192"/>
                  </a:lnTo>
                  <a:lnTo>
                    <a:pt x="1731416" y="8483"/>
                  </a:lnTo>
                  <a:lnTo>
                    <a:pt x="1788337" y="2171"/>
                  </a:lnTo>
                  <a:lnTo>
                    <a:pt x="1806003" y="0"/>
                  </a:lnTo>
                  <a:close/>
                </a:path>
              </a:pathLst>
            </a:custGeom>
            <a:solidFill>
              <a:srgbClr val="F4B397"/>
            </a:solidFill>
          </p:spPr>
          <p:txBody>
            <a:bodyPr wrap="square" lIns="0" tIns="0" rIns="0" bIns="0" rtlCol="0"/>
            <a:lstStyle/>
            <a:p>
              <a:endParaRPr sz="1632"/>
            </a:p>
          </p:txBody>
        </p:sp>
        <p:sp>
          <p:nvSpPr>
            <p:cNvPr id="37" name="object 37"/>
            <p:cNvSpPr/>
            <p:nvPr/>
          </p:nvSpPr>
          <p:spPr>
            <a:xfrm>
              <a:off x="4086990" y="1412747"/>
              <a:ext cx="1450340" cy="6350"/>
            </a:xfrm>
            <a:custGeom>
              <a:avLst/>
              <a:gdLst/>
              <a:ahLst/>
              <a:cxnLst/>
              <a:rect l="l" t="t" r="r" b="b"/>
              <a:pathLst>
                <a:path w="1450339" h="6350">
                  <a:moveTo>
                    <a:pt x="1371312" y="6096"/>
                  </a:moveTo>
                  <a:lnTo>
                    <a:pt x="78766" y="6096"/>
                  </a:lnTo>
                  <a:lnTo>
                    <a:pt x="17141" y="1524"/>
                  </a:lnTo>
                  <a:lnTo>
                    <a:pt x="0" y="0"/>
                  </a:lnTo>
                  <a:lnTo>
                    <a:pt x="1450079" y="0"/>
                  </a:lnTo>
                  <a:lnTo>
                    <a:pt x="1432937" y="1524"/>
                  </a:lnTo>
                  <a:lnTo>
                    <a:pt x="1371312" y="6096"/>
                  </a:lnTo>
                  <a:close/>
                </a:path>
              </a:pathLst>
            </a:custGeom>
            <a:solidFill>
              <a:srgbClr val="F6B397"/>
            </a:solidFill>
          </p:spPr>
          <p:txBody>
            <a:bodyPr wrap="square" lIns="0" tIns="0" rIns="0" bIns="0" rtlCol="0"/>
            <a:lstStyle/>
            <a:p>
              <a:endParaRPr sz="1632"/>
            </a:p>
          </p:txBody>
        </p:sp>
        <p:sp>
          <p:nvSpPr>
            <p:cNvPr id="38" name="object 38"/>
            <p:cNvSpPr/>
            <p:nvPr/>
          </p:nvSpPr>
          <p:spPr>
            <a:xfrm>
              <a:off x="4165757" y="1418843"/>
              <a:ext cx="1292860" cy="13970"/>
            </a:xfrm>
            <a:custGeom>
              <a:avLst/>
              <a:gdLst/>
              <a:ahLst/>
              <a:cxnLst/>
              <a:rect l="l" t="t" r="r" b="b"/>
              <a:pathLst>
                <a:path w="1292860" h="13969">
                  <a:moveTo>
                    <a:pt x="1061463" y="13716"/>
                  </a:moveTo>
                  <a:lnTo>
                    <a:pt x="231082" y="13716"/>
                  </a:lnTo>
                  <a:lnTo>
                    <a:pt x="203185" y="12618"/>
                  </a:lnTo>
                  <a:lnTo>
                    <a:pt x="67102" y="4978"/>
                  </a:lnTo>
                  <a:lnTo>
                    <a:pt x="0" y="0"/>
                  </a:lnTo>
                  <a:lnTo>
                    <a:pt x="1292546" y="0"/>
                  </a:lnTo>
                  <a:lnTo>
                    <a:pt x="1225444" y="4978"/>
                  </a:lnTo>
                  <a:lnTo>
                    <a:pt x="1089361" y="12618"/>
                  </a:lnTo>
                  <a:lnTo>
                    <a:pt x="1061463" y="13716"/>
                  </a:lnTo>
                  <a:close/>
                </a:path>
              </a:pathLst>
            </a:custGeom>
            <a:solidFill>
              <a:srgbClr val="F6B399"/>
            </a:solidFill>
          </p:spPr>
          <p:txBody>
            <a:bodyPr wrap="square" lIns="0" tIns="0" rIns="0" bIns="0" rtlCol="0"/>
            <a:lstStyle/>
            <a:p>
              <a:endParaRPr sz="1632"/>
            </a:p>
          </p:txBody>
        </p:sp>
        <p:sp>
          <p:nvSpPr>
            <p:cNvPr id="39" name="object 39"/>
            <p:cNvSpPr/>
            <p:nvPr/>
          </p:nvSpPr>
          <p:spPr>
            <a:xfrm>
              <a:off x="4396839" y="1432559"/>
              <a:ext cx="830580" cy="9525"/>
            </a:xfrm>
            <a:custGeom>
              <a:avLst/>
              <a:gdLst/>
              <a:ahLst/>
              <a:cxnLst/>
              <a:rect l="l" t="t" r="r" b="b"/>
              <a:pathLst>
                <a:path w="830579" h="9525">
                  <a:moveTo>
                    <a:pt x="415190" y="9141"/>
                  </a:moveTo>
                  <a:lnTo>
                    <a:pt x="262922" y="7965"/>
                  </a:lnTo>
                  <a:lnTo>
                    <a:pt x="114688" y="4511"/>
                  </a:lnTo>
                  <a:lnTo>
                    <a:pt x="0" y="0"/>
                  </a:lnTo>
                  <a:lnTo>
                    <a:pt x="830381" y="0"/>
                  </a:lnTo>
                  <a:lnTo>
                    <a:pt x="715692" y="4511"/>
                  </a:lnTo>
                  <a:lnTo>
                    <a:pt x="567458" y="7965"/>
                  </a:lnTo>
                  <a:lnTo>
                    <a:pt x="415190" y="9141"/>
                  </a:lnTo>
                  <a:close/>
                </a:path>
              </a:pathLst>
            </a:custGeom>
            <a:solidFill>
              <a:srgbClr val="F6B59A"/>
            </a:solidFill>
          </p:spPr>
          <p:txBody>
            <a:bodyPr wrap="square" lIns="0" tIns="0" rIns="0" bIns="0" rtlCol="0"/>
            <a:lstStyle/>
            <a:p>
              <a:endParaRPr sz="1632"/>
            </a:p>
          </p:txBody>
        </p:sp>
        <p:sp>
          <p:nvSpPr>
            <p:cNvPr id="40" name="object 40"/>
            <p:cNvSpPr/>
            <p:nvPr/>
          </p:nvSpPr>
          <p:spPr>
            <a:xfrm>
              <a:off x="3403092" y="1034796"/>
              <a:ext cx="2818130" cy="412750"/>
            </a:xfrm>
            <a:custGeom>
              <a:avLst/>
              <a:gdLst/>
              <a:ahLst/>
              <a:cxnLst/>
              <a:rect l="l" t="t" r="r" b="b"/>
              <a:pathLst>
                <a:path w="2818129" h="412750">
                  <a:moveTo>
                    <a:pt x="0" y="205740"/>
                  </a:moveTo>
                  <a:lnTo>
                    <a:pt x="0" y="199390"/>
                  </a:lnTo>
                  <a:lnTo>
                    <a:pt x="1524" y="193040"/>
                  </a:lnTo>
                  <a:lnTo>
                    <a:pt x="4572" y="187960"/>
                  </a:lnTo>
                  <a:lnTo>
                    <a:pt x="7620" y="181610"/>
                  </a:lnTo>
                  <a:lnTo>
                    <a:pt x="12192" y="176530"/>
                  </a:lnTo>
                  <a:lnTo>
                    <a:pt x="18288" y="171450"/>
                  </a:lnTo>
                  <a:lnTo>
                    <a:pt x="24384" y="165100"/>
                  </a:lnTo>
                  <a:lnTo>
                    <a:pt x="30480" y="161290"/>
                  </a:lnTo>
                  <a:lnTo>
                    <a:pt x="38100" y="156210"/>
                  </a:lnTo>
                  <a:lnTo>
                    <a:pt x="47244" y="149860"/>
                  </a:lnTo>
                  <a:lnTo>
                    <a:pt x="56388" y="146050"/>
                  </a:lnTo>
                  <a:lnTo>
                    <a:pt x="88392" y="132080"/>
                  </a:lnTo>
                  <a:lnTo>
                    <a:pt x="100584" y="127000"/>
                  </a:lnTo>
                  <a:lnTo>
                    <a:pt x="141732" y="114300"/>
                  </a:lnTo>
                  <a:lnTo>
                    <a:pt x="156972" y="109220"/>
                  </a:lnTo>
                  <a:lnTo>
                    <a:pt x="190500" y="100330"/>
                  </a:lnTo>
                  <a:lnTo>
                    <a:pt x="207264" y="96520"/>
                  </a:lnTo>
                  <a:lnTo>
                    <a:pt x="243840" y="87630"/>
                  </a:lnTo>
                  <a:lnTo>
                    <a:pt x="263652" y="85090"/>
                  </a:lnTo>
                  <a:lnTo>
                    <a:pt x="283464" y="80010"/>
                  </a:lnTo>
                  <a:lnTo>
                    <a:pt x="303276" y="77470"/>
                  </a:lnTo>
                  <a:lnTo>
                    <a:pt x="324612" y="72390"/>
                  </a:lnTo>
                  <a:lnTo>
                    <a:pt x="347472" y="69850"/>
                  </a:lnTo>
                  <a:lnTo>
                    <a:pt x="368808" y="64770"/>
                  </a:lnTo>
                  <a:lnTo>
                    <a:pt x="391668" y="62230"/>
                  </a:lnTo>
                  <a:lnTo>
                    <a:pt x="464820" y="50800"/>
                  </a:lnTo>
                  <a:lnTo>
                    <a:pt x="515112" y="44450"/>
                  </a:lnTo>
                  <a:lnTo>
                    <a:pt x="623316" y="34290"/>
                  </a:lnTo>
                  <a:lnTo>
                    <a:pt x="681228" y="27940"/>
                  </a:lnTo>
                  <a:lnTo>
                    <a:pt x="739140" y="24130"/>
                  </a:lnTo>
                  <a:lnTo>
                    <a:pt x="800100" y="19050"/>
                  </a:lnTo>
                  <a:lnTo>
                    <a:pt x="862584" y="16510"/>
                  </a:lnTo>
                  <a:lnTo>
                    <a:pt x="926592" y="11430"/>
                  </a:lnTo>
                  <a:lnTo>
                    <a:pt x="990600" y="8890"/>
                  </a:lnTo>
                  <a:lnTo>
                    <a:pt x="1057656" y="5080"/>
                  </a:lnTo>
                  <a:lnTo>
                    <a:pt x="1336548" y="0"/>
                  </a:lnTo>
                  <a:lnTo>
                    <a:pt x="1409700" y="0"/>
                  </a:lnTo>
                  <a:lnTo>
                    <a:pt x="1414272" y="2540"/>
                  </a:lnTo>
                  <a:lnTo>
                    <a:pt x="1623060" y="2540"/>
                  </a:lnTo>
                  <a:lnTo>
                    <a:pt x="1760220" y="5080"/>
                  </a:lnTo>
                  <a:lnTo>
                    <a:pt x="1782572" y="6350"/>
                  </a:lnTo>
                  <a:lnTo>
                    <a:pt x="1403604" y="6350"/>
                  </a:lnTo>
                  <a:lnTo>
                    <a:pt x="1404765" y="10220"/>
                  </a:lnTo>
                  <a:lnTo>
                    <a:pt x="1336548" y="11430"/>
                  </a:lnTo>
                  <a:lnTo>
                    <a:pt x="1264920" y="11430"/>
                  </a:lnTo>
                  <a:lnTo>
                    <a:pt x="1126236" y="13970"/>
                  </a:lnTo>
                  <a:lnTo>
                    <a:pt x="1057656" y="17780"/>
                  </a:lnTo>
                  <a:lnTo>
                    <a:pt x="992124" y="19050"/>
                  </a:lnTo>
                  <a:lnTo>
                    <a:pt x="926592" y="21590"/>
                  </a:lnTo>
                  <a:lnTo>
                    <a:pt x="862584" y="26670"/>
                  </a:lnTo>
                  <a:lnTo>
                    <a:pt x="801624" y="29210"/>
                  </a:lnTo>
                  <a:lnTo>
                    <a:pt x="740664" y="34290"/>
                  </a:lnTo>
                  <a:lnTo>
                    <a:pt x="681228" y="40640"/>
                  </a:lnTo>
                  <a:lnTo>
                    <a:pt x="624840" y="44450"/>
                  </a:lnTo>
                  <a:lnTo>
                    <a:pt x="393192" y="72390"/>
                  </a:lnTo>
                  <a:lnTo>
                    <a:pt x="394716" y="72390"/>
                  </a:lnTo>
                  <a:lnTo>
                    <a:pt x="370332" y="77470"/>
                  </a:lnTo>
                  <a:lnTo>
                    <a:pt x="327660" y="82550"/>
                  </a:lnTo>
                  <a:lnTo>
                    <a:pt x="306324" y="87630"/>
                  </a:lnTo>
                  <a:lnTo>
                    <a:pt x="284988" y="90170"/>
                  </a:lnTo>
                  <a:lnTo>
                    <a:pt x="265176" y="95250"/>
                  </a:lnTo>
                  <a:lnTo>
                    <a:pt x="246888" y="97790"/>
                  </a:lnTo>
                  <a:lnTo>
                    <a:pt x="210312" y="107950"/>
                  </a:lnTo>
                  <a:lnTo>
                    <a:pt x="160020" y="119380"/>
                  </a:lnTo>
                  <a:lnTo>
                    <a:pt x="146304" y="124460"/>
                  </a:lnTo>
                  <a:lnTo>
                    <a:pt x="131064" y="128270"/>
                  </a:lnTo>
                  <a:lnTo>
                    <a:pt x="117348" y="133350"/>
                  </a:lnTo>
                  <a:lnTo>
                    <a:pt x="80772" y="147320"/>
                  </a:lnTo>
                  <a:lnTo>
                    <a:pt x="82296" y="147320"/>
                  </a:lnTo>
                  <a:lnTo>
                    <a:pt x="60960" y="156210"/>
                  </a:lnTo>
                  <a:lnTo>
                    <a:pt x="51816" y="161290"/>
                  </a:lnTo>
                  <a:lnTo>
                    <a:pt x="53340" y="161290"/>
                  </a:lnTo>
                  <a:lnTo>
                    <a:pt x="44196" y="165100"/>
                  </a:lnTo>
                  <a:lnTo>
                    <a:pt x="36576" y="170180"/>
                  </a:lnTo>
                  <a:lnTo>
                    <a:pt x="38100" y="170180"/>
                  </a:lnTo>
                  <a:lnTo>
                    <a:pt x="30480" y="173990"/>
                  </a:lnTo>
                  <a:lnTo>
                    <a:pt x="16764" y="187960"/>
                  </a:lnTo>
                  <a:lnTo>
                    <a:pt x="18288" y="187960"/>
                  </a:lnTo>
                  <a:lnTo>
                    <a:pt x="12192" y="196850"/>
                  </a:lnTo>
                  <a:lnTo>
                    <a:pt x="12192" y="200660"/>
                  </a:lnTo>
                  <a:lnTo>
                    <a:pt x="6096" y="200660"/>
                  </a:lnTo>
                  <a:lnTo>
                    <a:pt x="0" y="205740"/>
                  </a:lnTo>
                  <a:close/>
                </a:path>
                <a:path w="2818129" h="412750">
                  <a:moveTo>
                    <a:pt x="1414272" y="2540"/>
                  </a:moveTo>
                  <a:lnTo>
                    <a:pt x="1409700" y="0"/>
                  </a:lnTo>
                  <a:lnTo>
                    <a:pt x="1412748" y="0"/>
                  </a:lnTo>
                  <a:lnTo>
                    <a:pt x="1414272" y="2540"/>
                  </a:lnTo>
                  <a:close/>
                </a:path>
                <a:path w="2818129" h="412750">
                  <a:moveTo>
                    <a:pt x="1623060" y="2540"/>
                  </a:moveTo>
                  <a:lnTo>
                    <a:pt x="1414272" y="2540"/>
                  </a:lnTo>
                  <a:lnTo>
                    <a:pt x="1412748" y="0"/>
                  </a:lnTo>
                  <a:lnTo>
                    <a:pt x="1481328" y="0"/>
                  </a:lnTo>
                  <a:lnTo>
                    <a:pt x="1623060" y="2540"/>
                  </a:lnTo>
                  <a:close/>
                </a:path>
                <a:path w="2818129" h="412750">
                  <a:moveTo>
                    <a:pt x="1404765" y="10220"/>
                  </a:moveTo>
                  <a:lnTo>
                    <a:pt x="1403604" y="6350"/>
                  </a:lnTo>
                  <a:lnTo>
                    <a:pt x="1408176" y="10160"/>
                  </a:lnTo>
                  <a:lnTo>
                    <a:pt x="1404765" y="10220"/>
                  </a:lnTo>
                  <a:close/>
                </a:path>
                <a:path w="2818129" h="412750">
                  <a:moveTo>
                    <a:pt x="2817876" y="201930"/>
                  </a:moveTo>
                  <a:lnTo>
                    <a:pt x="2807208" y="201930"/>
                  </a:lnTo>
                  <a:lnTo>
                    <a:pt x="2805684" y="196850"/>
                  </a:lnTo>
                  <a:lnTo>
                    <a:pt x="2802636" y="193040"/>
                  </a:lnTo>
                  <a:lnTo>
                    <a:pt x="2804160" y="193040"/>
                  </a:lnTo>
                  <a:lnTo>
                    <a:pt x="2799588" y="187960"/>
                  </a:lnTo>
                  <a:lnTo>
                    <a:pt x="2801112" y="187960"/>
                  </a:lnTo>
                  <a:lnTo>
                    <a:pt x="2787396" y="173990"/>
                  </a:lnTo>
                  <a:lnTo>
                    <a:pt x="2779776" y="170180"/>
                  </a:lnTo>
                  <a:lnTo>
                    <a:pt x="2781300" y="170180"/>
                  </a:lnTo>
                  <a:lnTo>
                    <a:pt x="2773680" y="165100"/>
                  </a:lnTo>
                  <a:lnTo>
                    <a:pt x="2764536" y="161290"/>
                  </a:lnTo>
                  <a:lnTo>
                    <a:pt x="2766060" y="161290"/>
                  </a:lnTo>
                  <a:lnTo>
                    <a:pt x="2756916" y="156210"/>
                  </a:lnTo>
                  <a:lnTo>
                    <a:pt x="2735580" y="147320"/>
                  </a:lnTo>
                  <a:lnTo>
                    <a:pt x="2737104" y="147320"/>
                  </a:lnTo>
                  <a:lnTo>
                    <a:pt x="2700528" y="133350"/>
                  </a:lnTo>
                  <a:lnTo>
                    <a:pt x="2686812" y="128270"/>
                  </a:lnTo>
                  <a:lnTo>
                    <a:pt x="2671572" y="124460"/>
                  </a:lnTo>
                  <a:lnTo>
                    <a:pt x="2673096" y="124460"/>
                  </a:lnTo>
                  <a:lnTo>
                    <a:pt x="2657856" y="119380"/>
                  </a:lnTo>
                  <a:lnTo>
                    <a:pt x="2607564" y="107950"/>
                  </a:lnTo>
                  <a:lnTo>
                    <a:pt x="2589276" y="102870"/>
                  </a:lnTo>
                  <a:lnTo>
                    <a:pt x="2590800" y="102870"/>
                  </a:lnTo>
                  <a:lnTo>
                    <a:pt x="2570988" y="97790"/>
                  </a:lnTo>
                  <a:lnTo>
                    <a:pt x="2552700" y="95250"/>
                  </a:lnTo>
                  <a:lnTo>
                    <a:pt x="2532888" y="90170"/>
                  </a:lnTo>
                  <a:lnTo>
                    <a:pt x="2511552" y="87630"/>
                  </a:lnTo>
                  <a:lnTo>
                    <a:pt x="2490216" y="82550"/>
                  </a:lnTo>
                  <a:lnTo>
                    <a:pt x="2447544" y="77470"/>
                  </a:lnTo>
                  <a:lnTo>
                    <a:pt x="2424684" y="72390"/>
                  </a:lnTo>
                  <a:lnTo>
                    <a:pt x="2193036" y="44450"/>
                  </a:lnTo>
                  <a:lnTo>
                    <a:pt x="2136648" y="40640"/>
                  </a:lnTo>
                  <a:lnTo>
                    <a:pt x="2077212" y="34290"/>
                  </a:lnTo>
                  <a:lnTo>
                    <a:pt x="2016252" y="29210"/>
                  </a:lnTo>
                  <a:lnTo>
                    <a:pt x="1891284" y="24130"/>
                  </a:lnTo>
                  <a:lnTo>
                    <a:pt x="1825752" y="19050"/>
                  </a:lnTo>
                  <a:lnTo>
                    <a:pt x="1760220" y="17780"/>
                  </a:lnTo>
                  <a:lnTo>
                    <a:pt x="1691640" y="13970"/>
                  </a:lnTo>
                  <a:lnTo>
                    <a:pt x="1552956" y="11430"/>
                  </a:lnTo>
                  <a:lnTo>
                    <a:pt x="1405128" y="11430"/>
                  </a:lnTo>
                  <a:lnTo>
                    <a:pt x="1404765" y="10220"/>
                  </a:lnTo>
                  <a:lnTo>
                    <a:pt x="1408176" y="10160"/>
                  </a:lnTo>
                  <a:lnTo>
                    <a:pt x="1403604" y="6350"/>
                  </a:lnTo>
                  <a:lnTo>
                    <a:pt x="1782572" y="6350"/>
                  </a:lnTo>
                  <a:lnTo>
                    <a:pt x="1827276" y="8890"/>
                  </a:lnTo>
                  <a:lnTo>
                    <a:pt x="1891284" y="11430"/>
                  </a:lnTo>
                  <a:lnTo>
                    <a:pt x="1955292" y="16510"/>
                  </a:lnTo>
                  <a:lnTo>
                    <a:pt x="2017776" y="19050"/>
                  </a:lnTo>
                  <a:lnTo>
                    <a:pt x="2078736" y="24130"/>
                  </a:lnTo>
                  <a:lnTo>
                    <a:pt x="2136648" y="27940"/>
                  </a:lnTo>
                  <a:lnTo>
                    <a:pt x="2194560" y="34290"/>
                  </a:lnTo>
                  <a:lnTo>
                    <a:pt x="2302764" y="44450"/>
                  </a:lnTo>
                  <a:lnTo>
                    <a:pt x="2353056" y="50800"/>
                  </a:lnTo>
                  <a:lnTo>
                    <a:pt x="2426208" y="62230"/>
                  </a:lnTo>
                  <a:lnTo>
                    <a:pt x="2449068" y="64770"/>
                  </a:lnTo>
                  <a:lnTo>
                    <a:pt x="2470404" y="69850"/>
                  </a:lnTo>
                  <a:lnTo>
                    <a:pt x="2493264" y="72390"/>
                  </a:lnTo>
                  <a:lnTo>
                    <a:pt x="2514600" y="77470"/>
                  </a:lnTo>
                  <a:lnTo>
                    <a:pt x="2534412" y="80010"/>
                  </a:lnTo>
                  <a:lnTo>
                    <a:pt x="2554224" y="85090"/>
                  </a:lnTo>
                  <a:lnTo>
                    <a:pt x="2574036" y="87630"/>
                  </a:lnTo>
                  <a:lnTo>
                    <a:pt x="2610612" y="96520"/>
                  </a:lnTo>
                  <a:lnTo>
                    <a:pt x="2627376" y="100330"/>
                  </a:lnTo>
                  <a:lnTo>
                    <a:pt x="2660904" y="109220"/>
                  </a:lnTo>
                  <a:lnTo>
                    <a:pt x="2676144" y="114300"/>
                  </a:lnTo>
                  <a:lnTo>
                    <a:pt x="2717292" y="127000"/>
                  </a:lnTo>
                  <a:lnTo>
                    <a:pt x="2729484" y="132080"/>
                  </a:lnTo>
                  <a:lnTo>
                    <a:pt x="2761488" y="146050"/>
                  </a:lnTo>
                  <a:lnTo>
                    <a:pt x="2770632" y="149860"/>
                  </a:lnTo>
                  <a:lnTo>
                    <a:pt x="2779776" y="156210"/>
                  </a:lnTo>
                  <a:lnTo>
                    <a:pt x="2787396" y="161290"/>
                  </a:lnTo>
                  <a:lnTo>
                    <a:pt x="2793492" y="165100"/>
                  </a:lnTo>
                  <a:lnTo>
                    <a:pt x="2799588" y="171450"/>
                  </a:lnTo>
                  <a:lnTo>
                    <a:pt x="2805684" y="176530"/>
                  </a:lnTo>
                  <a:lnTo>
                    <a:pt x="2810256" y="181610"/>
                  </a:lnTo>
                  <a:lnTo>
                    <a:pt x="2813304" y="187960"/>
                  </a:lnTo>
                  <a:lnTo>
                    <a:pt x="2816352" y="193040"/>
                  </a:lnTo>
                  <a:lnTo>
                    <a:pt x="2817876" y="199390"/>
                  </a:lnTo>
                  <a:lnTo>
                    <a:pt x="2817876" y="201930"/>
                  </a:lnTo>
                  <a:close/>
                </a:path>
                <a:path w="2818129" h="412750">
                  <a:moveTo>
                    <a:pt x="1405128" y="410210"/>
                  </a:moveTo>
                  <a:lnTo>
                    <a:pt x="1264920" y="410210"/>
                  </a:lnTo>
                  <a:lnTo>
                    <a:pt x="1126236" y="407670"/>
                  </a:lnTo>
                  <a:lnTo>
                    <a:pt x="1057656" y="405130"/>
                  </a:lnTo>
                  <a:lnTo>
                    <a:pt x="992124" y="403860"/>
                  </a:lnTo>
                  <a:lnTo>
                    <a:pt x="800100" y="392430"/>
                  </a:lnTo>
                  <a:lnTo>
                    <a:pt x="739140" y="387350"/>
                  </a:lnTo>
                  <a:lnTo>
                    <a:pt x="681228" y="383540"/>
                  </a:lnTo>
                  <a:lnTo>
                    <a:pt x="568452" y="370840"/>
                  </a:lnTo>
                  <a:lnTo>
                    <a:pt x="515112" y="367030"/>
                  </a:lnTo>
                  <a:lnTo>
                    <a:pt x="464820" y="359410"/>
                  </a:lnTo>
                  <a:lnTo>
                    <a:pt x="391668" y="349250"/>
                  </a:lnTo>
                  <a:lnTo>
                    <a:pt x="368808" y="345440"/>
                  </a:lnTo>
                  <a:lnTo>
                    <a:pt x="347472" y="341630"/>
                  </a:lnTo>
                  <a:lnTo>
                    <a:pt x="324612" y="339090"/>
                  </a:lnTo>
                  <a:lnTo>
                    <a:pt x="303276" y="334010"/>
                  </a:lnTo>
                  <a:lnTo>
                    <a:pt x="283464" y="331470"/>
                  </a:lnTo>
                  <a:lnTo>
                    <a:pt x="243840" y="323850"/>
                  </a:lnTo>
                  <a:lnTo>
                    <a:pt x="207264" y="314960"/>
                  </a:lnTo>
                  <a:lnTo>
                    <a:pt x="190500" y="309880"/>
                  </a:lnTo>
                  <a:lnTo>
                    <a:pt x="173736" y="307340"/>
                  </a:lnTo>
                  <a:lnTo>
                    <a:pt x="156972" y="302260"/>
                  </a:lnTo>
                  <a:lnTo>
                    <a:pt x="141732" y="298450"/>
                  </a:lnTo>
                  <a:lnTo>
                    <a:pt x="100584" y="284480"/>
                  </a:lnTo>
                  <a:lnTo>
                    <a:pt x="88392" y="279400"/>
                  </a:lnTo>
                  <a:lnTo>
                    <a:pt x="56388" y="265430"/>
                  </a:lnTo>
                  <a:lnTo>
                    <a:pt x="38100" y="255270"/>
                  </a:lnTo>
                  <a:lnTo>
                    <a:pt x="30480" y="250190"/>
                  </a:lnTo>
                  <a:lnTo>
                    <a:pt x="24384" y="246380"/>
                  </a:lnTo>
                  <a:lnTo>
                    <a:pt x="18288" y="240030"/>
                  </a:lnTo>
                  <a:lnTo>
                    <a:pt x="12192" y="234950"/>
                  </a:lnTo>
                  <a:lnTo>
                    <a:pt x="7620" y="229870"/>
                  </a:lnTo>
                  <a:lnTo>
                    <a:pt x="1524" y="217170"/>
                  </a:lnTo>
                  <a:lnTo>
                    <a:pt x="0" y="210820"/>
                  </a:lnTo>
                  <a:lnTo>
                    <a:pt x="0" y="205740"/>
                  </a:lnTo>
                  <a:lnTo>
                    <a:pt x="6096" y="200660"/>
                  </a:lnTo>
                  <a:lnTo>
                    <a:pt x="12192" y="200660"/>
                  </a:lnTo>
                  <a:lnTo>
                    <a:pt x="11430" y="205740"/>
                  </a:lnTo>
                  <a:lnTo>
                    <a:pt x="10668" y="205740"/>
                  </a:lnTo>
                  <a:lnTo>
                    <a:pt x="6096" y="210820"/>
                  </a:lnTo>
                  <a:lnTo>
                    <a:pt x="12192" y="210820"/>
                  </a:lnTo>
                  <a:lnTo>
                    <a:pt x="12192" y="214630"/>
                  </a:lnTo>
                  <a:lnTo>
                    <a:pt x="15240" y="218440"/>
                  </a:lnTo>
                  <a:lnTo>
                    <a:pt x="13716" y="218440"/>
                  </a:lnTo>
                  <a:lnTo>
                    <a:pt x="18288" y="223520"/>
                  </a:lnTo>
                  <a:lnTo>
                    <a:pt x="16764" y="223520"/>
                  </a:lnTo>
                  <a:lnTo>
                    <a:pt x="30480" y="237490"/>
                  </a:lnTo>
                  <a:lnTo>
                    <a:pt x="38100" y="241300"/>
                  </a:lnTo>
                  <a:lnTo>
                    <a:pt x="36576" y="241300"/>
                  </a:lnTo>
                  <a:lnTo>
                    <a:pt x="44196" y="246380"/>
                  </a:lnTo>
                  <a:lnTo>
                    <a:pt x="53340" y="250190"/>
                  </a:lnTo>
                  <a:lnTo>
                    <a:pt x="51816" y="250190"/>
                  </a:lnTo>
                  <a:lnTo>
                    <a:pt x="60960" y="255270"/>
                  </a:lnTo>
                  <a:lnTo>
                    <a:pt x="82296" y="264160"/>
                  </a:lnTo>
                  <a:lnTo>
                    <a:pt x="80772" y="264160"/>
                  </a:lnTo>
                  <a:lnTo>
                    <a:pt x="117348" y="278130"/>
                  </a:lnTo>
                  <a:lnTo>
                    <a:pt x="131064" y="283210"/>
                  </a:lnTo>
                  <a:lnTo>
                    <a:pt x="146304" y="287020"/>
                  </a:lnTo>
                  <a:lnTo>
                    <a:pt x="160020" y="292100"/>
                  </a:lnTo>
                  <a:lnTo>
                    <a:pt x="210312" y="303530"/>
                  </a:lnTo>
                  <a:lnTo>
                    <a:pt x="228600" y="308610"/>
                  </a:lnTo>
                  <a:lnTo>
                    <a:pt x="246888" y="311150"/>
                  </a:lnTo>
                  <a:lnTo>
                    <a:pt x="265176" y="316230"/>
                  </a:lnTo>
                  <a:lnTo>
                    <a:pt x="284988" y="321310"/>
                  </a:lnTo>
                  <a:lnTo>
                    <a:pt x="327660" y="327660"/>
                  </a:lnTo>
                  <a:lnTo>
                    <a:pt x="348996" y="331470"/>
                  </a:lnTo>
                  <a:lnTo>
                    <a:pt x="370332" y="334010"/>
                  </a:lnTo>
                  <a:lnTo>
                    <a:pt x="394716" y="339090"/>
                  </a:lnTo>
                  <a:lnTo>
                    <a:pt x="417576" y="341630"/>
                  </a:lnTo>
                  <a:lnTo>
                    <a:pt x="624840" y="367030"/>
                  </a:lnTo>
                  <a:lnTo>
                    <a:pt x="681228" y="370840"/>
                  </a:lnTo>
                  <a:lnTo>
                    <a:pt x="740664" y="375920"/>
                  </a:lnTo>
                  <a:lnTo>
                    <a:pt x="862584" y="384810"/>
                  </a:lnTo>
                  <a:lnTo>
                    <a:pt x="926592" y="387350"/>
                  </a:lnTo>
                  <a:lnTo>
                    <a:pt x="992124" y="391160"/>
                  </a:lnTo>
                  <a:lnTo>
                    <a:pt x="1126236" y="397510"/>
                  </a:lnTo>
                  <a:lnTo>
                    <a:pt x="1264920" y="400050"/>
                  </a:lnTo>
                  <a:lnTo>
                    <a:pt x="1394460" y="400050"/>
                  </a:lnTo>
                  <a:lnTo>
                    <a:pt x="1405128" y="410210"/>
                  </a:lnTo>
                  <a:close/>
                </a:path>
                <a:path w="2818129" h="412750">
                  <a:moveTo>
                    <a:pt x="2817876" y="207010"/>
                  </a:moveTo>
                  <a:lnTo>
                    <a:pt x="2807208" y="207010"/>
                  </a:lnTo>
                  <a:lnTo>
                    <a:pt x="2807208" y="205740"/>
                  </a:lnTo>
                  <a:lnTo>
                    <a:pt x="2806903" y="205740"/>
                  </a:lnTo>
                  <a:lnTo>
                    <a:pt x="2805684" y="200660"/>
                  </a:lnTo>
                  <a:lnTo>
                    <a:pt x="2807208" y="201930"/>
                  </a:lnTo>
                  <a:lnTo>
                    <a:pt x="2817876" y="201930"/>
                  </a:lnTo>
                  <a:lnTo>
                    <a:pt x="2817876" y="205740"/>
                  </a:lnTo>
                  <a:lnTo>
                    <a:pt x="2807208" y="205740"/>
                  </a:lnTo>
                  <a:lnTo>
                    <a:pt x="2807017" y="206216"/>
                  </a:lnTo>
                  <a:lnTo>
                    <a:pt x="2817876" y="206216"/>
                  </a:lnTo>
                  <a:lnTo>
                    <a:pt x="2817876" y="207010"/>
                  </a:lnTo>
                  <a:close/>
                </a:path>
                <a:path w="2818129" h="412750">
                  <a:moveTo>
                    <a:pt x="10668" y="210820"/>
                  </a:moveTo>
                  <a:lnTo>
                    <a:pt x="6096" y="210820"/>
                  </a:lnTo>
                  <a:lnTo>
                    <a:pt x="10668" y="205740"/>
                  </a:lnTo>
                  <a:lnTo>
                    <a:pt x="11222" y="207125"/>
                  </a:lnTo>
                  <a:lnTo>
                    <a:pt x="10668" y="210820"/>
                  </a:lnTo>
                  <a:close/>
                </a:path>
                <a:path w="2818129" h="412750">
                  <a:moveTo>
                    <a:pt x="11222" y="207125"/>
                  </a:moveTo>
                  <a:lnTo>
                    <a:pt x="10668" y="205740"/>
                  </a:lnTo>
                  <a:lnTo>
                    <a:pt x="11430" y="205740"/>
                  </a:lnTo>
                  <a:lnTo>
                    <a:pt x="11222" y="207125"/>
                  </a:lnTo>
                  <a:close/>
                </a:path>
                <a:path w="2818129" h="412750">
                  <a:moveTo>
                    <a:pt x="2807208" y="207010"/>
                  </a:moveTo>
                  <a:lnTo>
                    <a:pt x="2807017" y="206216"/>
                  </a:lnTo>
                  <a:lnTo>
                    <a:pt x="2807208" y="205740"/>
                  </a:lnTo>
                  <a:lnTo>
                    <a:pt x="2807208" y="207010"/>
                  </a:lnTo>
                  <a:close/>
                </a:path>
                <a:path w="2818129" h="412750">
                  <a:moveTo>
                    <a:pt x="1408176" y="410210"/>
                  </a:moveTo>
                  <a:lnTo>
                    <a:pt x="1405128" y="410210"/>
                  </a:lnTo>
                  <a:lnTo>
                    <a:pt x="1409700" y="400050"/>
                  </a:lnTo>
                  <a:lnTo>
                    <a:pt x="1481328" y="400050"/>
                  </a:lnTo>
                  <a:lnTo>
                    <a:pt x="1551432" y="398780"/>
                  </a:lnTo>
                  <a:lnTo>
                    <a:pt x="1621536" y="398780"/>
                  </a:lnTo>
                  <a:lnTo>
                    <a:pt x="1825752" y="391160"/>
                  </a:lnTo>
                  <a:lnTo>
                    <a:pt x="1891284" y="387350"/>
                  </a:lnTo>
                  <a:lnTo>
                    <a:pt x="1955292" y="384810"/>
                  </a:lnTo>
                  <a:lnTo>
                    <a:pt x="2077212" y="375920"/>
                  </a:lnTo>
                  <a:lnTo>
                    <a:pt x="2136648" y="370840"/>
                  </a:lnTo>
                  <a:lnTo>
                    <a:pt x="2193036" y="367030"/>
                  </a:lnTo>
                  <a:lnTo>
                    <a:pt x="2424684" y="339090"/>
                  </a:lnTo>
                  <a:lnTo>
                    <a:pt x="2423160" y="339090"/>
                  </a:lnTo>
                  <a:lnTo>
                    <a:pt x="2447544" y="334010"/>
                  </a:lnTo>
                  <a:lnTo>
                    <a:pt x="2468880" y="331470"/>
                  </a:lnTo>
                  <a:lnTo>
                    <a:pt x="2490216" y="327660"/>
                  </a:lnTo>
                  <a:lnTo>
                    <a:pt x="2532888" y="321310"/>
                  </a:lnTo>
                  <a:lnTo>
                    <a:pt x="2552700" y="316230"/>
                  </a:lnTo>
                  <a:lnTo>
                    <a:pt x="2570988" y="311150"/>
                  </a:lnTo>
                  <a:lnTo>
                    <a:pt x="2590800" y="308610"/>
                  </a:lnTo>
                  <a:lnTo>
                    <a:pt x="2589276" y="308610"/>
                  </a:lnTo>
                  <a:lnTo>
                    <a:pt x="2607564" y="303530"/>
                  </a:lnTo>
                  <a:lnTo>
                    <a:pt x="2657856" y="292100"/>
                  </a:lnTo>
                  <a:lnTo>
                    <a:pt x="2673096" y="287020"/>
                  </a:lnTo>
                  <a:lnTo>
                    <a:pt x="2671572" y="287020"/>
                  </a:lnTo>
                  <a:lnTo>
                    <a:pt x="2686812" y="283210"/>
                  </a:lnTo>
                  <a:lnTo>
                    <a:pt x="2700528" y="278130"/>
                  </a:lnTo>
                  <a:lnTo>
                    <a:pt x="2737104" y="264160"/>
                  </a:lnTo>
                  <a:lnTo>
                    <a:pt x="2747772" y="260350"/>
                  </a:lnTo>
                  <a:lnTo>
                    <a:pt x="2746248" y="260350"/>
                  </a:lnTo>
                  <a:lnTo>
                    <a:pt x="2756916" y="255270"/>
                  </a:lnTo>
                  <a:lnTo>
                    <a:pt x="2766060" y="250190"/>
                  </a:lnTo>
                  <a:lnTo>
                    <a:pt x="2781300" y="241300"/>
                  </a:lnTo>
                  <a:lnTo>
                    <a:pt x="2779776" y="241300"/>
                  </a:lnTo>
                  <a:lnTo>
                    <a:pt x="2787396" y="237490"/>
                  </a:lnTo>
                  <a:lnTo>
                    <a:pt x="2801112" y="223520"/>
                  </a:lnTo>
                  <a:lnTo>
                    <a:pt x="2799588" y="223520"/>
                  </a:lnTo>
                  <a:lnTo>
                    <a:pt x="2804160" y="218440"/>
                  </a:lnTo>
                  <a:lnTo>
                    <a:pt x="2802636" y="218440"/>
                  </a:lnTo>
                  <a:lnTo>
                    <a:pt x="2805684" y="214630"/>
                  </a:lnTo>
                  <a:lnTo>
                    <a:pt x="2805684" y="209550"/>
                  </a:lnTo>
                  <a:lnTo>
                    <a:pt x="2807017" y="206216"/>
                  </a:lnTo>
                  <a:lnTo>
                    <a:pt x="2807208" y="207010"/>
                  </a:lnTo>
                  <a:lnTo>
                    <a:pt x="2817876" y="207010"/>
                  </a:lnTo>
                  <a:lnTo>
                    <a:pt x="2817876" y="210820"/>
                  </a:lnTo>
                  <a:lnTo>
                    <a:pt x="2816352" y="217170"/>
                  </a:lnTo>
                  <a:lnTo>
                    <a:pt x="2810256" y="229870"/>
                  </a:lnTo>
                  <a:lnTo>
                    <a:pt x="2805684" y="234950"/>
                  </a:lnTo>
                  <a:lnTo>
                    <a:pt x="2799588" y="240030"/>
                  </a:lnTo>
                  <a:lnTo>
                    <a:pt x="2793492" y="246380"/>
                  </a:lnTo>
                  <a:lnTo>
                    <a:pt x="2787396" y="250190"/>
                  </a:lnTo>
                  <a:lnTo>
                    <a:pt x="2779776" y="255270"/>
                  </a:lnTo>
                  <a:lnTo>
                    <a:pt x="2761488" y="265430"/>
                  </a:lnTo>
                  <a:lnTo>
                    <a:pt x="2729484" y="279400"/>
                  </a:lnTo>
                  <a:lnTo>
                    <a:pt x="2717292" y="284480"/>
                  </a:lnTo>
                  <a:lnTo>
                    <a:pt x="2676144" y="298450"/>
                  </a:lnTo>
                  <a:lnTo>
                    <a:pt x="2660904" y="302260"/>
                  </a:lnTo>
                  <a:lnTo>
                    <a:pt x="2644140" y="307340"/>
                  </a:lnTo>
                  <a:lnTo>
                    <a:pt x="2627376" y="309880"/>
                  </a:lnTo>
                  <a:lnTo>
                    <a:pt x="2610612" y="314960"/>
                  </a:lnTo>
                  <a:lnTo>
                    <a:pt x="2574036" y="323850"/>
                  </a:lnTo>
                  <a:lnTo>
                    <a:pt x="2534412" y="331470"/>
                  </a:lnTo>
                  <a:lnTo>
                    <a:pt x="2514600" y="334010"/>
                  </a:lnTo>
                  <a:lnTo>
                    <a:pt x="2493264" y="339090"/>
                  </a:lnTo>
                  <a:lnTo>
                    <a:pt x="2470404" y="341630"/>
                  </a:lnTo>
                  <a:lnTo>
                    <a:pt x="2449068" y="345440"/>
                  </a:lnTo>
                  <a:lnTo>
                    <a:pt x="2426208" y="349250"/>
                  </a:lnTo>
                  <a:lnTo>
                    <a:pt x="2353056" y="359410"/>
                  </a:lnTo>
                  <a:lnTo>
                    <a:pt x="2302764" y="367030"/>
                  </a:lnTo>
                  <a:lnTo>
                    <a:pt x="2249424" y="370840"/>
                  </a:lnTo>
                  <a:lnTo>
                    <a:pt x="2194560" y="377190"/>
                  </a:lnTo>
                  <a:lnTo>
                    <a:pt x="2017776" y="392430"/>
                  </a:lnTo>
                  <a:lnTo>
                    <a:pt x="1955292" y="396240"/>
                  </a:lnTo>
                  <a:lnTo>
                    <a:pt x="1891284" y="398780"/>
                  </a:lnTo>
                  <a:lnTo>
                    <a:pt x="1858518" y="401320"/>
                  </a:lnTo>
                  <a:lnTo>
                    <a:pt x="1412748" y="401320"/>
                  </a:lnTo>
                  <a:lnTo>
                    <a:pt x="1408176" y="410210"/>
                  </a:lnTo>
                  <a:close/>
                </a:path>
                <a:path w="2818129" h="412750">
                  <a:moveTo>
                    <a:pt x="12192" y="210820"/>
                  </a:moveTo>
                  <a:lnTo>
                    <a:pt x="10668" y="210820"/>
                  </a:lnTo>
                  <a:lnTo>
                    <a:pt x="11222" y="207125"/>
                  </a:lnTo>
                  <a:lnTo>
                    <a:pt x="12192" y="209550"/>
                  </a:lnTo>
                  <a:lnTo>
                    <a:pt x="12192" y="210820"/>
                  </a:lnTo>
                  <a:close/>
                </a:path>
                <a:path w="2818129" h="412750">
                  <a:moveTo>
                    <a:pt x="1405128" y="410210"/>
                  </a:moveTo>
                  <a:lnTo>
                    <a:pt x="1394460" y="400050"/>
                  </a:lnTo>
                  <a:lnTo>
                    <a:pt x="1409700" y="400050"/>
                  </a:lnTo>
                  <a:lnTo>
                    <a:pt x="1405128" y="410210"/>
                  </a:lnTo>
                  <a:close/>
                </a:path>
                <a:path w="2818129" h="412750">
                  <a:moveTo>
                    <a:pt x="1421892" y="412750"/>
                  </a:moveTo>
                  <a:lnTo>
                    <a:pt x="1336548" y="410210"/>
                  </a:lnTo>
                  <a:lnTo>
                    <a:pt x="1408176" y="410210"/>
                  </a:lnTo>
                  <a:lnTo>
                    <a:pt x="1412748" y="401320"/>
                  </a:lnTo>
                  <a:lnTo>
                    <a:pt x="1421892" y="412750"/>
                  </a:lnTo>
                  <a:close/>
                </a:path>
                <a:path w="2818129" h="412750">
                  <a:moveTo>
                    <a:pt x="1552956" y="410210"/>
                  </a:moveTo>
                  <a:lnTo>
                    <a:pt x="1419860" y="410210"/>
                  </a:lnTo>
                  <a:lnTo>
                    <a:pt x="1412748" y="401320"/>
                  </a:lnTo>
                  <a:lnTo>
                    <a:pt x="1858518" y="401320"/>
                  </a:lnTo>
                  <a:lnTo>
                    <a:pt x="1825752" y="403860"/>
                  </a:lnTo>
                  <a:lnTo>
                    <a:pt x="1760220" y="405130"/>
                  </a:lnTo>
                  <a:lnTo>
                    <a:pt x="1691640" y="407670"/>
                  </a:lnTo>
                  <a:lnTo>
                    <a:pt x="1552956" y="410210"/>
                  </a:lnTo>
                  <a:close/>
                </a:path>
              </a:pathLst>
            </a:custGeom>
            <a:solidFill>
              <a:srgbClr val="ED7C31"/>
            </a:solidFill>
          </p:spPr>
          <p:txBody>
            <a:bodyPr wrap="square" lIns="0" tIns="0" rIns="0" bIns="0" rtlCol="0"/>
            <a:lstStyle/>
            <a:p>
              <a:endParaRPr sz="1632"/>
            </a:p>
          </p:txBody>
        </p:sp>
      </p:grpSp>
      <p:sp>
        <p:nvSpPr>
          <p:cNvPr id="41" name="object 41"/>
          <p:cNvSpPr txBox="1">
            <a:spLocks noGrp="1"/>
          </p:cNvSpPr>
          <p:nvPr>
            <p:ph type="title"/>
          </p:nvPr>
        </p:nvSpPr>
        <p:spPr>
          <a:xfrm>
            <a:off x="4211949" y="763156"/>
            <a:ext cx="3302033" cy="689319"/>
          </a:xfrm>
          <a:prstGeom prst="rect">
            <a:avLst/>
          </a:prstGeom>
        </p:spPr>
        <p:txBody>
          <a:bodyPr vert="horz" wrap="square" lIns="0" tIns="12092" rIns="0" bIns="0" rtlCol="0" anchor="ctr">
            <a:spAutoFit/>
          </a:bodyPr>
          <a:lstStyle/>
          <a:p>
            <a:pPr marL="11516">
              <a:lnSpc>
                <a:spcPct val="100000"/>
              </a:lnSpc>
              <a:spcBef>
                <a:spcPts val="95"/>
              </a:spcBef>
            </a:pPr>
            <a:r>
              <a:rPr i="0" u="none" dirty="0">
                <a:latin typeface="Carlito"/>
                <a:cs typeface="Carlito"/>
              </a:rPr>
              <a:t>Spoil</a:t>
            </a:r>
            <a:r>
              <a:rPr spc="-23" dirty="0">
                <a:latin typeface="Carlito"/>
                <a:cs typeface="Carlito"/>
              </a:rPr>
              <a:t> </a:t>
            </a:r>
            <a:r>
              <a:rPr spc="-18" dirty="0">
                <a:latin typeface="Carlito"/>
                <a:cs typeface="Carlito"/>
              </a:rPr>
              <a:t>Banks</a:t>
            </a:r>
          </a:p>
        </p:txBody>
      </p:sp>
      <p:sp>
        <p:nvSpPr>
          <p:cNvPr id="42" name="object 42"/>
          <p:cNvSpPr txBox="1"/>
          <p:nvPr/>
        </p:nvSpPr>
        <p:spPr>
          <a:xfrm>
            <a:off x="1975475" y="4782514"/>
            <a:ext cx="8238237" cy="907710"/>
          </a:xfrm>
          <a:prstGeom prst="rect">
            <a:avLst/>
          </a:prstGeom>
        </p:spPr>
        <p:txBody>
          <a:bodyPr vert="horz" wrap="square" lIns="0" tIns="79463" rIns="0" bIns="0" rtlCol="0">
            <a:spAutoFit/>
          </a:bodyPr>
          <a:lstStyle/>
          <a:p>
            <a:pPr marL="11516" marR="4607" algn="just">
              <a:lnSpc>
                <a:spcPct val="80200"/>
              </a:lnSpc>
              <a:spcBef>
                <a:spcPts val="626"/>
              </a:spcBef>
            </a:pPr>
            <a:r>
              <a:rPr sz="2222" spc="-45" dirty="0">
                <a:latin typeface="Carlito"/>
                <a:cs typeface="Carlito"/>
              </a:rPr>
              <a:t>To</a:t>
            </a:r>
            <a:r>
              <a:rPr sz="2222" spc="-18" dirty="0">
                <a:latin typeface="Carlito"/>
                <a:cs typeface="Carlito"/>
              </a:rPr>
              <a:t> </a:t>
            </a:r>
            <a:r>
              <a:rPr sz="2222" dirty="0">
                <a:latin typeface="Carlito"/>
                <a:cs typeface="Carlito"/>
              </a:rPr>
              <a:t>dispose</a:t>
            </a:r>
            <a:r>
              <a:rPr sz="2222" spc="-14" dirty="0">
                <a:latin typeface="Carlito"/>
                <a:cs typeface="Carlito"/>
              </a:rPr>
              <a:t> </a:t>
            </a:r>
            <a:r>
              <a:rPr sz="2222" dirty="0">
                <a:latin typeface="Carlito"/>
                <a:cs typeface="Carlito"/>
              </a:rPr>
              <a:t>of</a:t>
            </a:r>
            <a:r>
              <a:rPr sz="2222" spc="14" dirty="0">
                <a:latin typeface="Carlito"/>
                <a:cs typeface="Carlito"/>
              </a:rPr>
              <a:t> </a:t>
            </a:r>
            <a:r>
              <a:rPr sz="2222" dirty="0">
                <a:latin typeface="Carlito"/>
                <a:cs typeface="Carlito"/>
              </a:rPr>
              <a:t>this</a:t>
            </a:r>
            <a:r>
              <a:rPr sz="2222" spc="-9" dirty="0">
                <a:latin typeface="Carlito"/>
                <a:cs typeface="Carlito"/>
              </a:rPr>
              <a:t> </a:t>
            </a:r>
            <a:r>
              <a:rPr sz="2222" dirty="0">
                <a:latin typeface="Carlito"/>
                <a:cs typeface="Carlito"/>
              </a:rPr>
              <a:t>earth</a:t>
            </a:r>
            <a:r>
              <a:rPr sz="2222" spc="-27" dirty="0">
                <a:latin typeface="Carlito"/>
                <a:cs typeface="Carlito"/>
              </a:rPr>
              <a:t> </a:t>
            </a:r>
            <a:r>
              <a:rPr sz="2222" dirty="0">
                <a:latin typeface="Carlito"/>
                <a:cs typeface="Carlito"/>
              </a:rPr>
              <a:t>by</a:t>
            </a:r>
            <a:r>
              <a:rPr sz="2222" spc="-9" dirty="0">
                <a:latin typeface="Carlito"/>
                <a:cs typeface="Carlito"/>
              </a:rPr>
              <a:t> </a:t>
            </a:r>
            <a:r>
              <a:rPr sz="2222" dirty="0">
                <a:latin typeface="Carlito"/>
                <a:cs typeface="Carlito"/>
              </a:rPr>
              <a:t>mechanical</a:t>
            </a:r>
            <a:r>
              <a:rPr sz="2222" spc="-18" dirty="0">
                <a:latin typeface="Carlito"/>
                <a:cs typeface="Carlito"/>
              </a:rPr>
              <a:t> </a:t>
            </a:r>
            <a:r>
              <a:rPr sz="2222" dirty="0">
                <a:latin typeface="Carlito"/>
                <a:cs typeface="Carlito"/>
              </a:rPr>
              <a:t>transport,</a:t>
            </a:r>
            <a:r>
              <a:rPr sz="2222" spc="-18" dirty="0">
                <a:latin typeface="Carlito"/>
                <a:cs typeface="Carlito"/>
              </a:rPr>
              <a:t> </a:t>
            </a:r>
            <a:r>
              <a:rPr sz="2222" dirty="0">
                <a:latin typeface="Carlito"/>
                <a:cs typeface="Carlito"/>
              </a:rPr>
              <a:t>etc.</a:t>
            </a:r>
            <a:r>
              <a:rPr sz="2222" spc="-5" dirty="0">
                <a:latin typeface="Carlito"/>
                <a:cs typeface="Carlito"/>
              </a:rPr>
              <a:t> </a:t>
            </a:r>
            <a:r>
              <a:rPr sz="2222" dirty="0">
                <a:latin typeface="Carlito"/>
                <a:cs typeface="Carlito"/>
              </a:rPr>
              <a:t>may</a:t>
            </a:r>
            <a:r>
              <a:rPr sz="2222" spc="-23" dirty="0">
                <a:latin typeface="Carlito"/>
                <a:cs typeface="Carlito"/>
              </a:rPr>
              <a:t> </a:t>
            </a:r>
            <a:r>
              <a:rPr sz="2222" dirty="0">
                <a:latin typeface="Carlito"/>
                <a:cs typeface="Carlito"/>
              </a:rPr>
              <a:t>become</a:t>
            </a:r>
            <a:r>
              <a:rPr sz="2222" spc="-14" dirty="0">
                <a:latin typeface="Carlito"/>
                <a:cs typeface="Carlito"/>
              </a:rPr>
              <a:t> </a:t>
            </a:r>
            <a:r>
              <a:rPr sz="2222" spc="-18" dirty="0">
                <a:latin typeface="Carlito"/>
                <a:cs typeface="Carlito"/>
              </a:rPr>
              <a:t>very </a:t>
            </a:r>
            <a:r>
              <a:rPr sz="2222" dirty="0">
                <a:latin typeface="Carlito"/>
                <a:cs typeface="Carlito"/>
              </a:rPr>
              <a:t>costly,</a:t>
            </a:r>
            <a:r>
              <a:rPr sz="2222" spc="286" dirty="0">
                <a:latin typeface="Carlito"/>
                <a:cs typeface="Carlito"/>
              </a:rPr>
              <a:t> </a:t>
            </a:r>
            <a:r>
              <a:rPr sz="2222" dirty="0">
                <a:latin typeface="Carlito"/>
                <a:cs typeface="Carlito"/>
              </a:rPr>
              <a:t>and</a:t>
            </a:r>
            <a:r>
              <a:rPr sz="2222" spc="308" dirty="0">
                <a:latin typeface="Carlito"/>
                <a:cs typeface="Carlito"/>
              </a:rPr>
              <a:t> </a:t>
            </a:r>
            <a:r>
              <a:rPr sz="2222" dirty="0">
                <a:latin typeface="Carlito"/>
                <a:cs typeface="Carlito"/>
              </a:rPr>
              <a:t>an</a:t>
            </a:r>
            <a:r>
              <a:rPr sz="2222" spc="304" dirty="0">
                <a:latin typeface="Carlito"/>
                <a:cs typeface="Carlito"/>
              </a:rPr>
              <a:t> </a:t>
            </a:r>
            <a:r>
              <a:rPr sz="2222" dirty="0">
                <a:latin typeface="Carlito"/>
                <a:cs typeface="Carlito"/>
              </a:rPr>
              <a:t>economical</a:t>
            </a:r>
            <a:r>
              <a:rPr sz="2222" spc="317" dirty="0">
                <a:latin typeface="Carlito"/>
                <a:cs typeface="Carlito"/>
              </a:rPr>
              <a:t> </a:t>
            </a:r>
            <a:r>
              <a:rPr sz="2222" dirty="0">
                <a:latin typeface="Carlito"/>
                <a:cs typeface="Carlito"/>
              </a:rPr>
              <a:t>mode</a:t>
            </a:r>
            <a:r>
              <a:rPr sz="2222" spc="322" dirty="0">
                <a:latin typeface="Carlito"/>
                <a:cs typeface="Carlito"/>
              </a:rPr>
              <a:t> </a:t>
            </a:r>
            <a:r>
              <a:rPr sz="2222" dirty="0">
                <a:latin typeface="Carlito"/>
                <a:cs typeface="Carlito"/>
              </a:rPr>
              <a:t>of</a:t>
            </a:r>
            <a:r>
              <a:rPr sz="2222" spc="326" dirty="0">
                <a:latin typeface="Carlito"/>
                <a:cs typeface="Carlito"/>
              </a:rPr>
              <a:t> </a:t>
            </a:r>
            <a:r>
              <a:rPr sz="2222" dirty="0">
                <a:latin typeface="Carlito"/>
                <a:cs typeface="Carlito"/>
              </a:rPr>
              <a:t>its</a:t>
            </a:r>
            <a:r>
              <a:rPr sz="2222" spc="313" dirty="0">
                <a:latin typeface="Carlito"/>
                <a:cs typeface="Carlito"/>
              </a:rPr>
              <a:t> </a:t>
            </a:r>
            <a:r>
              <a:rPr sz="2222" dirty="0">
                <a:latin typeface="Carlito"/>
                <a:cs typeface="Carlito"/>
              </a:rPr>
              <a:t>disposal</a:t>
            </a:r>
            <a:r>
              <a:rPr sz="2222" spc="295" dirty="0">
                <a:latin typeface="Carlito"/>
                <a:cs typeface="Carlito"/>
              </a:rPr>
              <a:t> </a:t>
            </a:r>
            <a:r>
              <a:rPr sz="2222" dirty="0">
                <a:latin typeface="Carlito"/>
                <a:cs typeface="Carlito"/>
              </a:rPr>
              <a:t>may</a:t>
            </a:r>
            <a:r>
              <a:rPr sz="2222" spc="313" dirty="0">
                <a:latin typeface="Carlito"/>
                <a:cs typeface="Carlito"/>
              </a:rPr>
              <a:t> </a:t>
            </a:r>
            <a:r>
              <a:rPr sz="2222" dirty="0">
                <a:latin typeface="Carlito"/>
                <a:cs typeface="Carlito"/>
              </a:rPr>
              <a:t>be</a:t>
            </a:r>
            <a:r>
              <a:rPr sz="2222" spc="322" dirty="0">
                <a:latin typeface="Carlito"/>
                <a:cs typeface="Carlito"/>
              </a:rPr>
              <a:t> </a:t>
            </a:r>
            <a:r>
              <a:rPr sz="2222" dirty="0">
                <a:latin typeface="Carlito"/>
                <a:cs typeface="Carlito"/>
              </a:rPr>
              <a:t>found</a:t>
            </a:r>
            <a:r>
              <a:rPr sz="2222" spc="304" dirty="0">
                <a:latin typeface="Carlito"/>
                <a:cs typeface="Carlito"/>
              </a:rPr>
              <a:t> </a:t>
            </a:r>
            <a:r>
              <a:rPr sz="2222" dirty="0">
                <a:latin typeface="Carlito"/>
                <a:cs typeface="Carlito"/>
              </a:rPr>
              <a:t>in</a:t>
            </a:r>
            <a:r>
              <a:rPr sz="2222" spc="308" dirty="0">
                <a:latin typeface="Carlito"/>
                <a:cs typeface="Carlito"/>
              </a:rPr>
              <a:t> </a:t>
            </a:r>
            <a:r>
              <a:rPr sz="2222" spc="-23" dirty="0">
                <a:latin typeface="Carlito"/>
                <a:cs typeface="Carlito"/>
              </a:rPr>
              <a:t>the </a:t>
            </a:r>
            <a:r>
              <a:rPr sz="2222" dirty="0">
                <a:latin typeface="Carlito"/>
                <a:cs typeface="Carlito"/>
              </a:rPr>
              <a:t>form</a:t>
            </a:r>
            <a:r>
              <a:rPr sz="2222" spc="-36" dirty="0">
                <a:latin typeface="Carlito"/>
                <a:cs typeface="Carlito"/>
              </a:rPr>
              <a:t> </a:t>
            </a:r>
            <a:r>
              <a:rPr sz="2222" dirty="0">
                <a:latin typeface="Carlito"/>
                <a:cs typeface="Carlito"/>
              </a:rPr>
              <a:t>of</a:t>
            </a:r>
            <a:r>
              <a:rPr sz="2222" spc="-32" dirty="0">
                <a:latin typeface="Carlito"/>
                <a:cs typeface="Carlito"/>
              </a:rPr>
              <a:t> </a:t>
            </a:r>
            <a:r>
              <a:rPr sz="2222" dirty="0">
                <a:latin typeface="Carlito"/>
                <a:cs typeface="Carlito"/>
              </a:rPr>
              <a:t>collecting</a:t>
            </a:r>
            <a:r>
              <a:rPr sz="2222" spc="-41" dirty="0">
                <a:latin typeface="Carlito"/>
                <a:cs typeface="Carlito"/>
              </a:rPr>
              <a:t> </a:t>
            </a:r>
            <a:r>
              <a:rPr sz="2222" dirty="0">
                <a:latin typeface="Carlito"/>
                <a:cs typeface="Carlito"/>
              </a:rPr>
              <a:t>this</a:t>
            </a:r>
            <a:r>
              <a:rPr sz="2222" spc="-41" dirty="0">
                <a:latin typeface="Carlito"/>
                <a:cs typeface="Carlito"/>
              </a:rPr>
              <a:t> </a:t>
            </a:r>
            <a:r>
              <a:rPr sz="2222" dirty="0">
                <a:latin typeface="Carlito"/>
                <a:cs typeface="Carlito"/>
              </a:rPr>
              <a:t>soil</a:t>
            </a:r>
            <a:r>
              <a:rPr sz="2222" spc="-41" dirty="0">
                <a:latin typeface="Carlito"/>
                <a:cs typeface="Carlito"/>
              </a:rPr>
              <a:t> </a:t>
            </a:r>
            <a:r>
              <a:rPr sz="2222" dirty="0">
                <a:latin typeface="Carlito"/>
                <a:cs typeface="Carlito"/>
              </a:rPr>
              <a:t>on</a:t>
            </a:r>
            <a:r>
              <a:rPr sz="2222" spc="-32" dirty="0">
                <a:latin typeface="Carlito"/>
                <a:cs typeface="Carlito"/>
              </a:rPr>
              <a:t> </a:t>
            </a:r>
            <a:r>
              <a:rPr sz="2222" dirty="0">
                <a:latin typeface="Carlito"/>
                <a:cs typeface="Carlito"/>
              </a:rPr>
              <a:t>the</a:t>
            </a:r>
            <a:r>
              <a:rPr sz="2222" spc="-32" dirty="0">
                <a:latin typeface="Carlito"/>
                <a:cs typeface="Carlito"/>
              </a:rPr>
              <a:t> </a:t>
            </a:r>
            <a:r>
              <a:rPr sz="2222" dirty="0">
                <a:latin typeface="Carlito"/>
                <a:cs typeface="Carlito"/>
              </a:rPr>
              <a:t>edge</a:t>
            </a:r>
            <a:r>
              <a:rPr sz="2222" spc="-59" dirty="0">
                <a:latin typeface="Carlito"/>
                <a:cs typeface="Carlito"/>
              </a:rPr>
              <a:t> </a:t>
            </a:r>
            <a:r>
              <a:rPr sz="2222" dirty="0">
                <a:latin typeface="Carlito"/>
                <a:cs typeface="Carlito"/>
              </a:rPr>
              <a:t>of</a:t>
            </a:r>
            <a:r>
              <a:rPr sz="2222" spc="-32" dirty="0">
                <a:latin typeface="Carlito"/>
                <a:cs typeface="Carlito"/>
              </a:rPr>
              <a:t> </a:t>
            </a:r>
            <a:r>
              <a:rPr sz="2222" dirty="0">
                <a:latin typeface="Carlito"/>
                <a:cs typeface="Carlito"/>
              </a:rPr>
              <a:t>the</a:t>
            </a:r>
            <a:r>
              <a:rPr sz="2222" spc="-32" dirty="0">
                <a:latin typeface="Carlito"/>
                <a:cs typeface="Carlito"/>
              </a:rPr>
              <a:t> </a:t>
            </a:r>
            <a:r>
              <a:rPr sz="2222" dirty="0">
                <a:latin typeface="Carlito"/>
                <a:cs typeface="Carlito"/>
              </a:rPr>
              <a:t>bank</a:t>
            </a:r>
            <a:r>
              <a:rPr sz="2222" spc="-27" dirty="0">
                <a:latin typeface="Carlito"/>
                <a:cs typeface="Carlito"/>
              </a:rPr>
              <a:t> </a:t>
            </a:r>
            <a:r>
              <a:rPr sz="2222" dirty="0">
                <a:latin typeface="Carlito"/>
                <a:cs typeface="Carlito"/>
              </a:rPr>
              <a:t>embankment</a:t>
            </a:r>
            <a:r>
              <a:rPr sz="2222" spc="-50" dirty="0">
                <a:latin typeface="Carlito"/>
                <a:cs typeface="Carlito"/>
              </a:rPr>
              <a:t> </a:t>
            </a:r>
            <a:r>
              <a:rPr sz="2222" spc="-9" dirty="0">
                <a:latin typeface="Carlito"/>
                <a:cs typeface="Carlito"/>
              </a:rPr>
              <a:t>itself.</a:t>
            </a:r>
            <a:endParaRPr sz="2222">
              <a:latin typeface="Carlito"/>
              <a:cs typeface="Carlito"/>
            </a:endParaRPr>
          </a:p>
        </p:txBody>
      </p:sp>
      <p:pic>
        <p:nvPicPr>
          <p:cNvPr id="43" name="object 43"/>
          <p:cNvPicPr/>
          <p:nvPr/>
        </p:nvPicPr>
        <p:blipFill>
          <a:blip r:embed="rId2" cstate="print"/>
          <a:stretch>
            <a:fillRect/>
          </a:stretch>
        </p:blipFill>
        <p:spPr>
          <a:xfrm>
            <a:off x="3643934" y="2703123"/>
            <a:ext cx="4905975" cy="1996939"/>
          </a:xfrm>
          <a:prstGeom prst="rect">
            <a:avLst/>
          </a:prstGeom>
        </p:spPr>
      </p:pic>
      <p:sp>
        <p:nvSpPr>
          <p:cNvPr id="44" name="object 44"/>
          <p:cNvSpPr txBox="1"/>
          <p:nvPr/>
        </p:nvSpPr>
        <p:spPr>
          <a:xfrm>
            <a:off x="10003308" y="5838333"/>
            <a:ext cx="209021" cy="128433"/>
          </a:xfrm>
          <a:prstGeom prst="rect">
            <a:avLst/>
          </a:prstGeom>
        </p:spPr>
        <p:txBody>
          <a:bodyPr vert="horz" wrap="square" lIns="0" tIns="0" rIns="0" bIns="0" rtlCol="0">
            <a:spAutoFit/>
          </a:bodyPr>
          <a:lstStyle/>
          <a:p>
            <a:pPr marL="11516">
              <a:lnSpc>
                <a:spcPts val="997"/>
              </a:lnSpc>
            </a:pPr>
            <a:r>
              <a:rPr sz="952" spc="-23" dirty="0">
                <a:solidFill>
                  <a:srgbClr val="898989"/>
                </a:solidFill>
                <a:latin typeface="Carlito"/>
                <a:cs typeface="Carlito"/>
              </a:rPr>
              <a:t>100</a:t>
            </a:r>
            <a:endParaRPr sz="952">
              <a:latin typeface="Carlito"/>
              <a:cs typeface="Carlito"/>
            </a:endParaRPr>
          </a:p>
        </p:txBody>
      </p:sp>
      <p:sp>
        <p:nvSpPr>
          <p:cNvPr id="45" name="Slide Number Placeholder 44">
            <a:extLst>
              <a:ext uri="{FF2B5EF4-FFF2-40B4-BE49-F238E27FC236}">
                <a16:creationId xmlns:a16="http://schemas.microsoft.com/office/drawing/2014/main" id="{1392E010-7D00-89A6-9406-4BD63B080167}"/>
              </a:ext>
            </a:extLst>
          </p:cNvPr>
          <p:cNvSpPr>
            <a:spLocks noGrp="1"/>
          </p:cNvSpPr>
          <p:nvPr>
            <p:ph type="sldNum" sz="quarter" idx="12"/>
          </p:nvPr>
        </p:nvSpPr>
        <p:spPr/>
        <p:txBody>
          <a:bodyPr/>
          <a:lstStyle/>
          <a:p>
            <a:fld id="{34216374-E7D6-4C74-ADA3-2C9987A1DEB2}" type="slidenum">
              <a:rPr lang="en-US" smtClean="0"/>
              <a:t>178</a:t>
            </a:fld>
            <a:endParaRPr lang="en-US"/>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4694226" y="996397"/>
            <a:ext cx="2197324" cy="439925"/>
            <a:chOff x="3800855" y="1098804"/>
            <a:chExt cx="2423160" cy="485140"/>
          </a:xfrm>
        </p:grpSpPr>
        <p:sp>
          <p:nvSpPr>
            <p:cNvPr id="3" name="object 3"/>
            <p:cNvSpPr/>
            <p:nvPr/>
          </p:nvSpPr>
          <p:spPr>
            <a:xfrm>
              <a:off x="3809999" y="1107948"/>
              <a:ext cx="2405380" cy="467995"/>
            </a:xfrm>
            <a:custGeom>
              <a:avLst/>
              <a:gdLst/>
              <a:ahLst/>
              <a:cxnLst/>
              <a:rect l="l" t="t" r="r" b="b"/>
              <a:pathLst>
                <a:path w="2405379" h="467994">
                  <a:moveTo>
                    <a:pt x="2404872" y="467867"/>
                  </a:moveTo>
                  <a:lnTo>
                    <a:pt x="0" y="467867"/>
                  </a:lnTo>
                  <a:lnTo>
                    <a:pt x="0" y="0"/>
                  </a:lnTo>
                  <a:lnTo>
                    <a:pt x="2404872" y="0"/>
                  </a:lnTo>
                  <a:lnTo>
                    <a:pt x="2404872" y="467867"/>
                  </a:lnTo>
                  <a:close/>
                </a:path>
              </a:pathLst>
            </a:custGeom>
            <a:solidFill>
              <a:srgbClr val="FFBF00"/>
            </a:solidFill>
          </p:spPr>
          <p:txBody>
            <a:bodyPr wrap="square" lIns="0" tIns="0" rIns="0" bIns="0" rtlCol="0"/>
            <a:lstStyle/>
            <a:p>
              <a:endParaRPr sz="1632"/>
            </a:p>
          </p:txBody>
        </p:sp>
        <p:sp>
          <p:nvSpPr>
            <p:cNvPr id="4" name="object 4"/>
            <p:cNvSpPr/>
            <p:nvPr/>
          </p:nvSpPr>
          <p:spPr>
            <a:xfrm>
              <a:off x="3800855" y="1098804"/>
              <a:ext cx="2423160" cy="485140"/>
            </a:xfrm>
            <a:custGeom>
              <a:avLst/>
              <a:gdLst/>
              <a:ahLst/>
              <a:cxnLst/>
              <a:rect l="l" t="t" r="r" b="b"/>
              <a:pathLst>
                <a:path w="2423160" h="485140">
                  <a:moveTo>
                    <a:pt x="2423160" y="484632"/>
                  </a:moveTo>
                  <a:lnTo>
                    <a:pt x="0" y="484632"/>
                  </a:lnTo>
                  <a:lnTo>
                    <a:pt x="0" y="0"/>
                  </a:lnTo>
                  <a:lnTo>
                    <a:pt x="2423160" y="0"/>
                  </a:lnTo>
                  <a:lnTo>
                    <a:pt x="2423160" y="9144"/>
                  </a:lnTo>
                  <a:lnTo>
                    <a:pt x="16764" y="9144"/>
                  </a:lnTo>
                  <a:lnTo>
                    <a:pt x="9144" y="16764"/>
                  </a:lnTo>
                  <a:lnTo>
                    <a:pt x="16764" y="16764"/>
                  </a:lnTo>
                  <a:lnTo>
                    <a:pt x="16764" y="467868"/>
                  </a:lnTo>
                  <a:lnTo>
                    <a:pt x="9144" y="467868"/>
                  </a:lnTo>
                  <a:lnTo>
                    <a:pt x="16764" y="477012"/>
                  </a:lnTo>
                  <a:lnTo>
                    <a:pt x="2423160" y="477012"/>
                  </a:lnTo>
                  <a:lnTo>
                    <a:pt x="2423160" y="484632"/>
                  </a:lnTo>
                  <a:close/>
                </a:path>
                <a:path w="2423160" h="485140">
                  <a:moveTo>
                    <a:pt x="16764" y="16764"/>
                  </a:moveTo>
                  <a:lnTo>
                    <a:pt x="9144" y="16764"/>
                  </a:lnTo>
                  <a:lnTo>
                    <a:pt x="16764" y="9144"/>
                  </a:lnTo>
                  <a:lnTo>
                    <a:pt x="16764" y="16764"/>
                  </a:lnTo>
                  <a:close/>
                </a:path>
                <a:path w="2423160" h="485140">
                  <a:moveTo>
                    <a:pt x="2406396" y="16764"/>
                  </a:moveTo>
                  <a:lnTo>
                    <a:pt x="16764" y="16764"/>
                  </a:lnTo>
                  <a:lnTo>
                    <a:pt x="16764" y="9144"/>
                  </a:lnTo>
                  <a:lnTo>
                    <a:pt x="2406396" y="9144"/>
                  </a:lnTo>
                  <a:lnTo>
                    <a:pt x="2406396" y="16764"/>
                  </a:lnTo>
                  <a:close/>
                </a:path>
                <a:path w="2423160" h="485140">
                  <a:moveTo>
                    <a:pt x="2406396" y="477012"/>
                  </a:moveTo>
                  <a:lnTo>
                    <a:pt x="2406396" y="9144"/>
                  </a:lnTo>
                  <a:lnTo>
                    <a:pt x="2414016" y="16764"/>
                  </a:lnTo>
                  <a:lnTo>
                    <a:pt x="2423160" y="16764"/>
                  </a:lnTo>
                  <a:lnTo>
                    <a:pt x="2423160" y="467868"/>
                  </a:lnTo>
                  <a:lnTo>
                    <a:pt x="2414016" y="467868"/>
                  </a:lnTo>
                  <a:lnTo>
                    <a:pt x="2406396" y="477012"/>
                  </a:lnTo>
                  <a:close/>
                </a:path>
                <a:path w="2423160" h="485140">
                  <a:moveTo>
                    <a:pt x="2423160" y="16764"/>
                  </a:moveTo>
                  <a:lnTo>
                    <a:pt x="2414016" y="16764"/>
                  </a:lnTo>
                  <a:lnTo>
                    <a:pt x="2406396" y="9144"/>
                  </a:lnTo>
                  <a:lnTo>
                    <a:pt x="2423160" y="9144"/>
                  </a:lnTo>
                  <a:lnTo>
                    <a:pt x="2423160" y="16764"/>
                  </a:lnTo>
                  <a:close/>
                </a:path>
                <a:path w="2423160" h="485140">
                  <a:moveTo>
                    <a:pt x="16764" y="477012"/>
                  </a:moveTo>
                  <a:lnTo>
                    <a:pt x="9144" y="467868"/>
                  </a:lnTo>
                  <a:lnTo>
                    <a:pt x="16764" y="467868"/>
                  </a:lnTo>
                  <a:lnTo>
                    <a:pt x="16764" y="477012"/>
                  </a:lnTo>
                  <a:close/>
                </a:path>
                <a:path w="2423160" h="485140">
                  <a:moveTo>
                    <a:pt x="2406396" y="477012"/>
                  </a:moveTo>
                  <a:lnTo>
                    <a:pt x="16764" y="477012"/>
                  </a:lnTo>
                  <a:lnTo>
                    <a:pt x="16764" y="467868"/>
                  </a:lnTo>
                  <a:lnTo>
                    <a:pt x="2406396" y="467868"/>
                  </a:lnTo>
                  <a:lnTo>
                    <a:pt x="2406396" y="477012"/>
                  </a:lnTo>
                  <a:close/>
                </a:path>
                <a:path w="2423160" h="485140">
                  <a:moveTo>
                    <a:pt x="2423160" y="477012"/>
                  </a:moveTo>
                  <a:lnTo>
                    <a:pt x="2406396" y="477012"/>
                  </a:lnTo>
                  <a:lnTo>
                    <a:pt x="2414016" y="467868"/>
                  </a:lnTo>
                  <a:lnTo>
                    <a:pt x="2423160" y="467868"/>
                  </a:lnTo>
                  <a:lnTo>
                    <a:pt x="2423160" y="477012"/>
                  </a:lnTo>
                  <a:close/>
                </a:path>
              </a:pathLst>
            </a:custGeom>
            <a:solidFill>
              <a:srgbClr val="FFFFFF"/>
            </a:solidFill>
          </p:spPr>
          <p:txBody>
            <a:bodyPr wrap="square" lIns="0" tIns="0" rIns="0" bIns="0" rtlCol="0"/>
            <a:lstStyle/>
            <a:p>
              <a:endParaRPr sz="1632"/>
            </a:p>
          </p:txBody>
        </p:sp>
      </p:grpSp>
      <p:sp>
        <p:nvSpPr>
          <p:cNvPr id="5" name="object 5"/>
          <p:cNvSpPr txBox="1"/>
          <p:nvPr/>
        </p:nvSpPr>
        <p:spPr>
          <a:xfrm>
            <a:off x="2036202" y="919956"/>
            <a:ext cx="8238813" cy="2258870"/>
          </a:xfrm>
          <a:prstGeom prst="rect">
            <a:avLst/>
          </a:prstGeom>
        </p:spPr>
        <p:txBody>
          <a:bodyPr vert="horz" wrap="square" lIns="0" tIns="107678" rIns="0" bIns="0" rtlCol="0">
            <a:spAutoFit/>
          </a:bodyPr>
          <a:lstStyle/>
          <a:p>
            <a:pPr marR="720924" algn="ctr">
              <a:spcBef>
                <a:spcPts val="848"/>
              </a:spcBef>
            </a:pPr>
            <a:r>
              <a:rPr sz="2222" b="1" dirty="0">
                <a:solidFill>
                  <a:srgbClr val="FFFFFF"/>
                </a:solidFill>
                <a:latin typeface="Carlito"/>
                <a:cs typeface="Carlito"/>
              </a:rPr>
              <a:t>Borrow</a:t>
            </a:r>
            <a:r>
              <a:rPr sz="2222" b="1" spc="-68" dirty="0">
                <a:solidFill>
                  <a:srgbClr val="FFFFFF"/>
                </a:solidFill>
                <a:latin typeface="Carlito"/>
                <a:cs typeface="Carlito"/>
              </a:rPr>
              <a:t> </a:t>
            </a:r>
            <a:r>
              <a:rPr sz="2222" b="1" spc="-18" dirty="0">
                <a:solidFill>
                  <a:srgbClr val="FFFFFF"/>
                </a:solidFill>
                <a:latin typeface="Carlito"/>
                <a:cs typeface="Carlito"/>
              </a:rPr>
              <a:t>Pits</a:t>
            </a:r>
            <a:endParaRPr sz="2222">
              <a:latin typeface="Carlito"/>
              <a:cs typeface="Carlito"/>
            </a:endParaRPr>
          </a:p>
          <a:p>
            <a:pPr marL="11516" marR="5758" algn="just">
              <a:lnSpc>
                <a:spcPts val="2403"/>
              </a:lnSpc>
              <a:spcBef>
                <a:spcPts val="1061"/>
              </a:spcBef>
            </a:pPr>
            <a:r>
              <a:rPr sz="2222" dirty="0">
                <a:latin typeface="Times New Roman"/>
                <a:cs typeface="Times New Roman"/>
              </a:rPr>
              <a:t>When</a:t>
            </a:r>
            <a:r>
              <a:rPr sz="2222" spc="512" dirty="0">
                <a:latin typeface="Times New Roman"/>
                <a:cs typeface="Times New Roman"/>
              </a:rPr>
              <a:t> </a:t>
            </a:r>
            <a:r>
              <a:rPr sz="2222" dirty="0">
                <a:latin typeface="Times New Roman"/>
                <a:cs typeface="Times New Roman"/>
              </a:rPr>
              <a:t>earthwork</a:t>
            </a:r>
            <a:r>
              <a:rPr sz="2222" spc="521" dirty="0">
                <a:latin typeface="Times New Roman"/>
                <a:cs typeface="Times New Roman"/>
              </a:rPr>
              <a:t> </a:t>
            </a:r>
            <a:r>
              <a:rPr sz="2222" dirty="0">
                <a:latin typeface="Times New Roman"/>
                <a:cs typeface="Times New Roman"/>
              </a:rPr>
              <a:t>in</a:t>
            </a:r>
            <a:r>
              <a:rPr sz="2222" spc="499" dirty="0">
                <a:latin typeface="Times New Roman"/>
                <a:cs typeface="Times New Roman"/>
              </a:rPr>
              <a:t> </a:t>
            </a:r>
            <a:r>
              <a:rPr sz="2222" dirty="0">
                <a:latin typeface="Times New Roman"/>
                <a:cs typeface="Times New Roman"/>
              </a:rPr>
              <a:t>filling</a:t>
            </a:r>
            <a:r>
              <a:rPr sz="2222" spc="521" dirty="0">
                <a:latin typeface="Times New Roman"/>
                <a:cs typeface="Times New Roman"/>
              </a:rPr>
              <a:t> </a:t>
            </a:r>
            <a:r>
              <a:rPr sz="2222" dirty="0">
                <a:latin typeface="Times New Roman"/>
                <a:cs typeface="Times New Roman"/>
              </a:rPr>
              <a:t>exceeds</a:t>
            </a:r>
            <a:r>
              <a:rPr sz="2222" spc="499" dirty="0">
                <a:latin typeface="Times New Roman"/>
                <a:cs typeface="Times New Roman"/>
              </a:rPr>
              <a:t> </a:t>
            </a:r>
            <a:r>
              <a:rPr sz="2222" dirty="0">
                <a:latin typeface="Times New Roman"/>
                <a:cs typeface="Times New Roman"/>
              </a:rPr>
              <a:t>the</a:t>
            </a:r>
            <a:r>
              <a:rPr sz="2222" spc="512" dirty="0">
                <a:latin typeface="Times New Roman"/>
                <a:cs typeface="Times New Roman"/>
              </a:rPr>
              <a:t> </a:t>
            </a:r>
            <a:r>
              <a:rPr sz="2222" dirty="0">
                <a:latin typeface="Times New Roman"/>
                <a:cs typeface="Times New Roman"/>
              </a:rPr>
              <a:t>earthwork</a:t>
            </a:r>
            <a:r>
              <a:rPr sz="2222" spc="521" dirty="0">
                <a:latin typeface="Times New Roman"/>
                <a:cs typeface="Times New Roman"/>
              </a:rPr>
              <a:t> </a:t>
            </a:r>
            <a:r>
              <a:rPr sz="2222" dirty="0">
                <a:latin typeface="Times New Roman"/>
                <a:cs typeface="Times New Roman"/>
              </a:rPr>
              <a:t>in</a:t>
            </a:r>
            <a:r>
              <a:rPr sz="2222" spc="521" dirty="0">
                <a:latin typeface="Times New Roman"/>
                <a:cs typeface="Times New Roman"/>
              </a:rPr>
              <a:t> </a:t>
            </a:r>
            <a:r>
              <a:rPr sz="2222" dirty="0">
                <a:latin typeface="Times New Roman"/>
                <a:cs typeface="Times New Roman"/>
              </a:rPr>
              <a:t>excavation,</a:t>
            </a:r>
            <a:r>
              <a:rPr sz="2222" spc="521" dirty="0">
                <a:latin typeface="Times New Roman"/>
                <a:cs typeface="Times New Roman"/>
              </a:rPr>
              <a:t> </a:t>
            </a:r>
            <a:r>
              <a:rPr sz="2222" spc="-23" dirty="0">
                <a:latin typeface="Times New Roman"/>
                <a:cs typeface="Times New Roman"/>
              </a:rPr>
              <a:t>the </a:t>
            </a:r>
            <a:r>
              <a:rPr sz="2222" dirty="0">
                <a:latin typeface="Times New Roman"/>
                <a:cs typeface="Times New Roman"/>
              </a:rPr>
              <a:t>earth</a:t>
            </a:r>
            <a:r>
              <a:rPr sz="2222" spc="277" dirty="0">
                <a:latin typeface="Times New Roman"/>
                <a:cs typeface="Times New Roman"/>
              </a:rPr>
              <a:t> </a:t>
            </a:r>
            <a:r>
              <a:rPr sz="2222" dirty="0">
                <a:latin typeface="Times New Roman"/>
                <a:cs typeface="Times New Roman"/>
              </a:rPr>
              <a:t>has</a:t>
            </a:r>
            <a:r>
              <a:rPr sz="2222" spc="281" dirty="0">
                <a:latin typeface="Times New Roman"/>
                <a:cs typeface="Times New Roman"/>
              </a:rPr>
              <a:t> </a:t>
            </a:r>
            <a:r>
              <a:rPr sz="2222" dirty="0">
                <a:latin typeface="Times New Roman"/>
                <a:cs typeface="Times New Roman"/>
              </a:rPr>
              <a:t>to</a:t>
            </a:r>
            <a:r>
              <a:rPr sz="2222" spc="258" dirty="0">
                <a:latin typeface="Times New Roman"/>
                <a:cs typeface="Times New Roman"/>
              </a:rPr>
              <a:t> </a:t>
            </a:r>
            <a:r>
              <a:rPr sz="2222" dirty="0">
                <a:latin typeface="Times New Roman"/>
                <a:cs typeface="Times New Roman"/>
              </a:rPr>
              <a:t>be</a:t>
            </a:r>
            <a:r>
              <a:rPr sz="2222" spc="272" dirty="0">
                <a:latin typeface="Times New Roman"/>
                <a:cs typeface="Times New Roman"/>
              </a:rPr>
              <a:t> </a:t>
            </a:r>
            <a:r>
              <a:rPr sz="2222" dirty="0">
                <a:latin typeface="Times New Roman"/>
                <a:cs typeface="Times New Roman"/>
              </a:rPr>
              <a:t>brought</a:t>
            </a:r>
            <a:r>
              <a:rPr sz="2222" spc="263" dirty="0">
                <a:latin typeface="Times New Roman"/>
                <a:cs typeface="Times New Roman"/>
              </a:rPr>
              <a:t> </a:t>
            </a:r>
            <a:r>
              <a:rPr sz="2222" dirty="0">
                <a:latin typeface="Times New Roman"/>
                <a:cs typeface="Times New Roman"/>
              </a:rPr>
              <a:t>from</a:t>
            </a:r>
            <a:r>
              <a:rPr sz="2222" spc="286" dirty="0">
                <a:latin typeface="Times New Roman"/>
                <a:cs typeface="Times New Roman"/>
              </a:rPr>
              <a:t> </a:t>
            </a:r>
            <a:r>
              <a:rPr sz="2222" dirty="0">
                <a:latin typeface="Times New Roman"/>
                <a:cs typeface="Times New Roman"/>
              </a:rPr>
              <a:t>somewhere.</a:t>
            </a:r>
            <a:r>
              <a:rPr sz="2222" spc="277" dirty="0">
                <a:latin typeface="Times New Roman"/>
                <a:cs typeface="Times New Roman"/>
              </a:rPr>
              <a:t> </a:t>
            </a:r>
            <a:r>
              <a:rPr sz="2222" dirty="0">
                <a:latin typeface="Times New Roman"/>
                <a:cs typeface="Times New Roman"/>
              </a:rPr>
              <a:t>The</a:t>
            </a:r>
            <a:r>
              <a:rPr sz="2222" spc="268" dirty="0">
                <a:latin typeface="Times New Roman"/>
                <a:cs typeface="Times New Roman"/>
              </a:rPr>
              <a:t> </a:t>
            </a:r>
            <a:r>
              <a:rPr sz="2222" dirty="0">
                <a:latin typeface="Times New Roman"/>
                <a:cs typeface="Times New Roman"/>
              </a:rPr>
              <a:t>pits,</a:t>
            </a:r>
            <a:r>
              <a:rPr sz="2222" spc="277" dirty="0">
                <a:latin typeface="Times New Roman"/>
                <a:cs typeface="Times New Roman"/>
              </a:rPr>
              <a:t> </a:t>
            </a:r>
            <a:r>
              <a:rPr sz="2222" dirty="0">
                <a:latin typeface="Times New Roman"/>
                <a:cs typeface="Times New Roman"/>
              </a:rPr>
              <a:t>which</a:t>
            </a:r>
            <a:r>
              <a:rPr sz="2222" spc="277" dirty="0">
                <a:latin typeface="Times New Roman"/>
                <a:cs typeface="Times New Roman"/>
              </a:rPr>
              <a:t> </a:t>
            </a:r>
            <a:r>
              <a:rPr sz="2222" dirty="0">
                <a:latin typeface="Times New Roman"/>
                <a:cs typeface="Times New Roman"/>
              </a:rPr>
              <a:t>are</a:t>
            </a:r>
            <a:r>
              <a:rPr sz="2222" spc="290" dirty="0">
                <a:latin typeface="Times New Roman"/>
                <a:cs typeface="Times New Roman"/>
              </a:rPr>
              <a:t> </a:t>
            </a:r>
            <a:r>
              <a:rPr sz="2222" dirty="0">
                <a:latin typeface="Times New Roman"/>
                <a:cs typeface="Times New Roman"/>
              </a:rPr>
              <a:t>dug</a:t>
            </a:r>
            <a:r>
              <a:rPr sz="2222" spc="277" dirty="0">
                <a:latin typeface="Times New Roman"/>
                <a:cs typeface="Times New Roman"/>
              </a:rPr>
              <a:t> </a:t>
            </a:r>
            <a:r>
              <a:rPr sz="2222" spc="-23" dirty="0">
                <a:latin typeface="Times New Roman"/>
                <a:cs typeface="Times New Roman"/>
              </a:rPr>
              <a:t>for </a:t>
            </a:r>
            <a:r>
              <a:rPr sz="2222" dirty="0">
                <a:latin typeface="Times New Roman"/>
                <a:cs typeface="Times New Roman"/>
              </a:rPr>
              <a:t>bringing</a:t>
            </a:r>
            <a:r>
              <a:rPr sz="2222" spc="-73" dirty="0">
                <a:latin typeface="Times New Roman"/>
                <a:cs typeface="Times New Roman"/>
              </a:rPr>
              <a:t> </a:t>
            </a:r>
            <a:r>
              <a:rPr sz="2222" dirty="0">
                <a:latin typeface="Times New Roman"/>
                <a:cs typeface="Times New Roman"/>
              </a:rPr>
              <a:t>earth,</a:t>
            </a:r>
            <a:r>
              <a:rPr sz="2222" spc="-5" dirty="0">
                <a:latin typeface="Times New Roman"/>
                <a:cs typeface="Times New Roman"/>
              </a:rPr>
              <a:t> </a:t>
            </a:r>
            <a:r>
              <a:rPr sz="2222" dirty="0">
                <a:latin typeface="Times New Roman"/>
                <a:cs typeface="Times New Roman"/>
              </a:rPr>
              <a:t>are</a:t>
            </a:r>
            <a:r>
              <a:rPr sz="2222" spc="-9" dirty="0">
                <a:latin typeface="Times New Roman"/>
                <a:cs typeface="Times New Roman"/>
              </a:rPr>
              <a:t> </a:t>
            </a:r>
            <a:r>
              <a:rPr sz="2222" dirty="0">
                <a:latin typeface="Times New Roman"/>
                <a:cs typeface="Times New Roman"/>
              </a:rPr>
              <a:t>known</a:t>
            </a:r>
            <a:r>
              <a:rPr sz="2222" spc="-27" dirty="0">
                <a:latin typeface="Times New Roman"/>
                <a:cs typeface="Times New Roman"/>
              </a:rPr>
              <a:t> </a:t>
            </a:r>
            <a:r>
              <a:rPr sz="2222" dirty="0">
                <a:latin typeface="Times New Roman"/>
                <a:cs typeface="Times New Roman"/>
              </a:rPr>
              <a:t>as</a:t>
            </a:r>
            <a:r>
              <a:rPr sz="2222" spc="-14" dirty="0">
                <a:latin typeface="Times New Roman"/>
                <a:cs typeface="Times New Roman"/>
              </a:rPr>
              <a:t> </a:t>
            </a:r>
            <a:r>
              <a:rPr sz="2222" b="1" dirty="0">
                <a:latin typeface="Times New Roman"/>
                <a:cs typeface="Times New Roman"/>
              </a:rPr>
              <a:t>Borrow</a:t>
            </a:r>
            <a:r>
              <a:rPr sz="2222" b="1" spc="-27" dirty="0">
                <a:latin typeface="Times New Roman"/>
                <a:cs typeface="Times New Roman"/>
              </a:rPr>
              <a:t> </a:t>
            </a:r>
            <a:r>
              <a:rPr sz="2222" b="1" spc="-9" dirty="0">
                <a:latin typeface="Times New Roman"/>
                <a:cs typeface="Times New Roman"/>
              </a:rPr>
              <a:t>Pits</a:t>
            </a:r>
            <a:r>
              <a:rPr sz="2222" spc="-9" dirty="0">
                <a:latin typeface="Times New Roman"/>
                <a:cs typeface="Times New Roman"/>
              </a:rPr>
              <a:t>.</a:t>
            </a:r>
            <a:endParaRPr sz="2222">
              <a:latin typeface="Times New Roman"/>
              <a:cs typeface="Times New Roman"/>
            </a:endParaRPr>
          </a:p>
          <a:p>
            <a:pPr marL="11516" marR="4607" algn="just">
              <a:lnSpc>
                <a:spcPts val="2403"/>
              </a:lnSpc>
              <a:spcBef>
                <a:spcPts val="952"/>
              </a:spcBef>
            </a:pPr>
            <a:r>
              <a:rPr sz="2222" dirty="0">
                <a:latin typeface="Times New Roman"/>
                <a:cs typeface="Times New Roman"/>
              </a:rPr>
              <a:t>If</a:t>
            </a:r>
            <a:r>
              <a:rPr sz="2222" spc="381" dirty="0">
                <a:latin typeface="Times New Roman"/>
                <a:cs typeface="Times New Roman"/>
              </a:rPr>
              <a:t> </a:t>
            </a:r>
            <a:r>
              <a:rPr sz="2222" dirty="0">
                <a:latin typeface="Times New Roman"/>
                <a:cs typeface="Times New Roman"/>
              </a:rPr>
              <a:t>such</a:t>
            </a:r>
            <a:r>
              <a:rPr sz="2222" spc="367" dirty="0">
                <a:latin typeface="Times New Roman"/>
                <a:cs typeface="Times New Roman"/>
              </a:rPr>
              <a:t> </a:t>
            </a:r>
            <a:r>
              <a:rPr sz="2222" dirty="0">
                <a:latin typeface="Times New Roman"/>
                <a:cs typeface="Times New Roman"/>
              </a:rPr>
              <a:t>pits</a:t>
            </a:r>
            <a:r>
              <a:rPr sz="2222" spc="367" dirty="0">
                <a:latin typeface="Times New Roman"/>
                <a:cs typeface="Times New Roman"/>
              </a:rPr>
              <a:t> </a:t>
            </a:r>
            <a:r>
              <a:rPr sz="2222" dirty="0">
                <a:latin typeface="Times New Roman"/>
                <a:cs typeface="Times New Roman"/>
              </a:rPr>
              <a:t>are</a:t>
            </a:r>
            <a:r>
              <a:rPr sz="2222" spc="354" dirty="0">
                <a:latin typeface="Times New Roman"/>
                <a:cs typeface="Times New Roman"/>
              </a:rPr>
              <a:t> </a:t>
            </a:r>
            <a:r>
              <a:rPr sz="2222" dirty="0">
                <a:latin typeface="Times New Roman"/>
                <a:cs typeface="Times New Roman"/>
              </a:rPr>
              <a:t>excavated</a:t>
            </a:r>
            <a:r>
              <a:rPr sz="2222" spc="367" dirty="0">
                <a:latin typeface="Times New Roman"/>
                <a:cs typeface="Times New Roman"/>
              </a:rPr>
              <a:t> </a:t>
            </a:r>
            <a:r>
              <a:rPr sz="2222" dirty="0">
                <a:latin typeface="Times New Roman"/>
                <a:cs typeface="Times New Roman"/>
              </a:rPr>
              <a:t>outside</a:t>
            </a:r>
            <a:r>
              <a:rPr sz="2222" spc="376" dirty="0">
                <a:latin typeface="Times New Roman"/>
                <a:cs typeface="Times New Roman"/>
              </a:rPr>
              <a:t> </a:t>
            </a:r>
            <a:r>
              <a:rPr sz="2222" dirty="0">
                <a:latin typeface="Times New Roman"/>
                <a:cs typeface="Times New Roman"/>
              </a:rPr>
              <a:t>the</a:t>
            </a:r>
            <a:r>
              <a:rPr sz="2222" spc="376" dirty="0">
                <a:latin typeface="Times New Roman"/>
                <a:cs typeface="Times New Roman"/>
              </a:rPr>
              <a:t> </a:t>
            </a:r>
            <a:r>
              <a:rPr sz="2222" dirty="0">
                <a:latin typeface="Times New Roman"/>
                <a:cs typeface="Times New Roman"/>
              </a:rPr>
              <a:t>channel</a:t>
            </a:r>
            <a:r>
              <a:rPr sz="2222" spc="371" dirty="0">
                <a:latin typeface="Times New Roman"/>
                <a:cs typeface="Times New Roman"/>
              </a:rPr>
              <a:t> </a:t>
            </a:r>
            <a:r>
              <a:rPr sz="2222" dirty="0">
                <a:latin typeface="Times New Roman"/>
                <a:cs typeface="Times New Roman"/>
              </a:rPr>
              <a:t>are</a:t>
            </a:r>
            <a:r>
              <a:rPr sz="2222" spc="376" dirty="0">
                <a:latin typeface="Times New Roman"/>
                <a:cs typeface="Times New Roman"/>
              </a:rPr>
              <a:t> </a:t>
            </a:r>
            <a:r>
              <a:rPr sz="2222" dirty="0">
                <a:latin typeface="Times New Roman"/>
                <a:cs typeface="Times New Roman"/>
              </a:rPr>
              <a:t>known</a:t>
            </a:r>
            <a:r>
              <a:rPr sz="2222" spc="363" dirty="0">
                <a:latin typeface="Times New Roman"/>
                <a:cs typeface="Times New Roman"/>
              </a:rPr>
              <a:t> </a:t>
            </a:r>
            <a:r>
              <a:rPr sz="2222" dirty="0">
                <a:latin typeface="Times New Roman"/>
                <a:cs typeface="Times New Roman"/>
              </a:rPr>
              <a:t>as</a:t>
            </a:r>
            <a:r>
              <a:rPr sz="2222" spc="367" dirty="0">
                <a:latin typeface="Times New Roman"/>
                <a:cs typeface="Times New Roman"/>
              </a:rPr>
              <a:t> </a:t>
            </a:r>
            <a:r>
              <a:rPr sz="2222" i="1" u="sng" spc="-9" dirty="0">
                <a:uFill>
                  <a:solidFill>
                    <a:srgbClr val="000000"/>
                  </a:solidFill>
                </a:uFill>
                <a:latin typeface="Times New Roman"/>
                <a:cs typeface="Times New Roman"/>
              </a:rPr>
              <a:t>external</a:t>
            </a:r>
            <a:r>
              <a:rPr sz="2222" i="1" spc="-9" dirty="0">
                <a:latin typeface="Times New Roman"/>
                <a:cs typeface="Times New Roman"/>
              </a:rPr>
              <a:t> </a:t>
            </a:r>
            <a:r>
              <a:rPr sz="2222" i="1" u="sng" dirty="0">
                <a:uFill>
                  <a:solidFill>
                    <a:srgbClr val="000000"/>
                  </a:solidFill>
                </a:uFill>
                <a:latin typeface="Times New Roman"/>
                <a:cs typeface="Times New Roman"/>
              </a:rPr>
              <a:t>borrow</a:t>
            </a:r>
            <a:r>
              <a:rPr sz="2222" i="1" u="sng" spc="-63" dirty="0">
                <a:uFill>
                  <a:solidFill>
                    <a:srgbClr val="000000"/>
                  </a:solidFill>
                </a:uFill>
                <a:latin typeface="Times New Roman"/>
                <a:cs typeface="Times New Roman"/>
              </a:rPr>
              <a:t> </a:t>
            </a:r>
            <a:r>
              <a:rPr sz="2222" i="1" u="sng" dirty="0">
                <a:uFill>
                  <a:solidFill>
                    <a:srgbClr val="000000"/>
                  </a:solidFill>
                </a:uFill>
                <a:latin typeface="Times New Roman"/>
                <a:cs typeface="Times New Roman"/>
              </a:rPr>
              <a:t>pits</a:t>
            </a:r>
            <a:r>
              <a:rPr sz="2222" dirty="0">
                <a:latin typeface="Times New Roman"/>
                <a:cs typeface="Times New Roman"/>
              </a:rPr>
              <a:t>,</a:t>
            </a:r>
            <a:r>
              <a:rPr sz="2222" spc="-23" dirty="0">
                <a:latin typeface="Times New Roman"/>
                <a:cs typeface="Times New Roman"/>
              </a:rPr>
              <a:t> </a:t>
            </a:r>
            <a:r>
              <a:rPr sz="2222" dirty="0">
                <a:latin typeface="Times New Roman"/>
                <a:cs typeface="Times New Roman"/>
              </a:rPr>
              <a:t>if</a:t>
            </a:r>
            <a:r>
              <a:rPr sz="2222" spc="-9" dirty="0">
                <a:latin typeface="Times New Roman"/>
                <a:cs typeface="Times New Roman"/>
              </a:rPr>
              <a:t> </a:t>
            </a:r>
            <a:r>
              <a:rPr sz="2222" dirty="0">
                <a:latin typeface="Times New Roman"/>
                <a:cs typeface="Times New Roman"/>
              </a:rPr>
              <a:t>with</a:t>
            </a:r>
            <a:r>
              <a:rPr sz="2222" spc="-23" dirty="0">
                <a:latin typeface="Times New Roman"/>
                <a:cs typeface="Times New Roman"/>
              </a:rPr>
              <a:t> </a:t>
            </a:r>
            <a:r>
              <a:rPr sz="2222" dirty="0">
                <a:latin typeface="Times New Roman"/>
                <a:cs typeface="Times New Roman"/>
              </a:rPr>
              <a:t>in the</a:t>
            </a:r>
            <a:r>
              <a:rPr sz="2222" spc="-36" dirty="0">
                <a:latin typeface="Times New Roman"/>
                <a:cs typeface="Times New Roman"/>
              </a:rPr>
              <a:t> </a:t>
            </a:r>
            <a:r>
              <a:rPr sz="2222" dirty="0">
                <a:latin typeface="Times New Roman"/>
                <a:cs typeface="Times New Roman"/>
              </a:rPr>
              <a:t>channel</a:t>
            </a:r>
            <a:r>
              <a:rPr sz="2222" spc="-41" dirty="0">
                <a:latin typeface="Times New Roman"/>
                <a:cs typeface="Times New Roman"/>
              </a:rPr>
              <a:t> </a:t>
            </a:r>
            <a:r>
              <a:rPr sz="2222" dirty="0">
                <a:latin typeface="Times New Roman"/>
                <a:cs typeface="Times New Roman"/>
              </a:rPr>
              <a:t>are</a:t>
            </a:r>
            <a:r>
              <a:rPr sz="2222" spc="-32" dirty="0">
                <a:latin typeface="Times New Roman"/>
                <a:cs typeface="Times New Roman"/>
              </a:rPr>
              <a:t> </a:t>
            </a:r>
            <a:r>
              <a:rPr sz="2222" dirty="0">
                <a:latin typeface="Times New Roman"/>
                <a:cs typeface="Times New Roman"/>
              </a:rPr>
              <a:t>known</a:t>
            </a:r>
            <a:r>
              <a:rPr sz="2222" spc="-27" dirty="0">
                <a:latin typeface="Times New Roman"/>
                <a:cs typeface="Times New Roman"/>
              </a:rPr>
              <a:t> </a:t>
            </a:r>
            <a:r>
              <a:rPr sz="2222" dirty="0">
                <a:latin typeface="Times New Roman"/>
                <a:cs typeface="Times New Roman"/>
              </a:rPr>
              <a:t>as</a:t>
            </a:r>
            <a:r>
              <a:rPr sz="2222" spc="-5" dirty="0">
                <a:latin typeface="Times New Roman"/>
                <a:cs typeface="Times New Roman"/>
              </a:rPr>
              <a:t> </a:t>
            </a:r>
            <a:r>
              <a:rPr sz="2222" i="1" u="sng" dirty="0">
                <a:uFill>
                  <a:solidFill>
                    <a:srgbClr val="000000"/>
                  </a:solidFill>
                </a:uFill>
                <a:latin typeface="Times New Roman"/>
                <a:cs typeface="Times New Roman"/>
              </a:rPr>
              <a:t>internal</a:t>
            </a:r>
            <a:r>
              <a:rPr sz="2222" i="1" u="sng" spc="-63" dirty="0">
                <a:uFill>
                  <a:solidFill>
                    <a:srgbClr val="000000"/>
                  </a:solidFill>
                </a:uFill>
                <a:latin typeface="Times New Roman"/>
                <a:cs typeface="Times New Roman"/>
              </a:rPr>
              <a:t> </a:t>
            </a:r>
            <a:r>
              <a:rPr sz="2222" i="1" u="sng" dirty="0">
                <a:uFill>
                  <a:solidFill>
                    <a:srgbClr val="000000"/>
                  </a:solidFill>
                </a:uFill>
                <a:latin typeface="Times New Roman"/>
                <a:cs typeface="Times New Roman"/>
              </a:rPr>
              <a:t>borrow</a:t>
            </a:r>
            <a:r>
              <a:rPr sz="2222" i="1" u="sng" spc="-41" dirty="0">
                <a:uFill>
                  <a:solidFill>
                    <a:srgbClr val="000000"/>
                  </a:solidFill>
                </a:uFill>
                <a:latin typeface="Times New Roman"/>
                <a:cs typeface="Times New Roman"/>
              </a:rPr>
              <a:t> </a:t>
            </a:r>
            <a:r>
              <a:rPr sz="2222" i="1" u="sng" spc="-9" dirty="0">
                <a:uFill>
                  <a:solidFill>
                    <a:srgbClr val="000000"/>
                  </a:solidFill>
                </a:uFill>
                <a:latin typeface="Times New Roman"/>
                <a:cs typeface="Times New Roman"/>
              </a:rPr>
              <a:t>pits</a:t>
            </a:r>
            <a:r>
              <a:rPr sz="2222" spc="-9" dirty="0">
                <a:latin typeface="Times New Roman"/>
                <a:cs typeface="Times New Roman"/>
              </a:rPr>
              <a:t>.</a:t>
            </a:r>
            <a:endParaRPr sz="2222">
              <a:latin typeface="Times New Roman"/>
              <a:cs typeface="Times New Roman"/>
            </a:endParaRPr>
          </a:p>
        </p:txBody>
      </p:sp>
      <p:pic>
        <p:nvPicPr>
          <p:cNvPr id="6" name="object 6"/>
          <p:cNvPicPr/>
          <p:nvPr/>
        </p:nvPicPr>
        <p:blipFill>
          <a:blip r:embed="rId2" cstate="print"/>
          <a:stretch>
            <a:fillRect/>
          </a:stretch>
        </p:blipFill>
        <p:spPr>
          <a:xfrm>
            <a:off x="3038633" y="3308423"/>
            <a:ext cx="6117958" cy="2786041"/>
          </a:xfrm>
          <a:prstGeom prst="rect">
            <a:avLst/>
          </a:prstGeom>
        </p:spPr>
      </p:pic>
      <p:sp>
        <p:nvSpPr>
          <p:cNvPr id="7" name="object 7"/>
          <p:cNvSpPr txBox="1">
            <a:spLocks noGrp="1"/>
          </p:cNvSpPr>
          <p:nvPr>
            <p:ph type="sldNum" sz="quarter" idx="7"/>
          </p:nvPr>
        </p:nvSpPr>
        <p:spPr>
          <a:xfrm>
            <a:off x="9655592" y="6438383"/>
            <a:ext cx="269270" cy="161616"/>
          </a:xfrm>
          <a:prstGeom prst="rect">
            <a:avLst/>
          </a:prstGeom>
        </p:spPr>
        <p:txBody>
          <a:bodyPr vert="horz" wrap="square" lIns="0" tIns="0" rIns="0" bIns="0" rtlCol="0">
            <a:spAutoFit/>
          </a:bodyPr>
          <a:lstStyle>
            <a:defPPr>
              <a:defRPr kern="0"/>
            </a:defPPr>
            <a:lvl1pPr>
              <a:defRPr sz="1050" b="0" i="0">
                <a:solidFill>
                  <a:srgbClr val="898989"/>
                </a:solidFill>
                <a:latin typeface="Carlito"/>
                <a:cs typeface="Carlito"/>
              </a:defRPr>
            </a:lvl1pPr>
          </a:lstStyle>
          <a:p>
            <a:pPr marL="149860">
              <a:lnSpc>
                <a:spcPts val="1115"/>
              </a:lnSpc>
            </a:pPr>
            <a:fld id="{81D60167-4931-47E6-BA6A-407CBD079E47}" type="slidenum">
              <a:rPr lang="en-US" spc="-50" smtClean="0"/>
              <a:pPr marL="149860">
                <a:lnSpc>
                  <a:spcPts val="1115"/>
                </a:lnSpc>
              </a:pPr>
              <a:t>179</a:t>
            </a:fld>
            <a:endParaRPr spc="-23"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9CB2CEC-AC6B-EAF8-DF44-1A849F343B88}"/>
              </a:ext>
            </a:extLst>
          </p:cNvPr>
          <p:cNvSpPr txBox="1"/>
          <p:nvPr/>
        </p:nvSpPr>
        <p:spPr>
          <a:xfrm>
            <a:off x="818167" y="1134767"/>
            <a:ext cx="10555665" cy="3693319"/>
          </a:xfrm>
          <a:prstGeom prst="rect">
            <a:avLst/>
          </a:prstGeom>
          <a:noFill/>
        </p:spPr>
        <p:txBody>
          <a:bodyPr wrap="square">
            <a:spAutoFit/>
          </a:bodyPr>
          <a:lstStyle/>
          <a:p>
            <a:r>
              <a:rPr lang="en-US" sz="2600" dirty="0"/>
              <a:t>Advantages:</a:t>
            </a:r>
          </a:p>
          <a:p>
            <a:pPr marL="457200" indent="-457200">
              <a:buFont typeface="Arial" panose="020B0604020202020204" pitchFamily="34" charset="0"/>
              <a:buChar char="•"/>
            </a:pPr>
            <a:r>
              <a:rPr lang="en-US" sz="2600" dirty="0"/>
              <a:t>  The farmers can supply water to their fields according to the    requirement.</a:t>
            </a:r>
          </a:p>
          <a:p>
            <a:pPr marL="457200" indent="-457200">
              <a:buFont typeface="Arial" panose="020B0604020202020204" pitchFamily="34" charset="0"/>
              <a:buChar char="•"/>
            </a:pPr>
            <a:r>
              <a:rPr lang="en-US" sz="2600" dirty="0"/>
              <a:t>   Reducing the chance of water logging.</a:t>
            </a:r>
          </a:p>
          <a:p>
            <a:pPr marL="457200" indent="-457200">
              <a:buFont typeface="Arial" panose="020B0604020202020204" pitchFamily="34" charset="0"/>
              <a:buChar char="•"/>
            </a:pPr>
            <a:r>
              <a:rPr lang="en-US" sz="2600" dirty="0"/>
              <a:t>    No water loss due to conveyance.</a:t>
            </a:r>
          </a:p>
          <a:p>
            <a:pPr marL="457200" indent="-457200">
              <a:buFont typeface="Arial" panose="020B0604020202020204" pitchFamily="34" charset="0"/>
              <a:buChar char="•"/>
            </a:pPr>
            <a:r>
              <a:rPr lang="en-US" sz="2600" dirty="0"/>
              <a:t>    Initial cost is low.</a:t>
            </a:r>
          </a:p>
          <a:p>
            <a:pPr marL="457200" indent="-457200">
              <a:buFont typeface="Arial" panose="020B0604020202020204" pitchFamily="34" charset="0"/>
              <a:buChar char="•"/>
            </a:pPr>
            <a:r>
              <a:rPr lang="en-US" sz="2600" dirty="0"/>
              <a:t>   The duty of water is high.</a:t>
            </a:r>
          </a:p>
          <a:p>
            <a:pPr marL="457200" indent="-457200">
              <a:buFont typeface="Arial" panose="020B0604020202020204" pitchFamily="34" charset="0"/>
              <a:buChar char="•"/>
            </a:pPr>
            <a:r>
              <a:rPr lang="en-US" sz="2600" dirty="0"/>
              <a:t>    The maintenance cost is low.</a:t>
            </a:r>
          </a:p>
          <a:p>
            <a:pPr marL="457200" indent="-457200">
              <a:buFont typeface="Arial" panose="020B0604020202020204" pitchFamily="34" charset="0"/>
              <a:buChar char="•"/>
            </a:pPr>
            <a:r>
              <a:rPr lang="en-US" sz="2600" dirty="0"/>
              <a:t>    More than one crop can be grown in a year on the same land.</a:t>
            </a:r>
          </a:p>
        </p:txBody>
      </p:sp>
      <p:sp>
        <p:nvSpPr>
          <p:cNvPr id="2" name="Slide Number Placeholder 1">
            <a:extLst>
              <a:ext uri="{FF2B5EF4-FFF2-40B4-BE49-F238E27FC236}">
                <a16:creationId xmlns:a16="http://schemas.microsoft.com/office/drawing/2014/main" id="{07CECBAB-339C-D58D-18CF-A5F30C6EC3AC}"/>
              </a:ext>
            </a:extLst>
          </p:cNvPr>
          <p:cNvSpPr>
            <a:spLocks noGrp="1"/>
          </p:cNvSpPr>
          <p:nvPr>
            <p:ph type="sldNum" sz="quarter" idx="12"/>
          </p:nvPr>
        </p:nvSpPr>
        <p:spPr/>
        <p:txBody>
          <a:bodyPr/>
          <a:lstStyle/>
          <a:p>
            <a:fld id="{34216374-E7D6-4C74-ADA3-2C9987A1DEB2}" type="slidenum">
              <a:rPr lang="en-US" smtClean="0"/>
              <a:t>18</a:t>
            </a:fld>
            <a:endParaRPr lang="en-US"/>
          </a:p>
        </p:txBody>
      </p:sp>
    </p:spTree>
    <p:extLst>
      <p:ext uri="{BB962C8B-B14F-4D97-AF65-F5344CB8AC3E}">
        <p14:creationId xmlns:p14="http://schemas.microsoft.com/office/powerpoint/2010/main" val="1768017375"/>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733532" y="1177179"/>
            <a:ext cx="2586002" cy="354745"/>
          </a:xfrm>
          <a:prstGeom prst="rect">
            <a:avLst/>
          </a:prstGeom>
        </p:spPr>
        <p:txBody>
          <a:bodyPr vert="horz" wrap="square" lIns="0" tIns="12668" rIns="0" bIns="0" rtlCol="0" anchor="ctr">
            <a:spAutoFit/>
          </a:bodyPr>
          <a:lstStyle/>
          <a:p>
            <a:pPr marL="11516">
              <a:lnSpc>
                <a:spcPct val="100000"/>
              </a:lnSpc>
              <a:spcBef>
                <a:spcPts val="100"/>
              </a:spcBef>
            </a:pPr>
            <a:r>
              <a:rPr sz="2222" u="sng" dirty="0">
                <a:solidFill>
                  <a:srgbClr val="000000"/>
                </a:solidFill>
                <a:uFill>
                  <a:solidFill>
                    <a:srgbClr val="000000"/>
                  </a:solidFill>
                </a:uFill>
                <a:latin typeface="Carlito"/>
                <a:cs typeface="Carlito"/>
              </a:rPr>
              <a:t>Design</a:t>
            </a:r>
            <a:r>
              <a:rPr sz="2222" u="sng" spc="-41" dirty="0">
                <a:solidFill>
                  <a:srgbClr val="000000"/>
                </a:solidFill>
                <a:uFill>
                  <a:solidFill>
                    <a:srgbClr val="000000"/>
                  </a:solidFill>
                </a:uFill>
                <a:latin typeface="Carlito"/>
                <a:cs typeface="Carlito"/>
              </a:rPr>
              <a:t> </a:t>
            </a:r>
            <a:r>
              <a:rPr sz="2222" u="sng" spc="-9" dirty="0">
                <a:solidFill>
                  <a:srgbClr val="000000"/>
                </a:solidFill>
                <a:uFill>
                  <a:solidFill>
                    <a:srgbClr val="000000"/>
                  </a:solidFill>
                </a:uFill>
                <a:latin typeface="Carlito"/>
                <a:cs typeface="Carlito"/>
              </a:rPr>
              <a:t>Requirements:</a:t>
            </a:r>
            <a:endParaRPr sz="2222">
              <a:latin typeface="Carlito"/>
              <a:cs typeface="Carlito"/>
            </a:endParaRPr>
          </a:p>
        </p:txBody>
      </p:sp>
      <p:sp>
        <p:nvSpPr>
          <p:cNvPr id="3" name="object 3"/>
          <p:cNvSpPr/>
          <p:nvPr/>
        </p:nvSpPr>
        <p:spPr>
          <a:xfrm>
            <a:off x="1247608" y="3427273"/>
            <a:ext cx="9696210" cy="2727077"/>
          </a:xfrm>
          <a:custGeom>
            <a:avLst/>
            <a:gdLst/>
            <a:ahLst/>
            <a:cxnLst/>
            <a:rect l="l" t="t" r="r" b="b"/>
            <a:pathLst>
              <a:path w="10692765" h="3007359">
                <a:moveTo>
                  <a:pt x="10692384" y="3006852"/>
                </a:moveTo>
                <a:lnTo>
                  <a:pt x="0" y="3006852"/>
                </a:lnTo>
                <a:lnTo>
                  <a:pt x="0" y="0"/>
                </a:lnTo>
                <a:lnTo>
                  <a:pt x="10692384" y="0"/>
                </a:lnTo>
                <a:lnTo>
                  <a:pt x="10692384" y="3006852"/>
                </a:lnTo>
                <a:close/>
              </a:path>
            </a:pathLst>
          </a:custGeom>
          <a:solidFill>
            <a:srgbClr val="FFFFFF"/>
          </a:solidFill>
        </p:spPr>
        <p:txBody>
          <a:bodyPr wrap="square" lIns="0" tIns="0" rIns="0" bIns="0" rtlCol="0"/>
          <a:lstStyle/>
          <a:p>
            <a:endParaRPr sz="1632"/>
          </a:p>
        </p:txBody>
      </p:sp>
      <p:sp>
        <p:nvSpPr>
          <p:cNvPr id="4" name="object 4"/>
          <p:cNvSpPr txBox="1"/>
          <p:nvPr/>
        </p:nvSpPr>
        <p:spPr>
          <a:xfrm>
            <a:off x="1733532" y="1800217"/>
            <a:ext cx="8480657" cy="2816860"/>
          </a:xfrm>
          <a:prstGeom prst="rect">
            <a:avLst/>
          </a:prstGeom>
        </p:spPr>
        <p:txBody>
          <a:bodyPr vert="horz" wrap="square" lIns="0" tIns="50672" rIns="0" bIns="0" rtlCol="0">
            <a:spAutoFit/>
          </a:bodyPr>
          <a:lstStyle/>
          <a:p>
            <a:pPr marL="193475" marR="6334" indent="-182534" algn="just">
              <a:lnSpc>
                <a:spcPts val="2403"/>
              </a:lnSpc>
              <a:spcBef>
                <a:spcPts val="399"/>
              </a:spcBef>
              <a:buFont typeface="Times New Roman"/>
              <a:buChar char="❑"/>
              <a:tabLst>
                <a:tab pos="193475" algn="l"/>
                <a:tab pos="399618" algn="l"/>
              </a:tabLst>
            </a:pPr>
            <a:r>
              <a:rPr sz="2222" dirty="0">
                <a:latin typeface="Carlito"/>
                <a:cs typeface="Carlito"/>
              </a:rPr>
              <a:t>	The</a:t>
            </a:r>
            <a:r>
              <a:rPr sz="2222" spc="91" dirty="0">
                <a:latin typeface="Carlito"/>
                <a:cs typeface="Carlito"/>
              </a:rPr>
              <a:t> </a:t>
            </a:r>
            <a:r>
              <a:rPr sz="2222" dirty="0">
                <a:latin typeface="Carlito"/>
                <a:cs typeface="Carlito"/>
              </a:rPr>
              <a:t>borrow</a:t>
            </a:r>
            <a:r>
              <a:rPr sz="2222" spc="73" dirty="0">
                <a:latin typeface="Carlito"/>
                <a:cs typeface="Carlito"/>
              </a:rPr>
              <a:t> </a:t>
            </a:r>
            <a:r>
              <a:rPr sz="2222" dirty="0">
                <a:latin typeface="Carlito"/>
                <a:cs typeface="Carlito"/>
              </a:rPr>
              <a:t>pits</a:t>
            </a:r>
            <a:r>
              <a:rPr sz="2222" spc="77" dirty="0">
                <a:latin typeface="Carlito"/>
                <a:cs typeface="Carlito"/>
              </a:rPr>
              <a:t> </a:t>
            </a:r>
            <a:r>
              <a:rPr sz="2222" dirty="0">
                <a:latin typeface="Carlito"/>
                <a:cs typeface="Carlito"/>
              </a:rPr>
              <a:t>should</a:t>
            </a:r>
            <a:r>
              <a:rPr sz="2222" spc="73" dirty="0">
                <a:latin typeface="Carlito"/>
                <a:cs typeface="Carlito"/>
              </a:rPr>
              <a:t> </a:t>
            </a:r>
            <a:r>
              <a:rPr sz="2222" dirty="0">
                <a:latin typeface="Carlito"/>
                <a:cs typeface="Carlito"/>
              </a:rPr>
              <a:t>start</a:t>
            </a:r>
            <a:r>
              <a:rPr sz="2222" spc="95" dirty="0">
                <a:latin typeface="Carlito"/>
                <a:cs typeface="Carlito"/>
              </a:rPr>
              <a:t> </a:t>
            </a:r>
            <a:r>
              <a:rPr sz="2222" dirty="0">
                <a:latin typeface="Carlito"/>
                <a:cs typeface="Carlito"/>
              </a:rPr>
              <a:t>from</a:t>
            </a:r>
            <a:r>
              <a:rPr sz="2222" spc="82" dirty="0">
                <a:latin typeface="Carlito"/>
                <a:cs typeface="Carlito"/>
              </a:rPr>
              <a:t> </a:t>
            </a:r>
            <a:r>
              <a:rPr sz="2222" dirty="0">
                <a:latin typeface="Carlito"/>
                <a:cs typeface="Carlito"/>
              </a:rPr>
              <a:t>a</a:t>
            </a:r>
            <a:r>
              <a:rPr sz="2222" spc="63" dirty="0">
                <a:latin typeface="Carlito"/>
                <a:cs typeface="Carlito"/>
              </a:rPr>
              <a:t> </a:t>
            </a:r>
            <a:r>
              <a:rPr sz="2222" dirty="0">
                <a:latin typeface="Carlito"/>
                <a:cs typeface="Carlito"/>
              </a:rPr>
              <a:t>point</a:t>
            </a:r>
            <a:r>
              <a:rPr sz="2222" spc="95" dirty="0">
                <a:latin typeface="Carlito"/>
                <a:cs typeface="Carlito"/>
              </a:rPr>
              <a:t> </a:t>
            </a:r>
            <a:r>
              <a:rPr sz="2222" dirty="0">
                <a:latin typeface="Carlito"/>
                <a:cs typeface="Carlito"/>
              </a:rPr>
              <a:t>at</a:t>
            </a:r>
            <a:r>
              <a:rPr sz="2222" spc="95" dirty="0">
                <a:latin typeface="Carlito"/>
                <a:cs typeface="Carlito"/>
              </a:rPr>
              <a:t> </a:t>
            </a:r>
            <a:r>
              <a:rPr sz="2222" dirty="0">
                <a:latin typeface="Carlito"/>
                <a:cs typeface="Carlito"/>
              </a:rPr>
              <a:t>a</a:t>
            </a:r>
            <a:r>
              <a:rPr sz="2222" spc="63" dirty="0">
                <a:latin typeface="Carlito"/>
                <a:cs typeface="Carlito"/>
              </a:rPr>
              <a:t> </a:t>
            </a:r>
            <a:r>
              <a:rPr sz="2222" dirty="0">
                <a:latin typeface="Carlito"/>
                <a:cs typeface="Carlito"/>
              </a:rPr>
              <a:t>distance</a:t>
            </a:r>
            <a:r>
              <a:rPr sz="2222" spc="63" dirty="0">
                <a:latin typeface="Carlito"/>
                <a:cs typeface="Carlito"/>
              </a:rPr>
              <a:t> </a:t>
            </a:r>
            <a:r>
              <a:rPr sz="2222" dirty="0">
                <a:latin typeface="Carlito"/>
                <a:cs typeface="Carlito"/>
              </a:rPr>
              <a:t>more</a:t>
            </a:r>
            <a:r>
              <a:rPr sz="2222" spc="68" dirty="0">
                <a:latin typeface="Carlito"/>
                <a:cs typeface="Carlito"/>
              </a:rPr>
              <a:t> </a:t>
            </a:r>
            <a:r>
              <a:rPr sz="2222" dirty="0">
                <a:latin typeface="Carlito"/>
                <a:cs typeface="Carlito"/>
              </a:rPr>
              <a:t>than</a:t>
            </a:r>
            <a:r>
              <a:rPr sz="2222" spc="95" dirty="0">
                <a:latin typeface="Carlito"/>
                <a:cs typeface="Carlito"/>
              </a:rPr>
              <a:t> </a:t>
            </a:r>
            <a:r>
              <a:rPr sz="2222" spc="-258" dirty="0">
                <a:latin typeface="Carlito"/>
                <a:cs typeface="Carlito"/>
              </a:rPr>
              <a:t>5m </a:t>
            </a:r>
            <a:r>
              <a:rPr sz="2222" dirty="0">
                <a:latin typeface="Carlito"/>
                <a:cs typeface="Carlito"/>
              </a:rPr>
              <a:t>from</a:t>
            </a:r>
            <a:r>
              <a:rPr sz="2222" spc="-63" dirty="0">
                <a:latin typeface="Carlito"/>
                <a:cs typeface="Carlito"/>
              </a:rPr>
              <a:t> </a:t>
            </a:r>
            <a:r>
              <a:rPr sz="2222" dirty="0">
                <a:latin typeface="Carlito"/>
                <a:cs typeface="Carlito"/>
              </a:rPr>
              <a:t>the</a:t>
            </a:r>
            <a:r>
              <a:rPr sz="2222" spc="-41" dirty="0">
                <a:latin typeface="Carlito"/>
                <a:cs typeface="Carlito"/>
              </a:rPr>
              <a:t> </a:t>
            </a:r>
            <a:r>
              <a:rPr sz="2222" dirty="0">
                <a:latin typeface="Carlito"/>
                <a:cs typeface="Carlito"/>
              </a:rPr>
              <a:t>toe</a:t>
            </a:r>
            <a:r>
              <a:rPr sz="2222" spc="-41" dirty="0">
                <a:latin typeface="Carlito"/>
                <a:cs typeface="Carlito"/>
              </a:rPr>
              <a:t> </a:t>
            </a:r>
            <a:r>
              <a:rPr sz="2222" dirty="0">
                <a:latin typeface="Carlito"/>
                <a:cs typeface="Carlito"/>
              </a:rPr>
              <a:t>for</a:t>
            </a:r>
            <a:r>
              <a:rPr sz="2222" spc="-41" dirty="0">
                <a:latin typeface="Carlito"/>
                <a:cs typeface="Carlito"/>
              </a:rPr>
              <a:t> </a:t>
            </a:r>
            <a:r>
              <a:rPr sz="2222" dirty="0">
                <a:latin typeface="Carlito"/>
                <a:cs typeface="Carlito"/>
              </a:rPr>
              <a:t>small</a:t>
            </a:r>
            <a:r>
              <a:rPr sz="2222" spc="-45" dirty="0">
                <a:latin typeface="Carlito"/>
                <a:cs typeface="Carlito"/>
              </a:rPr>
              <a:t> </a:t>
            </a:r>
            <a:r>
              <a:rPr sz="2222" dirty="0">
                <a:latin typeface="Carlito"/>
                <a:cs typeface="Carlito"/>
              </a:rPr>
              <a:t>channels,</a:t>
            </a:r>
            <a:r>
              <a:rPr sz="2222" spc="-45" dirty="0">
                <a:latin typeface="Carlito"/>
                <a:cs typeface="Carlito"/>
              </a:rPr>
              <a:t> </a:t>
            </a:r>
            <a:r>
              <a:rPr sz="2222" dirty="0">
                <a:latin typeface="Carlito"/>
                <a:cs typeface="Carlito"/>
              </a:rPr>
              <a:t>and</a:t>
            </a:r>
            <a:r>
              <a:rPr sz="2222" spc="-59" dirty="0">
                <a:latin typeface="Carlito"/>
                <a:cs typeface="Carlito"/>
              </a:rPr>
              <a:t> </a:t>
            </a:r>
            <a:r>
              <a:rPr sz="2222" dirty="0">
                <a:latin typeface="Carlito"/>
                <a:cs typeface="Carlito"/>
              </a:rPr>
              <a:t>10m</a:t>
            </a:r>
            <a:r>
              <a:rPr sz="2222" spc="-23" dirty="0">
                <a:latin typeface="Carlito"/>
                <a:cs typeface="Carlito"/>
              </a:rPr>
              <a:t> </a:t>
            </a:r>
            <a:r>
              <a:rPr sz="2222" dirty="0">
                <a:latin typeface="Carlito"/>
                <a:cs typeface="Carlito"/>
              </a:rPr>
              <a:t>for</a:t>
            </a:r>
            <a:r>
              <a:rPr sz="2222" spc="-41" dirty="0">
                <a:latin typeface="Carlito"/>
                <a:cs typeface="Carlito"/>
              </a:rPr>
              <a:t> </a:t>
            </a:r>
            <a:r>
              <a:rPr sz="2222" dirty="0">
                <a:latin typeface="Carlito"/>
                <a:cs typeface="Carlito"/>
              </a:rPr>
              <a:t>large</a:t>
            </a:r>
            <a:r>
              <a:rPr sz="2222" spc="-41" dirty="0">
                <a:latin typeface="Carlito"/>
                <a:cs typeface="Carlito"/>
              </a:rPr>
              <a:t> </a:t>
            </a:r>
            <a:r>
              <a:rPr sz="2222" spc="-9" dirty="0">
                <a:latin typeface="Carlito"/>
                <a:cs typeface="Carlito"/>
              </a:rPr>
              <a:t>channels.</a:t>
            </a:r>
            <a:endParaRPr sz="2222">
              <a:latin typeface="Carlito"/>
              <a:cs typeface="Carlito"/>
            </a:endParaRPr>
          </a:p>
          <a:p>
            <a:pPr marL="193475" marR="4607" indent="-182534" algn="just">
              <a:lnSpc>
                <a:spcPts val="2403"/>
              </a:lnSpc>
              <a:spcBef>
                <a:spcPts val="798"/>
              </a:spcBef>
              <a:buFont typeface="Times New Roman"/>
              <a:buChar char="❑"/>
              <a:tabLst>
                <a:tab pos="193475" algn="l"/>
                <a:tab pos="399618" algn="l"/>
              </a:tabLst>
            </a:pPr>
            <a:r>
              <a:rPr sz="2222" dirty="0">
                <a:latin typeface="Carlito"/>
                <a:cs typeface="Carlito"/>
              </a:rPr>
              <a:t>	The</a:t>
            </a:r>
            <a:r>
              <a:rPr sz="2222" spc="277" dirty="0">
                <a:latin typeface="Carlito"/>
                <a:cs typeface="Carlito"/>
              </a:rPr>
              <a:t> </a:t>
            </a:r>
            <a:r>
              <a:rPr sz="2222" dirty="0">
                <a:latin typeface="Carlito"/>
                <a:cs typeface="Carlito"/>
              </a:rPr>
              <a:t>width</a:t>
            </a:r>
            <a:r>
              <a:rPr sz="2222" spc="281" dirty="0">
                <a:latin typeface="Carlito"/>
                <a:cs typeface="Carlito"/>
              </a:rPr>
              <a:t> </a:t>
            </a:r>
            <a:r>
              <a:rPr sz="2222" dirty="0">
                <a:latin typeface="Carlito"/>
                <a:cs typeface="Carlito"/>
              </a:rPr>
              <a:t>of</a:t>
            </a:r>
            <a:r>
              <a:rPr sz="2222" spc="281" dirty="0">
                <a:latin typeface="Carlito"/>
                <a:cs typeface="Carlito"/>
              </a:rPr>
              <a:t> </a:t>
            </a:r>
            <a:r>
              <a:rPr sz="2222" dirty="0">
                <a:latin typeface="Carlito"/>
                <a:cs typeface="Carlito"/>
              </a:rPr>
              <a:t>these</a:t>
            </a:r>
            <a:r>
              <a:rPr sz="2222" spc="272" dirty="0">
                <a:latin typeface="Carlito"/>
                <a:cs typeface="Carlito"/>
              </a:rPr>
              <a:t> </a:t>
            </a:r>
            <a:r>
              <a:rPr sz="2222" dirty="0">
                <a:latin typeface="Carlito"/>
                <a:cs typeface="Carlito"/>
              </a:rPr>
              <a:t>pits</a:t>
            </a:r>
            <a:r>
              <a:rPr sz="2222" spc="281" dirty="0">
                <a:latin typeface="Carlito"/>
                <a:cs typeface="Carlito"/>
              </a:rPr>
              <a:t> </a:t>
            </a:r>
            <a:r>
              <a:rPr sz="2222" i="1" dirty="0">
                <a:latin typeface="Carlito"/>
                <a:cs typeface="Carlito"/>
              </a:rPr>
              <a:t>b</a:t>
            </a:r>
            <a:r>
              <a:rPr sz="2222" dirty="0">
                <a:latin typeface="Carlito"/>
                <a:cs typeface="Carlito"/>
              </a:rPr>
              <a:t>,</a:t>
            </a:r>
            <a:r>
              <a:rPr sz="2222" spc="272" dirty="0">
                <a:latin typeface="Carlito"/>
                <a:cs typeface="Carlito"/>
              </a:rPr>
              <a:t> </a:t>
            </a:r>
            <a:r>
              <a:rPr sz="2222" dirty="0">
                <a:latin typeface="Carlito"/>
                <a:cs typeface="Carlito"/>
              </a:rPr>
              <a:t>should</a:t>
            </a:r>
            <a:r>
              <a:rPr sz="2222" spc="281" dirty="0">
                <a:latin typeface="Carlito"/>
                <a:cs typeface="Carlito"/>
              </a:rPr>
              <a:t> </a:t>
            </a:r>
            <a:r>
              <a:rPr sz="2222" dirty="0">
                <a:latin typeface="Carlito"/>
                <a:cs typeface="Carlito"/>
              </a:rPr>
              <a:t>be</a:t>
            </a:r>
            <a:r>
              <a:rPr sz="2222" spc="277" dirty="0">
                <a:latin typeface="Carlito"/>
                <a:cs typeface="Carlito"/>
              </a:rPr>
              <a:t> </a:t>
            </a:r>
            <a:r>
              <a:rPr sz="2222" dirty="0">
                <a:latin typeface="Carlito"/>
                <a:cs typeface="Carlito"/>
              </a:rPr>
              <a:t>less</a:t>
            </a:r>
            <a:r>
              <a:rPr sz="2222" spc="290" dirty="0">
                <a:latin typeface="Carlito"/>
                <a:cs typeface="Carlito"/>
              </a:rPr>
              <a:t> </a:t>
            </a:r>
            <a:r>
              <a:rPr sz="2222" dirty="0">
                <a:latin typeface="Carlito"/>
                <a:cs typeface="Carlito"/>
              </a:rPr>
              <a:t>than</a:t>
            </a:r>
            <a:r>
              <a:rPr sz="2222" spc="281" dirty="0">
                <a:latin typeface="Carlito"/>
                <a:cs typeface="Carlito"/>
              </a:rPr>
              <a:t> </a:t>
            </a:r>
            <a:r>
              <a:rPr sz="2222" dirty="0">
                <a:latin typeface="Carlito"/>
                <a:cs typeface="Carlito"/>
              </a:rPr>
              <a:t>half</a:t>
            </a:r>
            <a:r>
              <a:rPr sz="2222" spc="281" dirty="0">
                <a:latin typeface="Carlito"/>
                <a:cs typeface="Carlito"/>
              </a:rPr>
              <a:t> </a:t>
            </a:r>
            <a:r>
              <a:rPr sz="2222" dirty="0">
                <a:latin typeface="Carlito"/>
                <a:cs typeface="Carlito"/>
              </a:rPr>
              <a:t>the</a:t>
            </a:r>
            <a:r>
              <a:rPr sz="2222" spc="254" dirty="0">
                <a:latin typeface="Carlito"/>
                <a:cs typeface="Carlito"/>
              </a:rPr>
              <a:t> </a:t>
            </a:r>
            <a:r>
              <a:rPr sz="2222" dirty="0">
                <a:latin typeface="Carlito"/>
                <a:cs typeface="Carlito"/>
              </a:rPr>
              <a:t>width</a:t>
            </a:r>
            <a:r>
              <a:rPr sz="2222" spc="277" dirty="0">
                <a:latin typeface="Carlito"/>
                <a:cs typeface="Carlito"/>
              </a:rPr>
              <a:t> </a:t>
            </a:r>
            <a:r>
              <a:rPr sz="2222" dirty="0">
                <a:latin typeface="Carlito"/>
                <a:cs typeface="Carlito"/>
              </a:rPr>
              <a:t>of</a:t>
            </a:r>
            <a:r>
              <a:rPr sz="2222" spc="263" dirty="0">
                <a:latin typeface="Carlito"/>
                <a:cs typeface="Carlito"/>
              </a:rPr>
              <a:t> </a:t>
            </a:r>
            <a:r>
              <a:rPr sz="2222" spc="-41" dirty="0">
                <a:latin typeface="Carlito"/>
                <a:cs typeface="Carlito"/>
              </a:rPr>
              <a:t>the </a:t>
            </a:r>
            <a:r>
              <a:rPr sz="2222" dirty="0">
                <a:latin typeface="Carlito"/>
                <a:cs typeface="Carlito"/>
              </a:rPr>
              <a:t>canal</a:t>
            </a:r>
            <a:r>
              <a:rPr sz="2222" spc="-45" dirty="0">
                <a:latin typeface="Carlito"/>
                <a:cs typeface="Carlito"/>
              </a:rPr>
              <a:t> </a:t>
            </a:r>
            <a:r>
              <a:rPr sz="2222" i="1" dirty="0">
                <a:latin typeface="Carlito"/>
                <a:cs typeface="Carlito"/>
              </a:rPr>
              <a:t>B</a:t>
            </a:r>
            <a:r>
              <a:rPr sz="2222" dirty="0">
                <a:latin typeface="Carlito"/>
                <a:cs typeface="Carlito"/>
              </a:rPr>
              <a:t>,</a:t>
            </a:r>
            <a:r>
              <a:rPr sz="2222" spc="-5" dirty="0">
                <a:latin typeface="Carlito"/>
                <a:cs typeface="Carlito"/>
              </a:rPr>
              <a:t> </a:t>
            </a:r>
            <a:r>
              <a:rPr sz="2222" dirty="0">
                <a:latin typeface="Carlito"/>
                <a:cs typeface="Carlito"/>
              </a:rPr>
              <a:t>and</a:t>
            </a:r>
            <a:r>
              <a:rPr sz="2222" spc="-18" dirty="0">
                <a:latin typeface="Carlito"/>
                <a:cs typeface="Carlito"/>
              </a:rPr>
              <a:t> </a:t>
            </a:r>
            <a:r>
              <a:rPr sz="2222" dirty="0">
                <a:latin typeface="Carlito"/>
                <a:cs typeface="Carlito"/>
              </a:rPr>
              <a:t>should</a:t>
            </a:r>
            <a:r>
              <a:rPr sz="2222" spc="-23" dirty="0">
                <a:latin typeface="Carlito"/>
                <a:cs typeface="Carlito"/>
              </a:rPr>
              <a:t> </a:t>
            </a:r>
            <a:r>
              <a:rPr sz="2222" dirty="0">
                <a:latin typeface="Carlito"/>
                <a:cs typeface="Carlito"/>
              </a:rPr>
              <a:t>be</a:t>
            </a:r>
            <a:r>
              <a:rPr sz="2222" spc="-23" dirty="0">
                <a:latin typeface="Carlito"/>
                <a:cs typeface="Carlito"/>
              </a:rPr>
              <a:t> </a:t>
            </a:r>
            <a:r>
              <a:rPr sz="2222" dirty="0">
                <a:latin typeface="Carlito"/>
                <a:cs typeface="Carlito"/>
              </a:rPr>
              <a:t>dug</a:t>
            </a:r>
            <a:r>
              <a:rPr sz="2222" spc="-5" dirty="0">
                <a:latin typeface="Carlito"/>
                <a:cs typeface="Carlito"/>
              </a:rPr>
              <a:t> </a:t>
            </a:r>
            <a:r>
              <a:rPr sz="2222" dirty="0">
                <a:latin typeface="Carlito"/>
                <a:cs typeface="Carlito"/>
              </a:rPr>
              <a:t>in</a:t>
            </a:r>
            <a:r>
              <a:rPr sz="2222" spc="-41" dirty="0">
                <a:latin typeface="Carlito"/>
                <a:cs typeface="Carlito"/>
              </a:rPr>
              <a:t> </a:t>
            </a:r>
            <a:r>
              <a:rPr sz="2222" dirty="0">
                <a:latin typeface="Carlito"/>
                <a:cs typeface="Carlito"/>
              </a:rPr>
              <a:t>the</a:t>
            </a:r>
            <a:r>
              <a:rPr sz="2222" spc="5" dirty="0">
                <a:latin typeface="Carlito"/>
                <a:cs typeface="Carlito"/>
              </a:rPr>
              <a:t> </a:t>
            </a:r>
            <a:r>
              <a:rPr sz="2222" spc="-9" dirty="0">
                <a:latin typeface="Carlito"/>
                <a:cs typeface="Carlito"/>
              </a:rPr>
              <a:t>entire</a:t>
            </a:r>
            <a:r>
              <a:rPr sz="2222" spc="-50" dirty="0">
                <a:latin typeface="Carlito"/>
                <a:cs typeface="Carlito"/>
              </a:rPr>
              <a:t> </a:t>
            </a:r>
            <a:r>
              <a:rPr sz="2222" spc="-9" dirty="0">
                <a:latin typeface="Carlito"/>
                <a:cs typeface="Carlito"/>
              </a:rPr>
              <a:t>portion.</a:t>
            </a:r>
            <a:endParaRPr sz="2222">
              <a:latin typeface="Carlito"/>
              <a:cs typeface="Carlito"/>
            </a:endParaRPr>
          </a:p>
          <a:p>
            <a:pPr marL="400194" indent="-388677" algn="just">
              <a:spcBef>
                <a:spcPts val="499"/>
              </a:spcBef>
              <a:buFont typeface="Times New Roman"/>
              <a:buChar char="❑"/>
              <a:tabLst>
                <a:tab pos="400194" algn="l"/>
              </a:tabLst>
            </a:pPr>
            <a:r>
              <a:rPr sz="2222" dirty="0">
                <a:latin typeface="Carlito"/>
                <a:cs typeface="Carlito"/>
              </a:rPr>
              <a:t>The</a:t>
            </a:r>
            <a:r>
              <a:rPr sz="2222" spc="-23" dirty="0">
                <a:latin typeface="Carlito"/>
                <a:cs typeface="Carlito"/>
              </a:rPr>
              <a:t> </a:t>
            </a:r>
            <a:r>
              <a:rPr sz="2222" dirty="0">
                <a:latin typeface="Carlito"/>
                <a:cs typeface="Carlito"/>
              </a:rPr>
              <a:t>depth</a:t>
            </a:r>
            <a:r>
              <a:rPr sz="2222" spc="-23" dirty="0">
                <a:latin typeface="Carlito"/>
                <a:cs typeface="Carlito"/>
              </a:rPr>
              <a:t> </a:t>
            </a:r>
            <a:r>
              <a:rPr sz="2222" dirty="0">
                <a:latin typeface="Carlito"/>
                <a:cs typeface="Carlito"/>
              </a:rPr>
              <a:t>of</a:t>
            </a:r>
            <a:r>
              <a:rPr sz="2222" spc="-32" dirty="0">
                <a:latin typeface="Carlito"/>
                <a:cs typeface="Carlito"/>
              </a:rPr>
              <a:t> </a:t>
            </a:r>
            <a:r>
              <a:rPr sz="2222" dirty="0">
                <a:latin typeface="Carlito"/>
                <a:cs typeface="Carlito"/>
              </a:rPr>
              <a:t>these</a:t>
            </a:r>
            <a:r>
              <a:rPr sz="2222" spc="-27" dirty="0">
                <a:latin typeface="Carlito"/>
                <a:cs typeface="Carlito"/>
              </a:rPr>
              <a:t> </a:t>
            </a:r>
            <a:r>
              <a:rPr sz="2222" dirty="0">
                <a:latin typeface="Carlito"/>
                <a:cs typeface="Carlito"/>
              </a:rPr>
              <a:t>pits</a:t>
            </a:r>
            <a:r>
              <a:rPr sz="2222" spc="-18" dirty="0">
                <a:latin typeface="Carlito"/>
                <a:cs typeface="Carlito"/>
              </a:rPr>
              <a:t> </a:t>
            </a:r>
            <a:r>
              <a:rPr sz="2222" dirty="0">
                <a:latin typeface="Carlito"/>
                <a:cs typeface="Carlito"/>
              </a:rPr>
              <a:t>should</a:t>
            </a:r>
            <a:r>
              <a:rPr sz="2222" spc="-27" dirty="0">
                <a:latin typeface="Carlito"/>
                <a:cs typeface="Carlito"/>
              </a:rPr>
              <a:t> </a:t>
            </a:r>
            <a:r>
              <a:rPr sz="2222" dirty="0">
                <a:latin typeface="Carlito"/>
                <a:cs typeface="Carlito"/>
              </a:rPr>
              <a:t>be</a:t>
            </a:r>
            <a:r>
              <a:rPr sz="2222" spc="-27" dirty="0">
                <a:latin typeface="Carlito"/>
                <a:cs typeface="Carlito"/>
              </a:rPr>
              <a:t> </a:t>
            </a:r>
            <a:r>
              <a:rPr sz="2222" dirty="0">
                <a:latin typeface="Carlito"/>
                <a:cs typeface="Carlito"/>
              </a:rPr>
              <a:t>equal</a:t>
            </a:r>
            <a:r>
              <a:rPr sz="2222" spc="-32" dirty="0">
                <a:latin typeface="Carlito"/>
                <a:cs typeface="Carlito"/>
              </a:rPr>
              <a:t> </a:t>
            </a:r>
            <a:r>
              <a:rPr sz="2222" dirty="0">
                <a:latin typeface="Carlito"/>
                <a:cs typeface="Carlito"/>
              </a:rPr>
              <a:t>to</a:t>
            </a:r>
            <a:r>
              <a:rPr sz="2222" spc="-41" dirty="0">
                <a:latin typeface="Carlito"/>
                <a:cs typeface="Carlito"/>
              </a:rPr>
              <a:t> </a:t>
            </a:r>
            <a:r>
              <a:rPr sz="2222" dirty="0">
                <a:latin typeface="Carlito"/>
                <a:cs typeface="Carlito"/>
              </a:rPr>
              <a:t>or</a:t>
            </a:r>
            <a:r>
              <a:rPr sz="2222" spc="-18" dirty="0">
                <a:latin typeface="Carlito"/>
                <a:cs typeface="Carlito"/>
              </a:rPr>
              <a:t> </a:t>
            </a:r>
            <a:r>
              <a:rPr sz="2222" dirty="0">
                <a:latin typeface="Carlito"/>
                <a:cs typeface="Carlito"/>
              </a:rPr>
              <a:t>less</a:t>
            </a:r>
            <a:r>
              <a:rPr sz="2222" spc="-32" dirty="0">
                <a:latin typeface="Carlito"/>
                <a:cs typeface="Carlito"/>
              </a:rPr>
              <a:t> </a:t>
            </a:r>
            <a:r>
              <a:rPr sz="2222" dirty="0">
                <a:latin typeface="Carlito"/>
                <a:cs typeface="Carlito"/>
              </a:rPr>
              <a:t>than</a:t>
            </a:r>
            <a:r>
              <a:rPr sz="2222" spc="-9" dirty="0">
                <a:latin typeface="Carlito"/>
                <a:cs typeface="Carlito"/>
              </a:rPr>
              <a:t> </a:t>
            </a:r>
            <a:r>
              <a:rPr sz="2222" dirty="0">
                <a:latin typeface="Carlito"/>
                <a:cs typeface="Carlito"/>
              </a:rPr>
              <a:t>1</a:t>
            </a:r>
            <a:r>
              <a:rPr sz="2222" spc="-23" dirty="0">
                <a:latin typeface="Carlito"/>
                <a:cs typeface="Carlito"/>
              </a:rPr>
              <a:t> m.</a:t>
            </a:r>
            <a:endParaRPr sz="2222">
              <a:latin typeface="Carlito"/>
              <a:cs typeface="Carlito"/>
            </a:endParaRPr>
          </a:p>
          <a:p>
            <a:pPr marL="193475" marR="4607" indent="-182534" algn="just">
              <a:lnSpc>
                <a:spcPct val="90000"/>
              </a:lnSpc>
              <a:spcBef>
                <a:spcPts val="798"/>
              </a:spcBef>
              <a:buFont typeface="Times New Roman"/>
              <a:buChar char="❑"/>
              <a:tabLst>
                <a:tab pos="193475" algn="l"/>
                <a:tab pos="399618" algn="l"/>
              </a:tabLst>
            </a:pPr>
            <a:r>
              <a:rPr sz="2222" dirty="0">
                <a:latin typeface="Carlito"/>
                <a:cs typeface="Carlito"/>
              </a:rPr>
              <a:t>	Longitudinally,</a:t>
            </a:r>
            <a:r>
              <a:rPr sz="2222" spc="199" dirty="0">
                <a:latin typeface="Carlito"/>
                <a:cs typeface="Carlito"/>
              </a:rPr>
              <a:t> </a:t>
            </a:r>
            <a:r>
              <a:rPr sz="2222" dirty="0">
                <a:latin typeface="Carlito"/>
                <a:cs typeface="Carlito"/>
              </a:rPr>
              <a:t>these</a:t>
            </a:r>
            <a:r>
              <a:rPr sz="2222" spc="213" dirty="0">
                <a:latin typeface="Carlito"/>
                <a:cs typeface="Carlito"/>
              </a:rPr>
              <a:t> </a:t>
            </a:r>
            <a:r>
              <a:rPr sz="2222" dirty="0">
                <a:latin typeface="Carlito"/>
                <a:cs typeface="Carlito"/>
              </a:rPr>
              <a:t>pits</a:t>
            </a:r>
            <a:r>
              <a:rPr sz="2222" spc="213" dirty="0">
                <a:latin typeface="Carlito"/>
                <a:cs typeface="Carlito"/>
              </a:rPr>
              <a:t> </a:t>
            </a:r>
            <a:r>
              <a:rPr sz="2222" dirty="0">
                <a:latin typeface="Carlito"/>
                <a:cs typeface="Carlito"/>
              </a:rPr>
              <a:t>should</a:t>
            </a:r>
            <a:r>
              <a:rPr sz="2222" spc="222" dirty="0">
                <a:latin typeface="Carlito"/>
                <a:cs typeface="Carlito"/>
              </a:rPr>
              <a:t> </a:t>
            </a:r>
            <a:r>
              <a:rPr sz="2222" dirty="0">
                <a:latin typeface="Carlito"/>
                <a:cs typeface="Carlito"/>
              </a:rPr>
              <a:t>not</a:t>
            </a:r>
            <a:r>
              <a:rPr sz="2222" spc="204" dirty="0">
                <a:latin typeface="Carlito"/>
                <a:cs typeface="Carlito"/>
              </a:rPr>
              <a:t> </a:t>
            </a:r>
            <a:r>
              <a:rPr sz="2222" dirty="0">
                <a:latin typeface="Carlito"/>
                <a:cs typeface="Carlito"/>
              </a:rPr>
              <a:t>run</a:t>
            </a:r>
            <a:r>
              <a:rPr sz="2222" spc="222" dirty="0">
                <a:latin typeface="Carlito"/>
                <a:cs typeface="Carlito"/>
              </a:rPr>
              <a:t> </a:t>
            </a:r>
            <a:r>
              <a:rPr sz="2222" dirty="0">
                <a:latin typeface="Carlito"/>
                <a:cs typeface="Carlito"/>
              </a:rPr>
              <a:t>continuous,</a:t>
            </a:r>
            <a:r>
              <a:rPr sz="2222" spc="208" dirty="0">
                <a:latin typeface="Carlito"/>
                <a:cs typeface="Carlito"/>
              </a:rPr>
              <a:t> </a:t>
            </a:r>
            <a:r>
              <a:rPr sz="2222" dirty="0">
                <a:latin typeface="Carlito"/>
                <a:cs typeface="Carlito"/>
              </a:rPr>
              <a:t>but</a:t>
            </a:r>
            <a:r>
              <a:rPr sz="2222" spc="204" dirty="0">
                <a:latin typeface="Carlito"/>
                <a:cs typeface="Carlito"/>
              </a:rPr>
              <a:t> </a:t>
            </a:r>
            <a:r>
              <a:rPr sz="2222" dirty="0">
                <a:latin typeface="Carlito"/>
                <a:cs typeface="Carlito"/>
              </a:rPr>
              <a:t>a</a:t>
            </a:r>
            <a:r>
              <a:rPr sz="2222" spc="218" dirty="0">
                <a:latin typeface="Carlito"/>
                <a:cs typeface="Carlito"/>
              </a:rPr>
              <a:t> </a:t>
            </a:r>
            <a:r>
              <a:rPr sz="2222" spc="-27" dirty="0">
                <a:latin typeface="Carlito"/>
                <a:cs typeface="Carlito"/>
              </a:rPr>
              <a:t>minimum </a:t>
            </a:r>
            <a:r>
              <a:rPr sz="2222" dirty="0">
                <a:latin typeface="Carlito"/>
                <a:cs typeface="Carlito"/>
              </a:rPr>
              <a:t>space</a:t>
            </a:r>
            <a:r>
              <a:rPr sz="2222" spc="195" dirty="0">
                <a:latin typeface="Carlito"/>
                <a:cs typeface="Carlito"/>
              </a:rPr>
              <a:t> </a:t>
            </a:r>
            <a:r>
              <a:rPr sz="2222" dirty="0">
                <a:latin typeface="Carlito"/>
                <a:cs typeface="Carlito"/>
              </a:rPr>
              <a:t>of</a:t>
            </a:r>
            <a:r>
              <a:rPr sz="2222" spc="218" dirty="0">
                <a:latin typeface="Carlito"/>
                <a:cs typeface="Carlito"/>
              </a:rPr>
              <a:t> </a:t>
            </a:r>
            <a:r>
              <a:rPr sz="2222" i="1" dirty="0">
                <a:latin typeface="Carlito"/>
                <a:cs typeface="Carlito"/>
              </a:rPr>
              <a:t>L</a:t>
            </a:r>
            <a:r>
              <a:rPr sz="2222" dirty="0">
                <a:latin typeface="Carlito"/>
                <a:cs typeface="Carlito"/>
              </a:rPr>
              <a:t>/2</a:t>
            </a:r>
            <a:r>
              <a:rPr sz="2222" spc="208" dirty="0">
                <a:latin typeface="Carlito"/>
                <a:cs typeface="Carlito"/>
              </a:rPr>
              <a:t> </a:t>
            </a:r>
            <a:r>
              <a:rPr sz="2222" dirty="0">
                <a:latin typeface="Carlito"/>
                <a:cs typeface="Carlito"/>
              </a:rPr>
              <a:t>should</a:t>
            </a:r>
            <a:r>
              <a:rPr sz="2222" spc="204" dirty="0">
                <a:latin typeface="Carlito"/>
                <a:cs typeface="Carlito"/>
              </a:rPr>
              <a:t> </a:t>
            </a:r>
            <a:r>
              <a:rPr sz="2222" dirty="0">
                <a:latin typeface="Carlito"/>
                <a:cs typeface="Carlito"/>
              </a:rPr>
              <a:t>be</a:t>
            </a:r>
            <a:r>
              <a:rPr sz="2222" spc="204" dirty="0">
                <a:latin typeface="Carlito"/>
                <a:cs typeface="Carlito"/>
              </a:rPr>
              <a:t> </a:t>
            </a:r>
            <a:r>
              <a:rPr sz="2222" dirty="0">
                <a:latin typeface="Carlito"/>
                <a:cs typeface="Carlito"/>
              </a:rPr>
              <a:t>left</a:t>
            </a:r>
            <a:r>
              <a:rPr sz="2222" spc="213" dirty="0">
                <a:latin typeface="Carlito"/>
                <a:cs typeface="Carlito"/>
              </a:rPr>
              <a:t> </a:t>
            </a:r>
            <a:r>
              <a:rPr sz="2222" dirty="0">
                <a:latin typeface="Carlito"/>
                <a:cs typeface="Carlito"/>
              </a:rPr>
              <a:t>between</a:t>
            </a:r>
            <a:r>
              <a:rPr sz="2222" spc="208" dirty="0">
                <a:latin typeface="Carlito"/>
                <a:cs typeface="Carlito"/>
              </a:rPr>
              <a:t> </a:t>
            </a:r>
            <a:r>
              <a:rPr sz="2222" dirty="0">
                <a:latin typeface="Carlito"/>
                <a:cs typeface="Carlito"/>
              </a:rPr>
              <a:t>two</a:t>
            </a:r>
            <a:r>
              <a:rPr sz="2222" spc="227" dirty="0">
                <a:latin typeface="Carlito"/>
                <a:cs typeface="Carlito"/>
              </a:rPr>
              <a:t> </a:t>
            </a:r>
            <a:r>
              <a:rPr sz="2222" dirty="0">
                <a:latin typeface="Carlito"/>
                <a:cs typeface="Carlito"/>
              </a:rPr>
              <a:t>consecutive</a:t>
            </a:r>
            <a:r>
              <a:rPr sz="2222" spc="199" dirty="0">
                <a:latin typeface="Carlito"/>
                <a:cs typeface="Carlito"/>
              </a:rPr>
              <a:t> </a:t>
            </a:r>
            <a:r>
              <a:rPr sz="2222" dirty="0">
                <a:latin typeface="Carlito"/>
                <a:cs typeface="Carlito"/>
              </a:rPr>
              <a:t>pits,</a:t>
            </a:r>
            <a:r>
              <a:rPr sz="2222" spc="218" dirty="0">
                <a:latin typeface="Carlito"/>
                <a:cs typeface="Carlito"/>
              </a:rPr>
              <a:t> </a:t>
            </a:r>
            <a:r>
              <a:rPr sz="2222" dirty="0">
                <a:latin typeface="Carlito"/>
                <a:cs typeface="Carlito"/>
              </a:rPr>
              <a:t>(where</a:t>
            </a:r>
            <a:r>
              <a:rPr sz="2222" spc="208" dirty="0">
                <a:latin typeface="Carlito"/>
                <a:cs typeface="Carlito"/>
              </a:rPr>
              <a:t> </a:t>
            </a:r>
            <a:r>
              <a:rPr sz="2222" i="1" dirty="0">
                <a:latin typeface="Carlito"/>
                <a:cs typeface="Carlito"/>
              </a:rPr>
              <a:t>L</a:t>
            </a:r>
            <a:r>
              <a:rPr sz="2222" i="1" spc="218" dirty="0">
                <a:latin typeface="Carlito"/>
                <a:cs typeface="Carlito"/>
              </a:rPr>
              <a:t> </a:t>
            </a:r>
            <a:r>
              <a:rPr sz="2222" spc="-23" dirty="0">
                <a:latin typeface="Carlito"/>
                <a:cs typeface="Carlito"/>
              </a:rPr>
              <a:t>is </a:t>
            </a:r>
            <a:r>
              <a:rPr sz="2222" dirty="0">
                <a:latin typeface="Carlito"/>
                <a:cs typeface="Carlito"/>
              </a:rPr>
              <a:t>the</a:t>
            </a:r>
            <a:r>
              <a:rPr sz="2222" spc="-36" dirty="0">
                <a:latin typeface="Carlito"/>
                <a:cs typeface="Carlito"/>
              </a:rPr>
              <a:t> </a:t>
            </a:r>
            <a:r>
              <a:rPr sz="2222" dirty="0">
                <a:latin typeface="Carlito"/>
                <a:cs typeface="Carlito"/>
              </a:rPr>
              <a:t>length</a:t>
            </a:r>
            <a:r>
              <a:rPr sz="2222" spc="-54" dirty="0">
                <a:latin typeface="Carlito"/>
                <a:cs typeface="Carlito"/>
              </a:rPr>
              <a:t> </a:t>
            </a:r>
            <a:r>
              <a:rPr sz="2222" dirty="0">
                <a:latin typeface="Carlito"/>
                <a:cs typeface="Carlito"/>
              </a:rPr>
              <a:t>of</a:t>
            </a:r>
            <a:r>
              <a:rPr sz="2222" spc="-32" dirty="0">
                <a:latin typeface="Carlito"/>
                <a:cs typeface="Carlito"/>
              </a:rPr>
              <a:t> </a:t>
            </a:r>
            <a:r>
              <a:rPr sz="2222" dirty="0">
                <a:latin typeface="Carlito"/>
                <a:cs typeface="Carlito"/>
              </a:rPr>
              <a:t>one</a:t>
            </a:r>
            <a:r>
              <a:rPr sz="2222" spc="-36" dirty="0">
                <a:latin typeface="Carlito"/>
                <a:cs typeface="Carlito"/>
              </a:rPr>
              <a:t> </a:t>
            </a:r>
            <a:r>
              <a:rPr sz="2222" spc="-9" dirty="0">
                <a:latin typeface="Carlito"/>
                <a:cs typeface="Carlito"/>
              </a:rPr>
              <a:t>pits).</a:t>
            </a:r>
            <a:endParaRPr sz="2222">
              <a:latin typeface="Carlito"/>
              <a:cs typeface="Carlito"/>
            </a:endParaRPr>
          </a:p>
        </p:txBody>
      </p:sp>
      <p:sp>
        <p:nvSpPr>
          <p:cNvPr id="5" name="object 5"/>
          <p:cNvSpPr txBox="1">
            <a:spLocks noGrp="1"/>
          </p:cNvSpPr>
          <p:nvPr>
            <p:ph type="sldNum" sz="quarter" idx="7"/>
          </p:nvPr>
        </p:nvSpPr>
        <p:spPr>
          <a:xfrm>
            <a:off x="9655592" y="6438383"/>
            <a:ext cx="269270" cy="161616"/>
          </a:xfrm>
          <a:prstGeom prst="rect">
            <a:avLst/>
          </a:prstGeom>
        </p:spPr>
        <p:txBody>
          <a:bodyPr vert="horz" wrap="square" lIns="0" tIns="0" rIns="0" bIns="0" rtlCol="0">
            <a:spAutoFit/>
          </a:bodyPr>
          <a:lstStyle>
            <a:defPPr>
              <a:defRPr kern="0"/>
            </a:defPPr>
            <a:lvl1pPr>
              <a:defRPr sz="1050" b="0" i="0">
                <a:solidFill>
                  <a:srgbClr val="898989"/>
                </a:solidFill>
                <a:latin typeface="Carlito"/>
                <a:cs typeface="Carlito"/>
              </a:defRPr>
            </a:lvl1pPr>
          </a:lstStyle>
          <a:p>
            <a:pPr marL="149860">
              <a:lnSpc>
                <a:spcPts val="1115"/>
              </a:lnSpc>
            </a:pPr>
            <a:fld id="{81D60167-4931-47E6-BA6A-407CBD079E47}" type="slidenum">
              <a:rPr lang="en-US" spc="-50" smtClean="0"/>
              <a:pPr marL="149860">
                <a:lnSpc>
                  <a:spcPts val="1115"/>
                </a:lnSpc>
              </a:pPr>
              <a:t>180</a:t>
            </a:fld>
            <a:endParaRPr spc="-23" dirty="0"/>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4455147" y="999161"/>
            <a:ext cx="2675829" cy="555665"/>
            <a:chOff x="3537203" y="1101852"/>
            <a:chExt cx="2950845" cy="612775"/>
          </a:xfrm>
        </p:grpSpPr>
        <p:pic>
          <p:nvPicPr>
            <p:cNvPr id="3" name="object 3"/>
            <p:cNvPicPr/>
            <p:nvPr/>
          </p:nvPicPr>
          <p:blipFill>
            <a:blip r:embed="rId2" cstate="print"/>
            <a:stretch>
              <a:fillRect/>
            </a:stretch>
          </p:blipFill>
          <p:spPr>
            <a:xfrm>
              <a:off x="3541775" y="1107948"/>
              <a:ext cx="2941320" cy="600455"/>
            </a:xfrm>
            <a:prstGeom prst="rect">
              <a:avLst/>
            </a:prstGeom>
          </p:spPr>
        </p:pic>
        <p:sp>
          <p:nvSpPr>
            <p:cNvPr id="4" name="object 4"/>
            <p:cNvSpPr/>
            <p:nvPr/>
          </p:nvSpPr>
          <p:spPr>
            <a:xfrm>
              <a:off x="3537203" y="1101852"/>
              <a:ext cx="2950845" cy="612775"/>
            </a:xfrm>
            <a:custGeom>
              <a:avLst/>
              <a:gdLst/>
              <a:ahLst/>
              <a:cxnLst/>
              <a:rect l="l" t="t" r="r" b="b"/>
              <a:pathLst>
                <a:path w="2950845" h="612775">
                  <a:moveTo>
                    <a:pt x="2950464" y="612648"/>
                  </a:moveTo>
                  <a:lnTo>
                    <a:pt x="0" y="612648"/>
                  </a:lnTo>
                  <a:lnTo>
                    <a:pt x="0" y="0"/>
                  </a:lnTo>
                  <a:lnTo>
                    <a:pt x="2950464" y="0"/>
                  </a:lnTo>
                  <a:lnTo>
                    <a:pt x="2950464" y="6096"/>
                  </a:lnTo>
                  <a:lnTo>
                    <a:pt x="10668" y="6096"/>
                  </a:lnTo>
                  <a:lnTo>
                    <a:pt x="4572" y="10668"/>
                  </a:lnTo>
                  <a:lnTo>
                    <a:pt x="10668" y="10668"/>
                  </a:lnTo>
                  <a:lnTo>
                    <a:pt x="10668" y="601980"/>
                  </a:lnTo>
                  <a:lnTo>
                    <a:pt x="4572" y="601980"/>
                  </a:lnTo>
                  <a:lnTo>
                    <a:pt x="10668" y="606552"/>
                  </a:lnTo>
                  <a:lnTo>
                    <a:pt x="2950464" y="606552"/>
                  </a:lnTo>
                  <a:lnTo>
                    <a:pt x="2950464" y="612648"/>
                  </a:lnTo>
                  <a:close/>
                </a:path>
                <a:path w="2950845" h="612775">
                  <a:moveTo>
                    <a:pt x="10668" y="10668"/>
                  </a:moveTo>
                  <a:lnTo>
                    <a:pt x="4572" y="10668"/>
                  </a:lnTo>
                  <a:lnTo>
                    <a:pt x="10668" y="6096"/>
                  </a:lnTo>
                  <a:lnTo>
                    <a:pt x="10668" y="10668"/>
                  </a:lnTo>
                  <a:close/>
                </a:path>
                <a:path w="2950845" h="612775">
                  <a:moveTo>
                    <a:pt x="2939796" y="10668"/>
                  </a:moveTo>
                  <a:lnTo>
                    <a:pt x="10668" y="10668"/>
                  </a:lnTo>
                  <a:lnTo>
                    <a:pt x="10668" y="6096"/>
                  </a:lnTo>
                  <a:lnTo>
                    <a:pt x="2939796" y="6096"/>
                  </a:lnTo>
                  <a:lnTo>
                    <a:pt x="2939796" y="10668"/>
                  </a:lnTo>
                  <a:close/>
                </a:path>
                <a:path w="2950845" h="612775">
                  <a:moveTo>
                    <a:pt x="2939796" y="606552"/>
                  </a:moveTo>
                  <a:lnTo>
                    <a:pt x="2939796" y="6096"/>
                  </a:lnTo>
                  <a:lnTo>
                    <a:pt x="2945892" y="10668"/>
                  </a:lnTo>
                  <a:lnTo>
                    <a:pt x="2950464" y="10668"/>
                  </a:lnTo>
                  <a:lnTo>
                    <a:pt x="2950464" y="601980"/>
                  </a:lnTo>
                  <a:lnTo>
                    <a:pt x="2945892" y="601980"/>
                  </a:lnTo>
                  <a:lnTo>
                    <a:pt x="2939796" y="606552"/>
                  </a:lnTo>
                  <a:close/>
                </a:path>
                <a:path w="2950845" h="612775">
                  <a:moveTo>
                    <a:pt x="2950464" y="10668"/>
                  </a:moveTo>
                  <a:lnTo>
                    <a:pt x="2945892" y="10668"/>
                  </a:lnTo>
                  <a:lnTo>
                    <a:pt x="2939796" y="6096"/>
                  </a:lnTo>
                  <a:lnTo>
                    <a:pt x="2950464" y="6096"/>
                  </a:lnTo>
                  <a:lnTo>
                    <a:pt x="2950464" y="10668"/>
                  </a:lnTo>
                  <a:close/>
                </a:path>
                <a:path w="2950845" h="612775">
                  <a:moveTo>
                    <a:pt x="10668" y="606552"/>
                  </a:moveTo>
                  <a:lnTo>
                    <a:pt x="4572" y="601980"/>
                  </a:lnTo>
                  <a:lnTo>
                    <a:pt x="10668" y="601980"/>
                  </a:lnTo>
                  <a:lnTo>
                    <a:pt x="10668" y="606552"/>
                  </a:lnTo>
                  <a:close/>
                </a:path>
                <a:path w="2950845" h="612775">
                  <a:moveTo>
                    <a:pt x="2939796" y="606552"/>
                  </a:moveTo>
                  <a:lnTo>
                    <a:pt x="10668" y="606552"/>
                  </a:lnTo>
                  <a:lnTo>
                    <a:pt x="10668" y="601980"/>
                  </a:lnTo>
                  <a:lnTo>
                    <a:pt x="2939796" y="601980"/>
                  </a:lnTo>
                  <a:lnTo>
                    <a:pt x="2939796" y="606552"/>
                  </a:lnTo>
                  <a:close/>
                </a:path>
                <a:path w="2950845" h="612775">
                  <a:moveTo>
                    <a:pt x="2950464" y="606552"/>
                  </a:moveTo>
                  <a:lnTo>
                    <a:pt x="2939796" y="606552"/>
                  </a:lnTo>
                  <a:lnTo>
                    <a:pt x="2945892" y="601980"/>
                  </a:lnTo>
                  <a:lnTo>
                    <a:pt x="2950464" y="601980"/>
                  </a:lnTo>
                  <a:lnTo>
                    <a:pt x="2950464" y="606552"/>
                  </a:lnTo>
                  <a:close/>
                </a:path>
              </a:pathLst>
            </a:custGeom>
            <a:solidFill>
              <a:srgbClr val="000000"/>
            </a:solidFill>
          </p:spPr>
          <p:txBody>
            <a:bodyPr wrap="square" lIns="0" tIns="0" rIns="0" bIns="0" rtlCol="0"/>
            <a:lstStyle/>
            <a:p>
              <a:endParaRPr sz="1632"/>
            </a:p>
          </p:txBody>
        </p:sp>
      </p:grpSp>
      <p:sp>
        <p:nvSpPr>
          <p:cNvPr id="5" name="object 5"/>
          <p:cNvSpPr txBox="1">
            <a:spLocks noGrp="1"/>
          </p:cNvSpPr>
          <p:nvPr>
            <p:ph type="title"/>
          </p:nvPr>
        </p:nvSpPr>
        <p:spPr>
          <a:xfrm>
            <a:off x="3778932" y="812326"/>
            <a:ext cx="3816986" cy="689319"/>
          </a:xfrm>
          <a:prstGeom prst="rect">
            <a:avLst/>
          </a:prstGeom>
        </p:spPr>
        <p:txBody>
          <a:bodyPr vert="horz" wrap="square" lIns="0" tIns="12092" rIns="0" bIns="0" rtlCol="0" anchor="ctr">
            <a:spAutoFit/>
          </a:bodyPr>
          <a:lstStyle/>
          <a:p>
            <a:pPr marL="11516">
              <a:lnSpc>
                <a:spcPct val="100000"/>
              </a:lnSpc>
              <a:spcBef>
                <a:spcPts val="95"/>
              </a:spcBef>
            </a:pPr>
            <a:r>
              <a:rPr i="0" u="none" dirty="0">
                <a:latin typeface="Carlito"/>
                <a:cs typeface="Carlito"/>
              </a:rPr>
              <a:t>Balancing</a:t>
            </a:r>
            <a:r>
              <a:rPr spc="-95" dirty="0">
                <a:latin typeface="Carlito"/>
                <a:cs typeface="Carlito"/>
              </a:rPr>
              <a:t> </a:t>
            </a:r>
            <a:r>
              <a:rPr spc="-18" dirty="0">
                <a:latin typeface="Carlito"/>
                <a:cs typeface="Carlito"/>
              </a:rPr>
              <a:t>Depth</a:t>
            </a:r>
          </a:p>
        </p:txBody>
      </p:sp>
      <p:grpSp>
        <p:nvGrpSpPr>
          <p:cNvPr id="6" name="object 6"/>
          <p:cNvGrpSpPr/>
          <p:nvPr/>
        </p:nvGrpSpPr>
        <p:grpSpPr>
          <a:xfrm>
            <a:off x="1247608" y="2042544"/>
            <a:ext cx="9696210" cy="4111345"/>
            <a:chOff x="0" y="2252472"/>
            <a:chExt cx="10692765" cy="4533900"/>
          </a:xfrm>
        </p:grpSpPr>
        <p:pic>
          <p:nvPicPr>
            <p:cNvPr id="7" name="object 7"/>
            <p:cNvPicPr/>
            <p:nvPr/>
          </p:nvPicPr>
          <p:blipFill>
            <a:blip r:embed="rId3" cstate="print"/>
            <a:stretch>
              <a:fillRect/>
            </a:stretch>
          </p:blipFill>
          <p:spPr>
            <a:xfrm>
              <a:off x="6348984" y="2252472"/>
              <a:ext cx="4209287" cy="1527048"/>
            </a:xfrm>
            <a:prstGeom prst="rect">
              <a:avLst/>
            </a:prstGeom>
          </p:spPr>
        </p:pic>
        <p:sp>
          <p:nvSpPr>
            <p:cNvPr id="8" name="object 8"/>
            <p:cNvSpPr/>
            <p:nvPr/>
          </p:nvSpPr>
          <p:spPr>
            <a:xfrm>
              <a:off x="0" y="3779519"/>
              <a:ext cx="10692765" cy="3007360"/>
            </a:xfrm>
            <a:custGeom>
              <a:avLst/>
              <a:gdLst/>
              <a:ahLst/>
              <a:cxnLst/>
              <a:rect l="l" t="t" r="r" b="b"/>
              <a:pathLst>
                <a:path w="10692765" h="3007359">
                  <a:moveTo>
                    <a:pt x="10692384" y="3006852"/>
                  </a:moveTo>
                  <a:lnTo>
                    <a:pt x="0" y="3006852"/>
                  </a:lnTo>
                  <a:lnTo>
                    <a:pt x="0" y="0"/>
                  </a:lnTo>
                  <a:lnTo>
                    <a:pt x="10692384" y="0"/>
                  </a:lnTo>
                  <a:lnTo>
                    <a:pt x="10692384" y="3006852"/>
                  </a:lnTo>
                  <a:close/>
                </a:path>
              </a:pathLst>
            </a:custGeom>
            <a:solidFill>
              <a:srgbClr val="FFFFFF"/>
            </a:solidFill>
          </p:spPr>
          <p:txBody>
            <a:bodyPr wrap="square" lIns="0" tIns="0" rIns="0" bIns="0" rtlCol="0"/>
            <a:lstStyle/>
            <a:p>
              <a:endParaRPr sz="1632"/>
            </a:p>
          </p:txBody>
        </p:sp>
      </p:grpSp>
      <p:sp>
        <p:nvSpPr>
          <p:cNvPr id="9" name="object 9"/>
          <p:cNvSpPr txBox="1"/>
          <p:nvPr/>
        </p:nvSpPr>
        <p:spPr>
          <a:xfrm>
            <a:off x="1490344" y="1874915"/>
            <a:ext cx="5391966" cy="2918515"/>
          </a:xfrm>
          <a:prstGeom prst="rect">
            <a:avLst/>
          </a:prstGeom>
        </p:spPr>
        <p:txBody>
          <a:bodyPr vert="horz" wrap="square" lIns="0" tIns="45490" rIns="0" bIns="0" rtlCol="0">
            <a:spAutoFit/>
          </a:bodyPr>
          <a:lstStyle/>
          <a:p>
            <a:pPr marL="11516" marR="4607" algn="just">
              <a:lnSpc>
                <a:spcPct val="90200"/>
              </a:lnSpc>
              <a:spcBef>
                <a:spcPts val="358"/>
              </a:spcBef>
            </a:pPr>
            <a:r>
              <a:rPr sz="2222" dirty="0">
                <a:latin typeface="Times New Roman"/>
                <a:cs typeface="Times New Roman"/>
              </a:rPr>
              <a:t>If</a:t>
            </a:r>
            <a:r>
              <a:rPr sz="2222" spc="150" dirty="0">
                <a:latin typeface="Times New Roman"/>
                <a:cs typeface="Times New Roman"/>
              </a:rPr>
              <a:t> </a:t>
            </a:r>
            <a:r>
              <a:rPr sz="2222" dirty="0">
                <a:latin typeface="Times New Roman"/>
                <a:cs typeface="Times New Roman"/>
              </a:rPr>
              <a:t>the</a:t>
            </a:r>
            <a:r>
              <a:rPr sz="2222" spc="103" dirty="0">
                <a:latin typeface="Times New Roman"/>
                <a:cs typeface="Times New Roman"/>
              </a:rPr>
              <a:t> </a:t>
            </a:r>
            <a:r>
              <a:rPr sz="2222" dirty="0">
                <a:latin typeface="Times New Roman"/>
                <a:cs typeface="Times New Roman"/>
              </a:rPr>
              <a:t>depth</a:t>
            </a:r>
            <a:r>
              <a:rPr sz="2222" spc="113" dirty="0">
                <a:latin typeface="Times New Roman"/>
                <a:cs typeface="Times New Roman"/>
              </a:rPr>
              <a:t> </a:t>
            </a:r>
            <a:r>
              <a:rPr sz="2222" dirty="0">
                <a:latin typeface="Times New Roman"/>
                <a:cs typeface="Times New Roman"/>
              </a:rPr>
              <a:t>of</a:t>
            </a:r>
            <a:r>
              <a:rPr sz="2222" spc="131" dirty="0">
                <a:latin typeface="Times New Roman"/>
                <a:cs typeface="Times New Roman"/>
              </a:rPr>
              <a:t> </a:t>
            </a:r>
            <a:r>
              <a:rPr sz="2222" dirty="0">
                <a:latin typeface="Times New Roman"/>
                <a:cs typeface="Times New Roman"/>
              </a:rPr>
              <a:t>cutting</a:t>
            </a:r>
            <a:r>
              <a:rPr sz="2222" spc="136" dirty="0">
                <a:latin typeface="Times New Roman"/>
                <a:cs typeface="Times New Roman"/>
              </a:rPr>
              <a:t> </a:t>
            </a:r>
            <a:r>
              <a:rPr sz="2222" dirty="0">
                <a:latin typeface="Times New Roman"/>
                <a:cs typeface="Times New Roman"/>
              </a:rPr>
              <a:t>is</a:t>
            </a:r>
            <a:r>
              <a:rPr sz="2222" spc="113" dirty="0">
                <a:latin typeface="Times New Roman"/>
                <a:cs typeface="Times New Roman"/>
              </a:rPr>
              <a:t> </a:t>
            </a:r>
            <a:r>
              <a:rPr sz="2222" dirty="0">
                <a:latin typeface="Times New Roman"/>
                <a:cs typeface="Times New Roman"/>
              </a:rPr>
              <a:t>such</a:t>
            </a:r>
            <a:r>
              <a:rPr sz="2222" spc="136" dirty="0">
                <a:latin typeface="Times New Roman"/>
                <a:cs typeface="Times New Roman"/>
              </a:rPr>
              <a:t> </a:t>
            </a:r>
            <a:r>
              <a:rPr sz="2222" dirty="0">
                <a:latin typeface="Times New Roman"/>
                <a:cs typeface="Times New Roman"/>
              </a:rPr>
              <a:t>that</a:t>
            </a:r>
            <a:r>
              <a:rPr sz="2222" spc="118" dirty="0">
                <a:latin typeface="Times New Roman"/>
                <a:cs typeface="Times New Roman"/>
              </a:rPr>
              <a:t> </a:t>
            </a:r>
            <a:r>
              <a:rPr sz="2222" dirty="0">
                <a:latin typeface="Times New Roman"/>
                <a:cs typeface="Times New Roman"/>
              </a:rPr>
              <a:t>the</a:t>
            </a:r>
            <a:r>
              <a:rPr sz="2222" spc="103" dirty="0">
                <a:latin typeface="Times New Roman"/>
                <a:cs typeface="Times New Roman"/>
              </a:rPr>
              <a:t> </a:t>
            </a:r>
            <a:r>
              <a:rPr sz="2222" spc="-9" dirty="0">
                <a:latin typeface="Times New Roman"/>
                <a:cs typeface="Times New Roman"/>
              </a:rPr>
              <a:t>quantity </a:t>
            </a:r>
            <a:r>
              <a:rPr sz="2222" dirty="0">
                <a:latin typeface="Times New Roman"/>
                <a:cs typeface="Times New Roman"/>
              </a:rPr>
              <a:t>of</a:t>
            </a:r>
            <a:r>
              <a:rPr sz="2222" spc="163" dirty="0">
                <a:latin typeface="Times New Roman"/>
                <a:cs typeface="Times New Roman"/>
              </a:rPr>
              <a:t>  </a:t>
            </a:r>
            <a:r>
              <a:rPr sz="2222" dirty="0">
                <a:latin typeface="Times New Roman"/>
                <a:cs typeface="Times New Roman"/>
              </a:rPr>
              <a:t>excavation</a:t>
            </a:r>
            <a:r>
              <a:rPr sz="2222" spc="163" dirty="0">
                <a:latin typeface="Times New Roman"/>
                <a:cs typeface="Times New Roman"/>
              </a:rPr>
              <a:t>  </a:t>
            </a:r>
            <a:r>
              <a:rPr sz="2222" dirty="0">
                <a:latin typeface="Times New Roman"/>
                <a:cs typeface="Times New Roman"/>
              </a:rPr>
              <a:t>is</a:t>
            </a:r>
            <a:r>
              <a:rPr sz="2222" spc="163" dirty="0">
                <a:latin typeface="Times New Roman"/>
                <a:cs typeface="Times New Roman"/>
              </a:rPr>
              <a:t>  </a:t>
            </a:r>
            <a:r>
              <a:rPr sz="2222" dirty="0">
                <a:latin typeface="Times New Roman"/>
                <a:cs typeface="Times New Roman"/>
              </a:rPr>
              <a:t>equal</a:t>
            </a:r>
            <a:r>
              <a:rPr sz="2222" spc="168" dirty="0">
                <a:latin typeface="Times New Roman"/>
                <a:cs typeface="Times New Roman"/>
              </a:rPr>
              <a:t>  </a:t>
            </a:r>
            <a:r>
              <a:rPr sz="2222" dirty="0">
                <a:latin typeface="Times New Roman"/>
                <a:cs typeface="Times New Roman"/>
              </a:rPr>
              <a:t>to</a:t>
            </a:r>
            <a:r>
              <a:rPr sz="2222" spc="163" dirty="0">
                <a:latin typeface="Times New Roman"/>
                <a:cs typeface="Times New Roman"/>
              </a:rPr>
              <a:t>  </a:t>
            </a:r>
            <a:r>
              <a:rPr sz="2222" dirty="0">
                <a:latin typeface="Times New Roman"/>
                <a:cs typeface="Times New Roman"/>
              </a:rPr>
              <a:t>the</a:t>
            </a:r>
            <a:r>
              <a:rPr sz="2222" spc="163" dirty="0">
                <a:latin typeface="Times New Roman"/>
                <a:cs typeface="Times New Roman"/>
              </a:rPr>
              <a:t>  </a:t>
            </a:r>
            <a:r>
              <a:rPr sz="2222" dirty="0">
                <a:latin typeface="Times New Roman"/>
                <a:cs typeface="Times New Roman"/>
              </a:rPr>
              <a:t>earth</a:t>
            </a:r>
            <a:r>
              <a:rPr sz="2222" spc="163" dirty="0">
                <a:latin typeface="Times New Roman"/>
                <a:cs typeface="Times New Roman"/>
              </a:rPr>
              <a:t>  </a:t>
            </a:r>
            <a:r>
              <a:rPr sz="2222" spc="-9" dirty="0">
                <a:latin typeface="Times New Roman"/>
                <a:cs typeface="Times New Roman"/>
              </a:rPr>
              <a:t>filling </a:t>
            </a:r>
            <a:r>
              <a:rPr sz="2222" dirty="0">
                <a:latin typeface="Times New Roman"/>
                <a:cs typeface="Times New Roman"/>
              </a:rPr>
              <a:t>required</a:t>
            </a:r>
            <a:r>
              <a:rPr sz="2222" spc="431" dirty="0">
                <a:latin typeface="Times New Roman"/>
                <a:cs typeface="Times New Roman"/>
              </a:rPr>
              <a:t> </a:t>
            </a:r>
            <a:r>
              <a:rPr sz="2222" dirty="0">
                <a:latin typeface="Times New Roman"/>
                <a:cs typeface="Times New Roman"/>
              </a:rPr>
              <a:t>for</a:t>
            </a:r>
            <a:r>
              <a:rPr sz="2222" spc="404" dirty="0">
                <a:latin typeface="Times New Roman"/>
                <a:cs typeface="Times New Roman"/>
              </a:rPr>
              <a:t> </a:t>
            </a:r>
            <a:r>
              <a:rPr sz="2222" dirty="0">
                <a:latin typeface="Times New Roman"/>
                <a:cs typeface="Times New Roman"/>
              </a:rPr>
              <a:t>making</a:t>
            </a:r>
            <a:r>
              <a:rPr sz="2222" spc="404" dirty="0">
                <a:latin typeface="Times New Roman"/>
                <a:cs typeface="Times New Roman"/>
              </a:rPr>
              <a:t> </a:t>
            </a:r>
            <a:r>
              <a:rPr sz="2222" dirty="0">
                <a:latin typeface="Times New Roman"/>
                <a:cs typeface="Times New Roman"/>
              </a:rPr>
              <a:t>the</a:t>
            </a:r>
            <a:r>
              <a:rPr sz="2222" spc="399" dirty="0">
                <a:latin typeface="Times New Roman"/>
                <a:cs typeface="Times New Roman"/>
              </a:rPr>
              <a:t> </a:t>
            </a:r>
            <a:r>
              <a:rPr sz="2222" dirty="0">
                <a:latin typeface="Times New Roman"/>
                <a:cs typeface="Times New Roman"/>
              </a:rPr>
              <a:t>banks,</a:t>
            </a:r>
            <a:r>
              <a:rPr sz="2222" spc="408" dirty="0">
                <a:latin typeface="Times New Roman"/>
                <a:cs typeface="Times New Roman"/>
              </a:rPr>
              <a:t> </a:t>
            </a:r>
            <a:r>
              <a:rPr sz="2222" dirty="0">
                <a:latin typeface="Times New Roman"/>
                <a:cs typeface="Times New Roman"/>
              </a:rPr>
              <a:t>for</a:t>
            </a:r>
            <a:r>
              <a:rPr sz="2222" spc="404" dirty="0">
                <a:latin typeface="Times New Roman"/>
                <a:cs typeface="Times New Roman"/>
              </a:rPr>
              <a:t> </a:t>
            </a:r>
            <a:r>
              <a:rPr sz="2222" spc="-9" dirty="0">
                <a:latin typeface="Times New Roman"/>
                <a:cs typeface="Times New Roman"/>
              </a:rPr>
              <a:t>achieving </a:t>
            </a:r>
            <a:r>
              <a:rPr sz="2222" dirty="0">
                <a:latin typeface="Times New Roman"/>
                <a:cs typeface="Times New Roman"/>
              </a:rPr>
              <a:t>maximum</a:t>
            </a:r>
            <a:r>
              <a:rPr sz="2222" spc="177" dirty="0">
                <a:latin typeface="Times New Roman"/>
                <a:cs typeface="Times New Roman"/>
              </a:rPr>
              <a:t>  </a:t>
            </a:r>
            <a:r>
              <a:rPr sz="2222" dirty="0">
                <a:latin typeface="Times New Roman"/>
                <a:cs typeface="Times New Roman"/>
              </a:rPr>
              <a:t>economy</a:t>
            </a:r>
            <a:r>
              <a:rPr sz="2222" spc="172" dirty="0">
                <a:latin typeface="Times New Roman"/>
                <a:cs typeface="Times New Roman"/>
              </a:rPr>
              <a:t>  </a:t>
            </a:r>
            <a:r>
              <a:rPr sz="2222" dirty="0">
                <a:latin typeface="Times New Roman"/>
                <a:cs typeface="Times New Roman"/>
              </a:rPr>
              <a:t>and</a:t>
            </a:r>
            <a:r>
              <a:rPr sz="2222" spc="172" dirty="0">
                <a:latin typeface="Times New Roman"/>
                <a:cs typeface="Times New Roman"/>
              </a:rPr>
              <a:t>  </a:t>
            </a:r>
            <a:r>
              <a:rPr sz="2222" dirty="0">
                <a:latin typeface="Times New Roman"/>
                <a:cs typeface="Times New Roman"/>
              </a:rPr>
              <a:t>for</a:t>
            </a:r>
            <a:r>
              <a:rPr sz="2222" spc="168" dirty="0">
                <a:latin typeface="Times New Roman"/>
                <a:cs typeface="Times New Roman"/>
              </a:rPr>
              <a:t>  </a:t>
            </a:r>
            <a:r>
              <a:rPr sz="2222" dirty="0">
                <a:latin typeface="Times New Roman"/>
                <a:cs typeface="Times New Roman"/>
              </a:rPr>
              <a:t>a</a:t>
            </a:r>
            <a:r>
              <a:rPr sz="2222" spc="154" dirty="0">
                <a:latin typeface="Times New Roman"/>
                <a:cs typeface="Times New Roman"/>
              </a:rPr>
              <a:t>  </a:t>
            </a:r>
            <a:r>
              <a:rPr sz="2222" dirty="0">
                <a:latin typeface="Times New Roman"/>
                <a:cs typeface="Times New Roman"/>
              </a:rPr>
              <a:t>given</a:t>
            </a:r>
            <a:r>
              <a:rPr sz="2222" spc="172" dirty="0">
                <a:latin typeface="Times New Roman"/>
                <a:cs typeface="Times New Roman"/>
              </a:rPr>
              <a:t>  </a:t>
            </a:r>
            <a:r>
              <a:rPr sz="2222" spc="-9" dirty="0">
                <a:latin typeface="Times New Roman"/>
                <a:cs typeface="Times New Roman"/>
              </a:rPr>
              <a:t>cross </a:t>
            </a:r>
            <a:r>
              <a:rPr sz="2222" dirty="0">
                <a:latin typeface="Times New Roman"/>
                <a:cs typeface="Times New Roman"/>
              </a:rPr>
              <a:t>section,</a:t>
            </a:r>
            <a:r>
              <a:rPr sz="2222" spc="540" dirty="0">
                <a:latin typeface="Times New Roman"/>
                <a:cs typeface="Times New Roman"/>
              </a:rPr>
              <a:t> </a:t>
            </a:r>
            <a:r>
              <a:rPr sz="2222" dirty="0">
                <a:latin typeface="Times New Roman"/>
                <a:cs typeface="Times New Roman"/>
              </a:rPr>
              <a:t>there</a:t>
            </a:r>
            <a:r>
              <a:rPr sz="2222" spc="540" dirty="0">
                <a:latin typeface="Times New Roman"/>
                <a:cs typeface="Times New Roman"/>
              </a:rPr>
              <a:t> </a:t>
            </a:r>
            <a:r>
              <a:rPr sz="2222" dirty="0">
                <a:latin typeface="Times New Roman"/>
                <a:cs typeface="Times New Roman"/>
              </a:rPr>
              <a:t>should</a:t>
            </a:r>
            <a:r>
              <a:rPr sz="2222" spc="526" dirty="0">
                <a:latin typeface="Times New Roman"/>
                <a:cs typeface="Times New Roman"/>
              </a:rPr>
              <a:t> </a:t>
            </a:r>
            <a:r>
              <a:rPr sz="2222" dirty="0">
                <a:latin typeface="Times New Roman"/>
                <a:cs typeface="Times New Roman"/>
              </a:rPr>
              <a:t>be</a:t>
            </a:r>
            <a:r>
              <a:rPr sz="2222" spc="517" dirty="0">
                <a:latin typeface="Times New Roman"/>
                <a:cs typeface="Times New Roman"/>
              </a:rPr>
              <a:t> </a:t>
            </a:r>
            <a:r>
              <a:rPr sz="2222" dirty="0">
                <a:latin typeface="Times New Roman"/>
                <a:cs typeface="Times New Roman"/>
              </a:rPr>
              <a:t>only</a:t>
            </a:r>
            <a:r>
              <a:rPr sz="2222" spc="521" dirty="0">
                <a:latin typeface="Times New Roman"/>
                <a:cs typeface="Times New Roman"/>
              </a:rPr>
              <a:t> </a:t>
            </a:r>
            <a:r>
              <a:rPr sz="2222" dirty="0">
                <a:latin typeface="Times New Roman"/>
                <a:cs typeface="Times New Roman"/>
              </a:rPr>
              <a:t>one</a:t>
            </a:r>
            <a:r>
              <a:rPr sz="2222" spc="512" dirty="0">
                <a:latin typeface="Times New Roman"/>
                <a:cs typeface="Times New Roman"/>
              </a:rPr>
              <a:t> </a:t>
            </a:r>
            <a:r>
              <a:rPr sz="2222" dirty="0">
                <a:latin typeface="Times New Roman"/>
                <a:cs typeface="Times New Roman"/>
              </a:rPr>
              <a:t>depth,</a:t>
            </a:r>
            <a:r>
              <a:rPr sz="2222" spc="517" dirty="0">
                <a:latin typeface="Times New Roman"/>
                <a:cs typeface="Times New Roman"/>
              </a:rPr>
              <a:t> </a:t>
            </a:r>
            <a:r>
              <a:rPr sz="2222" spc="-23" dirty="0">
                <a:latin typeface="Times New Roman"/>
                <a:cs typeface="Times New Roman"/>
              </a:rPr>
              <a:t>for </a:t>
            </a:r>
            <a:r>
              <a:rPr sz="2222" dirty="0">
                <a:latin typeface="Times New Roman"/>
                <a:cs typeface="Times New Roman"/>
              </a:rPr>
              <a:t>which</a:t>
            </a:r>
            <a:r>
              <a:rPr sz="2222" spc="-5" dirty="0">
                <a:latin typeface="Times New Roman"/>
                <a:cs typeface="Times New Roman"/>
              </a:rPr>
              <a:t>  </a:t>
            </a:r>
            <a:r>
              <a:rPr sz="2222" dirty="0">
                <a:latin typeface="Times New Roman"/>
                <a:cs typeface="Times New Roman"/>
              </a:rPr>
              <a:t>a  balance  between</a:t>
            </a:r>
            <a:r>
              <a:rPr sz="2222" spc="5" dirty="0">
                <a:latin typeface="Times New Roman"/>
                <a:cs typeface="Times New Roman"/>
              </a:rPr>
              <a:t>  </a:t>
            </a:r>
            <a:r>
              <a:rPr sz="2222" dirty="0">
                <a:latin typeface="Times New Roman"/>
                <a:cs typeface="Times New Roman"/>
              </a:rPr>
              <a:t>cutting</a:t>
            </a:r>
            <a:r>
              <a:rPr sz="2222" spc="5" dirty="0">
                <a:latin typeface="Times New Roman"/>
                <a:cs typeface="Times New Roman"/>
              </a:rPr>
              <a:t>  </a:t>
            </a:r>
            <a:r>
              <a:rPr sz="2222" dirty="0">
                <a:latin typeface="Times New Roman"/>
                <a:cs typeface="Times New Roman"/>
              </a:rPr>
              <a:t>and</a:t>
            </a:r>
            <a:r>
              <a:rPr sz="2222" spc="5" dirty="0">
                <a:latin typeface="Times New Roman"/>
                <a:cs typeface="Times New Roman"/>
              </a:rPr>
              <a:t>  </a:t>
            </a:r>
            <a:r>
              <a:rPr sz="2222" spc="-9" dirty="0">
                <a:latin typeface="Times New Roman"/>
                <a:cs typeface="Times New Roman"/>
              </a:rPr>
              <a:t>filling </a:t>
            </a:r>
            <a:r>
              <a:rPr sz="2222" dirty="0">
                <a:latin typeface="Times New Roman"/>
                <a:cs typeface="Times New Roman"/>
              </a:rPr>
              <a:t>will </a:t>
            </a:r>
            <a:r>
              <a:rPr sz="2222" spc="-9" dirty="0">
                <a:latin typeface="Times New Roman"/>
                <a:cs typeface="Times New Roman"/>
              </a:rPr>
              <a:t>occur.</a:t>
            </a:r>
            <a:endParaRPr sz="2222">
              <a:latin typeface="Times New Roman"/>
              <a:cs typeface="Times New Roman"/>
            </a:endParaRPr>
          </a:p>
          <a:p>
            <a:pPr marL="11516" marR="7486" algn="just">
              <a:lnSpc>
                <a:spcPts val="2403"/>
              </a:lnSpc>
              <a:spcBef>
                <a:spcPts val="833"/>
              </a:spcBef>
            </a:pPr>
            <a:r>
              <a:rPr sz="2222" dirty="0">
                <a:latin typeface="Times New Roman"/>
                <a:cs typeface="Times New Roman"/>
              </a:rPr>
              <a:t>This</a:t>
            </a:r>
            <a:r>
              <a:rPr sz="2222" spc="462" dirty="0">
                <a:latin typeface="Times New Roman"/>
                <a:cs typeface="Times New Roman"/>
              </a:rPr>
              <a:t> </a:t>
            </a:r>
            <a:r>
              <a:rPr sz="2222" dirty="0">
                <a:latin typeface="Times New Roman"/>
                <a:cs typeface="Times New Roman"/>
              </a:rPr>
              <a:t>depth</a:t>
            </a:r>
            <a:r>
              <a:rPr sz="2222" spc="467" dirty="0">
                <a:latin typeface="Times New Roman"/>
                <a:cs typeface="Times New Roman"/>
              </a:rPr>
              <a:t> </a:t>
            </a:r>
            <a:r>
              <a:rPr sz="2222" dirty="0">
                <a:latin typeface="Times New Roman"/>
                <a:cs typeface="Times New Roman"/>
              </a:rPr>
              <a:t>of</a:t>
            </a:r>
            <a:r>
              <a:rPr sz="2222" spc="490" dirty="0">
                <a:latin typeface="Times New Roman"/>
                <a:cs typeface="Times New Roman"/>
              </a:rPr>
              <a:t> </a:t>
            </a:r>
            <a:r>
              <a:rPr sz="2222" i="1" u="sng" dirty="0">
                <a:uFill>
                  <a:solidFill>
                    <a:srgbClr val="000000"/>
                  </a:solidFill>
                </a:uFill>
                <a:latin typeface="Times New Roman"/>
                <a:cs typeface="Times New Roman"/>
              </a:rPr>
              <a:t>cutting</a:t>
            </a:r>
            <a:r>
              <a:rPr sz="2222" i="1" spc="472" dirty="0">
                <a:latin typeface="Times New Roman"/>
                <a:cs typeface="Times New Roman"/>
              </a:rPr>
              <a:t> </a:t>
            </a:r>
            <a:r>
              <a:rPr sz="2222" dirty="0">
                <a:latin typeface="Times New Roman"/>
                <a:cs typeface="Times New Roman"/>
              </a:rPr>
              <a:t>is</a:t>
            </a:r>
            <a:r>
              <a:rPr sz="2222" spc="490" dirty="0">
                <a:latin typeface="Times New Roman"/>
                <a:cs typeface="Times New Roman"/>
              </a:rPr>
              <a:t> </a:t>
            </a:r>
            <a:r>
              <a:rPr sz="2222" dirty="0">
                <a:latin typeface="Times New Roman"/>
                <a:cs typeface="Times New Roman"/>
              </a:rPr>
              <a:t>known</a:t>
            </a:r>
            <a:r>
              <a:rPr sz="2222" spc="485" dirty="0">
                <a:latin typeface="Times New Roman"/>
                <a:cs typeface="Times New Roman"/>
              </a:rPr>
              <a:t> </a:t>
            </a:r>
            <a:r>
              <a:rPr sz="2222" dirty="0">
                <a:latin typeface="Times New Roman"/>
                <a:cs typeface="Times New Roman"/>
              </a:rPr>
              <a:t>as</a:t>
            </a:r>
            <a:r>
              <a:rPr sz="2222" spc="462" dirty="0">
                <a:latin typeface="Times New Roman"/>
                <a:cs typeface="Times New Roman"/>
              </a:rPr>
              <a:t> </a:t>
            </a:r>
            <a:r>
              <a:rPr sz="2222" spc="-9" dirty="0">
                <a:latin typeface="Times New Roman"/>
                <a:cs typeface="Times New Roman"/>
              </a:rPr>
              <a:t>balancing depth.</a:t>
            </a:r>
            <a:endParaRPr sz="2222">
              <a:latin typeface="Times New Roman"/>
              <a:cs typeface="Times New Roman"/>
            </a:endParaRPr>
          </a:p>
        </p:txBody>
      </p:sp>
      <p:pic>
        <p:nvPicPr>
          <p:cNvPr id="10" name="object 10"/>
          <p:cNvPicPr/>
          <p:nvPr/>
        </p:nvPicPr>
        <p:blipFill>
          <a:blip r:embed="rId4" cstate="print"/>
          <a:stretch>
            <a:fillRect/>
          </a:stretch>
        </p:blipFill>
        <p:spPr>
          <a:xfrm>
            <a:off x="7004872" y="3427272"/>
            <a:ext cx="3816986" cy="594245"/>
          </a:xfrm>
          <a:prstGeom prst="rect">
            <a:avLst/>
          </a:prstGeom>
        </p:spPr>
      </p:pic>
      <p:sp>
        <p:nvSpPr>
          <p:cNvPr id="11" name="object 11"/>
          <p:cNvSpPr txBox="1">
            <a:spLocks noGrp="1"/>
          </p:cNvSpPr>
          <p:nvPr>
            <p:ph type="sldNum" sz="quarter" idx="7"/>
          </p:nvPr>
        </p:nvSpPr>
        <p:spPr>
          <a:xfrm>
            <a:off x="9655592" y="6438383"/>
            <a:ext cx="269270" cy="161616"/>
          </a:xfrm>
          <a:prstGeom prst="rect">
            <a:avLst/>
          </a:prstGeom>
        </p:spPr>
        <p:txBody>
          <a:bodyPr vert="horz" wrap="square" lIns="0" tIns="0" rIns="0" bIns="0" rtlCol="0">
            <a:spAutoFit/>
          </a:bodyPr>
          <a:lstStyle>
            <a:defPPr>
              <a:defRPr kern="0"/>
            </a:defPPr>
            <a:lvl1pPr>
              <a:defRPr sz="1050" b="0" i="0">
                <a:solidFill>
                  <a:srgbClr val="898989"/>
                </a:solidFill>
                <a:latin typeface="Carlito"/>
                <a:cs typeface="Carlito"/>
              </a:defRPr>
            </a:lvl1pPr>
          </a:lstStyle>
          <a:p>
            <a:pPr marL="149860">
              <a:lnSpc>
                <a:spcPts val="1115"/>
              </a:lnSpc>
            </a:pPr>
            <a:fld id="{81D60167-4931-47E6-BA6A-407CBD079E47}" type="slidenum">
              <a:rPr lang="en-US" spc="-50" smtClean="0"/>
              <a:pPr marL="149860">
                <a:lnSpc>
                  <a:spcPts val="1115"/>
                </a:lnSpc>
              </a:pPr>
              <a:t>181</a:t>
            </a:fld>
            <a:endParaRPr spc="-23" dirty="0"/>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975475" y="1216990"/>
            <a:ext cx="8224418" cy="1282273"/>
          </a:xfrm>
          <a:prstGeom prst="rect">
            <a:avLst/>
          </a:prstGeom>
        </p:spPr>
        <p:txBody>
          <a:bodyPr vert="horz" wrap="square" lIns="0" tIns="50672" rIns="0" bIns="0" rtlCol="0" anchor="ctr">
            <a:spAutoFit/>
          </a:bodyPr>
          <a:lstStyle/>
          <a:p>
            <a:pPr marL="11516" marR="4607">
              <a:lnSpc>
                <a:spcPts val="2403"/>
              </a:lnSpc>
              <a:spcBef>
                <a:spcPts val="399"/>
              </a:spcBef>
            </a:pPr>
            <a:r>
              <a:rPr sz="2222" u="sng" dirty="0">
                <a:solidFill>
                  <a:srgbClr val="0070BF"/>
                </a:solidFill>
                <a:uFill>
                  <a:solidFill>
                    <a:srgbClr val="0070BF"/>
                  </a:solidFill>
                </a:uFill>
                <a:latin typeface="Carlito"/>
                <a:cs typeface="Carlito"/>
              </a:rPr>
              <a:t>Problem</a:t>
            </a:r>
            <a:r>
              <a:rPr sz="2222" u="sng" spc="-45" dirty="0">
                <a:solidFill>
                  <a:srgbClr val="0070BF"/>
                </a:solidFill>
                <a:uFill>
                  <a:solidFill>
                    <a:srgbClr val="0070BF"/>
                  </a:solidFill>
                </a:uFill>
                <a:latin typeface="Carlito"/>
                <a:cs typeface="Carlito"/>
              </a:rPr>
              <a:t> </a:t>
            </a:r>
            <a:r>
              <a:rPr sz="2222" u="sng" dirty="0">
                <a:solidFill>
                  <a:srgbClr val="0070BF"/>
                </a:solidFill>
                <a:uFill>
                  <a:solidFill>
                    <a:srgbClr val="0070BF"/>
                  </a:solidFill>
                </a:uFill>
                <a:latin typeface="Carlito"/>
                <a:cs typeface="Carlito"/>
              </a:rPr>
              <a:t>1</a:t>
            </a:r>
            <a:r>
              <a:rPr sz="2222" dirty="0">
                <a:solidFill>
                  <a:srgbClr val="000000"/>
                </a:solidFill>
                <a:latin typeface="Carlito"/>
                <a:cs typeface="Carlito"/>
              </a:rPr>
              <a:t>:</a:t>
            </a:r>
            <a:r>
              <a:rPr sz="2222" spc="-32" dirty="0">
                <a:solidFill>
                  <a:srgbClr val="000000"/>
                </a:solidFill>
                <a:latin typeface="Carlito"/>
                <a:cs typeface="Carlito"/>
              </a:rPr>
              <a:t> </a:t>
            </a:r>
            <a:r>
              <a:rPr sz="2222" dirty="0">
                <a:solidFill>
                  <a:srgbClr val="000000"/>
                </a:solidFill>
                <a:latin typeface="Carlito"/>
                <a:cs typeface="Carlito"/>
              </a:rPr>
              <a:t>Calculate</a:t>
            </a:r>
            <a:r>
              <a:rPr sz="2222" spc="-54" dirty="0">
                <a:solidFill>
                  <a:srgbClr val="000000"/>
                </a:solidFill>
                <a:latin typeface="Carlito"/>
                <a:cs typeface="Carlito"/>
              </a:rPr>
              <a:t> </a:t>
            </a:r>
            <a:r>
              <a:rPr sz="2222" dirty="0">
                <a:solidFill>
                  <a:srgbClr val="000000"/>
                </a:solidFill>
                <a:latin typeface="Carlito"/>
                <a:cs typeface="Carlito"/>
              </a:rPr>
              <a:t>the</a:t>
            </a:r>
            <a:r>
              <a:rPr sz="2222" spc="-27" dirty="0">
                <a:solidFill>
                  <a:srgbClr val="000000"/>
                </a:solidFill>
                <a:latin typeface="Carlito"/>
                <a:cs typeface="Carlito"/>
              </a:rPr>
              <a:t> </a:t>
            </a:r>
            <a:r>
              <a:rPr sz="2222" dirty="0">
                <a:solidFill>
                  <a:srgbClr val="000000"/>
                </a:solidFill>
                <a:latin typeface="Carlito"/>
                <a:cs typeface="Carlito"/>
              </a:rPr>
              <a:t>balancing</a:t>
            </a:r>
            <a:r>
              <a:rPr sz="2222" spc="-59" dirty="0">
                <a:solidFill>
                  <a:srgbClr val="000000"/>
                </a:solidFill>
                <a:latin typeface="Carlito"/>
                <a:cs typeface="Carlito"/>
              </a:rPr>
              <a:t> </a:t>
            </a:r>
            <a:r>
              <a:rPr sz="2222" dirty="0">
                <a:solidFill>
                  <a:srgbClr val="000000"/>
                </a:solidFill>
                <a:latin typeface="Carlito"/>
                <a:cs typeface="Carlito"/>
              </a:rPr>
              <a:t>depth</a:t>
            </a:r>
            <a:r>
              <a:rPr sz="2222" spc="-50" dirty="0">
                <a:solidFill>
                  <a:srgbClr val="000000"/>
                </a:solidFill>
                <a:latin typeface="Carlito"/>
                <a:cs typeface="Carlito"/>
              </a:rPr>
              <a:t> </a:t>
            </a:r>
            <a:r>
              <a:rPr sz="2222" dirty="0">
                <a:solidFill>
                  <a:srgbClr val="000000"/>
                </a:solidFill>
                <a:latin typeface="Carlito"/>
                <a:cs typeface="Carlito"/>
              </a:rPr>
              <a:t>for</a:t>
            </a:r>
            <a:r>
              <a:rPr sz="2222" spc="-50" dirty="0">
                <a:solidFill>
                  <a:srgbClr val="000000"/>
                </a:solidFill>
                <a:latin typeface="Carlito"/>
                <a:cs typeface="Carlito"/>
              </a:rPr>
              <a:t> </a:t>
            </a:r>
            <a:r>
              <a:rPr sz="2222" dirty="0">
                <a:solidFill>
                  <a:srgbClr val="000000"/>
                </a:solidFill>
                <a:latin typeface="Carlito"/>
                <a:cs typeface="Carlito"/>
              </a:rPr>
              <a:t>a</a:t>
            </a:r>
            <a:r>
              <a:rPr sz="2222" spc="-36" dirty="0">
                <a:solidFill>
                  <a:srgbClr val="000000"/>
                </a:solidFill>
                <a:latin typeface="Carlito"/>
                <a:cs typeface="Carlito"/>
              </a:rPr>
              <a:t> </a:t>
            </a:r>
            <a:r>
              <a:rPr sz="2222" dirty="0">
                <a:solidFill>
                  <a:srgbClr val="000000"/>
                </a:solidFill>
                <a:latin typeface="Carlito"/>
                <a:cs typeface="Carlito"/>
              </a:rPr>
              <a:t>channel</a:t>
            </a:r>
            <a:r>
              <a:rPr sz="2222" spc="-54" dirty="0">
                <a:solidFill>
                  <a:srgbClr val="000000"/>
                </a:solidFill>
                <a:latin typeface="Carlito"/>
                <a:cs typeface="Carlito"/>
              </a:rPr>
              <a:t> </a:t>
            </a:r>
            <a:r>
              <a:rPr sz="2222" dirty="0">
                <a:solidFill>
                  <a:srgbClr val="000000"/>
                </a:solidFill>
                <a:latin typeface="Carlito"/>
                <a:cs typeface="Carlito"/>
              </a:rPr>
              <a:t>section</a:t>
            </a:r>
            <a:r>
              <a:rPr sz="2222" spc="-27" dirty="0">
                <a:solidFill>
                  <a:srgbClr val="000000"/>
                </a:solidFill>
                <a:latin typeface="Carlito"/>
                <a:cs typeface="Carlito"/>
              </a:rPr>
              <a:t> </a:t>
            </a:r>
            <a:r>
              <a:rPr sz="2222" dirty="0">
                <a:solidFill>
                  <a:srgbClr val="000000"/>
                </a:solidFill>
                <a:latin typeface="Carlito"/>
                <a:cs typeface="Carlito"/>
              </a:rPr>
              <a:t>having</a:t>
            </a:r>
            <a:r>
              <a:rPr sz="2222" spc="-59" dirty="0">
                <a:solidFill>
                  <a:srgbClr val="000000"/>
                </a:solidFill>
                <a:latin typeface="Carlito"/>
                <a:cs typeface="Carlito"/>
              </a:rPr>
              <a:t> </a:t>
            </a:r>
            <a:r>
              <a:rPr sz="2222" spc="-45" dirty="0">
                <a:solidFill>
                  <a:srgbClr val="000000"/>
                </a:solidFill>
                <a:latin typeface="Carlito"/>
                <a:cs typeface="Carlito"/>
              </a:rPr>
              <a:t>a </a:t>
            </a:r>
            <a:r>
              <a:rPr sz="2222" dirty="0">
                <a:solidFill>
                  <a:srgbClr val="000000"/>
                </a:solidFill>
                <a:latin typeface="Carlito"/>
                <a:cs typeface="Carlito"/>
              </a:rPr>
              <a:t>bed</a:t>
            </a:r>
            <a:r>
              <a:rPr sz="2222" spc="-18" dirty="0">
                <a:solidFill>
                  <a:srgbClr val="000000"/>
                </a:solidFill>
                <a:latin typeface="Carlito"/>
                <a:cs typeface="Carlito"/>
              </a:rPr>
              <a:t> </a:t>
            </a:r>
            <a:r>
              <a:rPr sz="2222" dirty="0">
                <a:solidFill>
                  <a:srgbClr val="000000"/>
                </a:solidFill>
                <a:latin typeface="Carlito"/>
                <a:cs typeface="Carlito"/>
              </a:rPr>
              <a:t>width</a:t>
            </a:r>
            <a:r>
              <a:rPr sz="2222" spc="-41" dirty="0">
                <a:solidFill>
                  <a:srgbClr val="000000"/>
                </a:solidFill>
                <a:latin typeface="Carlito"/>
                <a:cs typeface="Carlito"/>
              </a:rPr>
              <a:t> </a:t>
            </a:r>
            <a:r>
              <a:rPr sz="2222" dirty="0">
                <a:solidFill>
                  <a:srgbClr val="000000"/>
                </a:solidFill>
                <a:latin typeface="Carlito"/>
                <a:cs typeface="Carlito"/>
              </a:rPr>
              <a:t>equal</a:t>
            </a:r>
            <a:r>
              <a:rPr sz="2222" spc="-45" dirty="0">
                <a:solidFill>
                  <a:srgbClr val="000000"/>
                </a:solidFill>
                <a:latin typeface="Carlito"/>
                <a:cs typeface="Carlito"/>
              </a:rPr>
              <a:t> </a:t>
            </a:r>
            <a:r>
              <a:rPr sz="2222" dirty="0">
                <a:solidFill>
                  <a:srgbClr val="000000"/>
                </a:solidFill>
                <a:latin typeface="Carlito"/>
                <a:cs typeface="Carlito"/>
              </a:rPr>
              <a:t>to</a:t>
            </a:r>
            <a:r>
              <a:rPr sz="2222" spc="-23" dirty="0">
                <a:solidFill>
                  <a:srgbClr val="000000"/>
                </a:solidFill>
                <a:latin typeface="Carlito"/>
                <a:cs typeface="Carlito"/>
              </a:rPr>
              <a:t> </a:t>
            </a:r>
            <a:r>
              <a:rPr sz="2222" dirty="0">
                <a:solidFill>
                  <a:srgbClr val="000000"/>
                </a:solidFill>
                <a:latin typeface="Carlito"/>
                <a:cs typeface="Carlito"/>
              </a:rPr>
              <a:t>18</a:t>
            </a:r>
            <a:r>
              <a:rPr sz="2222" spc="5" dirty="0">
                <a:solidFill>
                  <a:srgbClr val="000000"/>
                </a:solidFill>
                <a:latin typeface="Carlito"/>
                <a:cs typeface="Carlito"/>
              </a:rPr>
              <a:t> </a:t>
            </a:r>
            <a:r>
              <a:rPr sz="2222" dirty="0">
                <a:solidFill>
                  <a:srgbClr val="000000"/>
                </a:solidFill>
                <a:latin typeface="Carlito"/>
                <a:cs typeface="Carlito"/>
              </a:rPr>
              <a:t>m</a:t>
            </a:r>
            <a:r>
              <a:rPr sz="2222" spc="-27" dirty="0">
                <a:solidFill>
                  <a:srgbClr val="000000"/>
                </a:solidFill>
                <a:latin typeface="Carlito"/>
                <a:cs typeface="Carlito"/>
              </a:rPr>
              <a:t> </a:t>
            </a:r>
            <a:r>
              <a:rPr sz="2222" dirty="0">
                <a:solidFill>
                  <a:srgbClr val="000000"/>
                </a:solidFill>
                <a:latin typeface="Carlito"/>
                <a:cs typeface="Carlito"/>
              </a:rPr>
              <a:t>and</a:t>
            </a:r>
            <a:r>
              <a:rPr sz="2222" spc="-14" dirty="0">
                <a:solidFill>
                  <a:srgbClr val="000000"/>
                </a:solidFill>
                <a:latin typeface="Carlito"/>
                <a:cs typeface="Carlito"/>
              </a:rPr>
              <a:t> </a:t>
            </a:r>
            <a:r>
              <a:rPr sz="2222" dirty="0">
                <a:solidFill>
                  <a:srgbClr val="000000"/>
                </a:solidFill>
                <a:latin typeface="Carlito"/>
                <a:cs typeface="Carlito"/>
              </a:rPr>
              <a:t>side slopes</a:t>
            </a:r>
            <a:r>
              <a:rPr sz="2222" spc="-32" dirty="0">
                <a:solidFill>
                  <a:srgbClr val="000000"/>
                </a:solidFill>
                <a:latin typeface="Carlito"/>
                <a:cs typeface="Carlito"/>
              </a:rPr>
              <a:t> </a:t>
            </a:r>
            <a:r>
              <a:rPr sz="2222" dirty="0">
                <a:solidFill>
                  <a:srgbClr val="000000"/>
                </a:solidFill>
                <a:latin typeface="Carlito"/>
                <a:cs typeface="Carlito"/>
              </a:rPr>
              <a:t>1H:1v</a:t>
            </a:r>
            <a:r>
              <a:rPr sz="2222" spc="-5" dirty="0">
                <a:solidFill>
                  <a:srgbClr val="000000"/>
                </a:solidFill>
                <a:latin typeface="Carlito"/>
                <a:cs typeface="Carlito"/>
              </a:rPr>
              <a:t> </a:t>
            </a:r>
            <a:r>
              <a:rPr sz="2222" dirty="0">
                <a:solidFill>
                  <a:srgbClr val="000000"/>
                </a:solidFill>
                <a:latin typeface="Carlito"/>
                <a:cs typeface="Carlito"/>
              </a:rPr>
              <a:t>in</a:t>
            </a:r>
            <a:r>
              <a:rPr sz="2222" spc="-18" dirty="0">
                <a:solidFill>
                  <a:srgbClr val="000000"/>
                </a:solidFill>
                <a:latin typeface="Carlito"/>
                <a:cs typeface="Carlito"/>
              </a:rPr>
              <a:t> </a:t>
            </a:r>
            <a:r>
              <a:rPr sz="2222" dirty="0">
                <a:solidFill>
                  <a:srgbClr val="000000"/>
                </a:solidFill>
                <a:latin typeface="Carlito"/>
                <a:cs typeface="Carlito"/>
              </a:rPr>
              <a:t>cutting</a:t>
            </a:r>
            <a:r>
              <a:rPr sz="2222" spc="-50" dirty="0">
                <a:solidFill>
                  <a:srgbClr val="000000"/>
                </a:solidFill>
                <a:latin typeface="Carlito"/>
                <a:cs typeface="Carlito"/>
              </a:rPr>
              <a:t> </a:t>
            </a:r>
            <a:r>
              <a:rPr sz="2222" dirty="0">
                <a:solidFill>
                  <a:srgbClr val="000000"/>
                </a:solidFill>
                <a:latin typeface="Carlito"/>
                <a:cs typeface="Carlito"/>
              </a:rPr>
              <a:t>and</a:t>
            </a:r>
            <a:r>
              <a:rPr sz="2222" spc="-14" dirty="0">
                <a:solidFill>
                  <a:srgbClr val="000000"/>
                </a:solidFill>
                <a:latin typeface="Carlito"/>
                <a:cs typeface="Carlito"/>
              </a:rPr>
              <a:t> </a:t>
            </a:r>
            <a:r>
              <a:rPr sz="2222" dirty="0">
                <a:solidFill>
                  <a:srgbClr val="000000"/>
                </a:solidFill>
                <a:latin typeface="Carlito"/>
                <a:cs typeface="Carlito"/>
              </a:rPr>
              <a:t>2:1 </a:t>
            </a:r>
            <a:r>
              <a:rPr sz="2222" spc="-23" dirty="0">
                <a:solidFill>
                  <a:srgbClr val="000000"/>
                </a:solidFill>
                <a:latin typeface="Carlito"/>
                <a:cs typeface="Carlito"/>
              </a:rPr>
              <a:t>in </a:t>
            </a:r>
            <a:r>
              <a:rPr sz="2222" dirty="0">
                <a:solidFill>
                  <a:srgbClr val="000000"/>
                </a:solidFill>
                <a:latin typeface="Carlito"/>
                <a:cs typeface="Carlito"/>
              </a:rPr>
              <a:t>filling.</a:t>
            </a:r>
            <a:r>
              <a:rPr sz="2222" spc="-63" dirty="0">
                <a:solidFill>
                  <a:srgbClr val="000000"/>
                </a:solidFill>
                <a:latin typeface="Carlito"/>
                <a:cs typeface="Carlito"/>
              </a:rPr>
              <a:t> </a:t>
            </a:r>
            <a:r>
              <a:rPr sz="2222" dirty="0">
                <a:solidFill>
                  <a:srgbClr val="000000"/>
                </a:solidFill>
                <a:latin typeface="Carlito"/>
                <a:cs typeface="Carlito"/>
              </a:rPr>
              <a:t>The</a:t>
            </a:r>
            <a:r>
              <a:rPr sz="2222" spc="-59" dirty="0">
                <a:solidFill>
                  <a:srgbClr val="000000"/>
                </a:solidFill>
                <a:latin typeface="Carlito"/>
                <a:cs typeface="Carlito"/>
              </a:rPr>
              <a:t> </a:t>
            </a:r>
            <a:r>
              <a:rPr sz="2222" dirty="0">
                <a:solidFill>
                  <a:srgbClr val="000000"/>
                </a:solidFill>
                <a:latin typeface="Carlito"/>
                <a:cs typeface="Carlito"/>
              </a:rPr>
              <a:t>bank</a:t>
            </a:r>
            <a:r>
              <a:rPr sz="2222" spc="-45" dirty="0">
                <a:solidFill>
                  <a:srgbClr val="000000"/>
                </a:solidFill>
                <a:latin typeface="Carlito"/>
                <a:cs typeface="Carlito"/>
              </a:rPr>
              <a:t> </a:t>
            </a:r>
            <a:r>
              <a:rPr sz="2222" dirty="0">
                <a:solidFill>
                  <a:srgbClr val="000000"/>
                </a:solidFill>
                <a:latin typeface="Carlito"/>
                <a:cs typeface="Carlito"/>
              </a:rPr>
              <a:t>embankments</a:t>
            </a:r>
            <a:r>
              <a:rPr sz="2222" spc="-59" dirty="0">
                <a:solidFill>
                  <a:srgbClr val="000000"/>
                </a:solidFill>
                <a:latin typeface="Carlito"/>
                <a:cs typeface="Carlito"/>
              </a:rPr>
              <a:t> </a:t>
            </a:r>
            <a:r>
              <a:rPr sz="2222" dirty="0">
                <a:solidFill>
                  <a:srgbClr val="000000"/>
                </a:solidFill>
                <a:latin typeface="Carlito"/>
                <a:cs typeface="Carlito"/>
              </a:rPr>
              <a:t>are</a:t>
            </a:r>
            <a:r>
              <a:rPr sz="2222" spc="-32" dirty="0">
                <a:solidFill>
                  <a:srgbClr val="000000"/>
                </a:solidFill>
                <a:latin typeface="Carlito"/>
                <a:cs typeface="Carlito"/>
              </a:rPr>
              <a:t> </a:t>
            </a:r>
            <a:r>
              <a:rPr sz="2222" dirty="0">
                <a:solidFill>
                  <a:srgbClr val="000000"/>
                </a:solidFill>
                <a:latin typeface="Carlito"/>
                <a:cs typeface="Carlito"/>
              </a:rPr>
              <a:t>kept</a:t>
            </a:r>
            <a:r>
              <a:rPr sz="2222" spc="-27" dirty="0">
                <a:solidFill>
                  <a:srgbClr val="000000"/>
                </a:solidFill>
                <a:latin typeface="Carlito"/>
                <a:cs typeface="Carlito"/>
              </a:rPr>
              <a:t> </a:t>
            </a:r>
            <a:r>
              <a:rPr sz="2222" dirty="0">
                <a:solidFill>
                  <a:srgbClr val="000000"/>
                </a:solidFill>
                <a:latin typeface="Carlito"/>
                <a:cs typeface="Carlito"/>
              </a:rPr>
              <a:t>3m</a:t>
            </a:r>
            <a:r>
              <a:rPr sz="2222" spc="-36" dirty="0">
                <a:solidFill>
                  <a:srgbClr val="000000"/>
                </a:solidFill>
                <a:latin typeface="Carlito"/>
                <a:cs typeface="Carlito"/>
              </a:rPr>
              <a:t> </a:t>
            </a:r>
            <a:r>
              <a:rPr sz="2222" dirty="0">
                <a:solidFill>
                  <a:srgbClr val="000000"/>
                </a:solidFill>
                <a:latin typeface="Carlito"/>
                <a:cs typeface="Carlito"/>
              </a:rPr>
              <a:t>higher</a:t>
            </a:r>
            <a:r>
              <a:rPr sz="2222" spc="-54" dirty="0">
                <a:solidFill>
                  <a:srgbClr val="000000"/>
                </a:solidFill>
                <a:latin typeface="Carlito"/>
                <a:cs typeface="Carlito"/>
              </a:rPr>
              <a:t> </a:t>
            </a:r>
            <a:r>
              <a:rPr sz="2222" dirty="0">
                <a:solidFill>
                  <a:srgbClr val="000000"/>
                </a:solidFill>
                <a:latin typeface="Carlito"/>
                <a:cs typeface="Carlito"/>
              </a:rPr>
              <a:t>than</a:t>
            </a:r>
            <a:r>
              <a:rPr sz="2222" spc="-27" dirty="0">
                <a:solidFill>
                  <a:srgbClr val="000000"/>
                </a:solidFill>
                <a:latin typeface="Carlito"/>
                <a:cs typeface="Carlito"/>
              </a:rPr>
              <a:t> </a:t>
            </a:r>
            <a:r>
              <a:rPr sz="2222" dirty="0">
                <a:solidFill>
                  <a:srgbClr val="000000"/>
                </a:solidFill>
                <a:latin typeface="Carlito"/>
                <a:cs typeface="Carlito"/>
              </a:rPr>
              <a:t>the</a:t>
            </a:r>
            <a:r>
              <a:rPr sz="2222" spc="-32" dirty="0">
                <a:solidFill>
                  <a:srgbClr val="000000"/>
                </a:solidFill>
                <a:latin typeface="Carlito"/>
                <a:cs typeface="Carlito"/>
              </a:rPr>
              <a:t> </a:t>
            </a:r>
            <a:r>
              <a:rPr sz="2222" spc="-9" dirty="0">
                <a:solidFill>
                  <a:srgbClr val="000000"/>
                </a:solidFill>
                <a:latin typeface="Carlito"/>
                <a:cs typeface="Carlito"/>
              </a:rPr>
              <a:t>ground level(berm</a:t>
            </a:r>
            <a:r>
              <a:rPr sz="2222" spc="-63" dirty="0">
                <a:solidFill>
                  <a:srgbClr val="000000"/>
                </a:solidFill>
                <a:latin typeface="Carlito"/>
                <a:cs typeface="Carlito"/>
              </a:rPr>
              <a:t> </a:t>
            </a:r>
            <a:r>
              <a:rPr sz="2222" dirty="0">
                <a:solidFill>
                  <a:srgbClr val="000000"/>
                </a:solidFill>
                <a:latin typeface="Carlito"/>
                <a:cs typeface="Carlito"/>
              </a:rPr>
              <a:t>level)</a:t>
            </a:r>
            <a:r>
              <a:rPr sz="2222" spc="-54" dirty="0">
                <a:solidFill>
                  <a:srgbClr val="000000"/>
                </a:solidFill>
                <a:latin typeface="Carlito"/>
                <a:cs typeface="Carlito"/>
              </a:rPr>
              <a:t> </a:t>
            </a:r>
            <a:r>
              <a:rPr sz="2222" dirty="0">
                <a:solidFill>
                  <a:srgbClr val="000000"/>
                </a:solidFill>
                <a:latin typeface="Carlito"/>
                <a:cs typeface="Carlito"/>
              </a:rPr>
              <a:t>&amp;</a:t>
            </a:r>
            <a:r>
              <a:rPr sz="2222" spc="-27" dirty="0">
                <a:solidFill>
                  <a:srgbClr val="000000"/>
                </a:solidFill>
                <a:latin typeface="Carlito"/>
                <a:cs typeface="Carlito"/>
              </a:rPr>
              <a:t> </a:t>
            </a:r>
            <a:r>
              <a:rPr sz="2222" dirty="0">
                <a:solidFill>
                  <a:srgbClr val="000000"/>
                </a:solidFill>
                <a:latin typeface="Carlito"/>
                <a:cs typeface="Carlito"/>
              </a:rPr>
              <a:t>crest</a:t>
            </a:r>
            <a:r>
              <a:rPr sz="2222" spc="-36" dirty="0">
                <a:solidFill>
                  <a:srgbClr val="000000"/>
                </a:solidFill>
                <a:latin typeface="Carlito"/>
                <a:cs typeface="Carlito"/>
              </a:rPr>
              <a:t> </a:t>
            </a:r>
            <a:r>
              <a:rPr sz="2222" dirty="0">
                <a:solidFill>
                  <a:srgbClr val="000000"/>
                </a:solidFill>
                <a:latin typeface="Carlito"/>
                <a:cs typeface="Carlito"/>
              </a:rPr>
              <a:t>width</a:t>
            </a:r>
            <a:r>
              <a:rPr sz="2222" spc="-59" dirty="0">
                <a:solidFill>
                  <a:srgbClr val="000000"/>
                </a:solidFill>
                <a:latin typeface="Carlito"/>
                <a:cs typeface="Carlito"/>
              </a:rPr>
              <a:t> </a:t>
            </a:r>
            <a:r>
              <a:rPr sz="2222" dirty="0">
                <a:solidFill>
                  <a:srgbClr val="000000"/>
                </a:solidFill>
                <a:latin typeface="Carlito"/>
                <a:cs typeface="Carlito"/>
              </a:rPr>
              <a:t>of</a:t>
            </a:r>
            <a:r>
              <a:rPr sz="2222" spc="-36" dirty="0">
                <a:solidFill>
                  <a:srgbClr val="000000"/>
                </a:solidFill>
                <a:latin typeface="Carlito"/>
                <a:cs typeface="Carlito"/>
              </a:rPr>
              <a:t> </a:t>
            </a:r>
            <a:r>
              <a:rPr sz="2222" dirty="0">
                <a:solidFill>
                  <a:srgbClr val="000000"/>
                </a:solidFill>
                <a:latin typeface="Carlito"/>
                <a:cs typeface="Carlito"/>
              </a:rPr>
              <a:t>the</a:t>
            </a:r>
            <a:r>
              <a:rPr sz="2222" spc="-41" dirty="0">
                <a:solidFill>
                  <a:srgbClr val="000000"/>
                </a:solidFill>
                <a:latin typeface="Carlito"/>
                <a:cs typeface="Carlito"/>
              </a:rPr>
              <a:t> </a:t>
            </a:r>
            <a:r>
              <a:rPr sz="2222" dirty="0">
                <a:solidFill>
                  <a:srgbClr val="000000"/>
                </a:solidFill>
                <a:latin typeface="Carlito"/>
                <a:cs typeface="Carlito"/>
              </a:rPr>
              <a:t>bank</a:t>
            </a:r>
            <a:r>
              <a:rPr sz="2222" spc="-32" dirty="0">
                <a:solidFill>
                  <a:srgbClr val="000000"/>
                </a:solidFill>
                <a:latin typeface="Carlito"/>
                <a:cs typeface="Carlito"/>
              </a:rPr>
              <a:t> </a:t>
            </a:r>
            <a:r>
              <a:rPr sz="2222" dirty="0">
                <a:solidFill>
                  <a:srgbClr val="000000"/>
                </a:solidFill>
                <a:latin typeface="Carlito"/>
                <a:cs typeface="Carlito"/>
              </a:rPr>
              <a:t>is</a:t>
            </a:r>
            <a:r>
              <a:rPr sz="2222" spc="-32" dirty="0">
                <a:solidFill>
                  <a:srgbClr val="000000"/>
                </a:solidFill>
                <a:latin typeface="Carlito"/>
                <a:cs typeface="Carlito"/>
              </a:rPr>
              <a:t> </a:t>
            </a:r>
            <a:r>
              <a:rPr sz="2222" dirty="0">
                <a:solidFill>
                  <a:srgbClr val="000000"/>
                </a:solidFill>
                <a:latin typeface="Carlito"/>
                <a:cs typeface="Carlito"/>
              </a:rPr>
              <a:t>kept</a:t>
            </a:r>
            <a:r>
              <a:rPr sz="2222" spc="-36" dirty="0">
                <a:solidFill>
                  <a:srgbClr val="000000"/>
                </a:solidFill>
                <a:latin typeface="Carlito"/>
                <a:cs typeface="Carlito"/>
              </a:rPr>
              <a:t> </a:t>
            </a:r>
            <a:r>
              <a:rPr sz="2222" dirty="0">
                <a:solidFill>
                  <a:srgbClr val="000000"/>
                </a:solidFill>
                <a:latin typeface="Carlito"/>
                <a:cs typeface="Carlito"/>
              </a:rPr>
              <a:t>as</a:t>
            </a:r>
            <a:r>
              <a:rPr sz="2222" spc="-27" dirty="0">
                <a:solidFill>
                  <a:srgbClr val="000000"/>
                </a:solidFill>
                <a:latin typeface="Carlito"/>
                <a:cs typeface="Carlito"/>
              </a:rPr>
              <a:t> </a:t>
            </a:r>
            <a:r>
              <a:rPr sz="2222" spc="-23" dirty="0">
                <a:solidFill>
                  <a:srgbClr val="000000"/>
                </a:solidFill>
                <a:latin typeface="Carlito"/>
                <a:cs typeface="Carlito"/>
              </a:rPr>
              <a:t>2m.</a:t>
            </a:r>
            <a:endParaRPr sz="2222">
              <a:latin typeface="Carlito"/>
              <a:cs typeface="Carlito"/>
            </a:endParaRPr>
          </a:p>
        </p:txBody>
      </p:sp>
      <p:sp>
        <p:nvSpPr>
          <p:cNvPr id="3" name="object 3"/>
          <p:cNvSpPr txBox="1"/>
          <p:nvPr/>
        </p:nvSpPr>
        <p:spPr>
          <a:xfrm>
            <a:off x="1975475" y="2947264"/>
            <a:ext cx="1034170" cy="354745"/>
          </a:xfrm>
          <a:prstGeom prst="rect">
            <a:avLst/>
          </a:prstGeom>
        </p:spPr>
        <p:txBody>
          <a:bodyPr vert="horz" wrap="square" lIns="0" tIns="12668" rIns="0" bIns="0" rtlCol="0">
            <a:spAutoFit/>
          </a:bodyPr>
          <a:lstStyle/>
          <a:p>
            <a:pPr marL="11516">
              <a:spcBef>
                <a:spcPts val="100"/>
              </a:spcBef>
            </a:pPr>
            <a:r>
              <a:rPr sz="2222" i="1" u="sng" spc="-9" dirty="0">
                <a:solidFill>
                  <a:srgbClr val="0070BF"/>
                </a:solidFill>
                <a:uFill>
                  <a:solidFill>
                    <a:srgbClr val="0070BF"/>
                  </a:solidFill>
                </a:uFill>
                <a:latin typeface="Carlito"/>
                <a:cs typeface="Carlito"/>
              </a:rPr>
              <a:t>Solution:</a:t>
            </a:r>
            <a:endParaRPr sz="2222">
              <a:latin typeface="Carlito"/>
              <a:cs typeface="Carlito"/>
            </a:endParaRPr>
          </a:p>
        </p:txBody>
      </p:sp>
      <p:grpSp>
        <p:nvGrpSpPr>
          <p:cNvPr id="4" name="object 4"/>
          <p:cNvGrpSpPr/>
          <p:nvPr/>
        </p:nvGrpSpPr>
        <p:grpSpPr>
          <a:xfrm>
            <a:off x="3551342" y="3041704"/>
            <a:ext cx="4968163" cy="386950"/>
            <a:chOff x="2540508" y="3354323"/>
            <a:chExt cx="5478780" cy="426720"/>
          </a:xfrm>
        </p:grpSpPr>
        <p:sp>
          <p:nvSpPr>
            <p:cNvPr id="5" name="object 5"/>
            <p:cNvSpPr/>
            <p:nvPr/>
          </p:nvSpPr>
          <p:spPr>
            <a:xfrm>
              <a:off x="2809976" y="3354323"/>
              <a:ext cx="4964430" cy="425450"/>
            </a:xfrm>
            <a:custGeom>
              <a:avLst/>
              <a:gdLst/>
              <a:ahLst/>
              <a:cxnLst/>
              <a:rect l="l" t="t" r="r" b="b"/>
              <a:pathLst>
                <a:path w="4964430" h="425450">
                  <a:moveTo>
                    <a:pt x="1000696" y="425196"/>
                  </a:moveTo>
                  <a:lnTo>
                    <a:pt x="739419" y="21336"/>
                  </a:lnTo>
                  <a:lnTo>
                    <a:pt x="731799" y="26416"/>
                  </a:lnTo>
                  <a:lnTo>
                    <a:pt x="731799" y="0"/>
                  </a:lnTo>
                  <a:lnTo>
                    <a:pt x="263931" y="0"/>
                  </a:lnTo>
                  <a:lnTo>
                    <a:pt x="263931" y="24726"/>
                  </a:lnTo>
                  <a:lnTo>
                    <a:pt x="257835" y="21336"/>
                  </a:lnTo>
                  <a:lnTo>
                    <a:pt x="0" y="425196"/>
                  </a:lnTo>
                  <a:lnTo>
                    <a:pt x="18910" y="425196"/>
                  </a:lnTo>
                  <a:lnTo>
                    <a:pt x="263931" y="40919"/>
                  </a:lnTo>
                  <a:lnTo>
                    <a:pt x="263931" y="50292"/>
                  </a:lnTo>
                  <a:lnTo>
                    <a:pt x="731799" y="50292"/>
                  </a:lnTo>
                  <a:lnTo>
                    <a:pt x="731799" y="39903"/>
                  </a:lnTo>
                  <a:lnTo>
                    <a:pt x="981075" y="425196"/>
                  </a:lnTo>
                  <a:lnTo>
                    <a:pt x="1000696" y="425196"/>
                  </a:lnTo>
                  <a:close/>
                </a:path>
                <a:path w="4964430" h="425450">
                  <a:moveTo>
                    <a:pt x="4964430" y="425196"/>
                  </a:moveTo>
                  <a:lnTo>
                    <a:pt x="4682007" y="19812"/>
                  </a:lnTo>
                  <a:lnTo>
                    <a:pt x="4674387" y="25742"/>
                  </a:lnTo>
                  <a:lnTo>
                    <a:pt x="4674387" y="0"/>
                  </a:lnTo>
                  <a:lnTo>
                    <a:pt x="4006875" y="0"/>
                  </a:lnTo>
                  <a:lnTo>
                    <a:pt x="4006875" y="25146"/>
                  </a:lnTo>
                  <a:lnTo>
                    <a:pt x="3999255" y="21336"/>
                  </a:lnTo>
                  <a:lnTo>
                    <a:pt x="3785120" y="425196"/>
                  </a:lnTo>
                  <a:lnTo>
                    <a:pt x="3804678" y="425196"/>
                  </a:lnTo>
                  <a:lnTo>
                    <a:pt x="4006875" y="43357"/>
                  </a:lnTo>
                  <a:lnTo>
                    <a:pt x="4006875" y="50292"/>
                  </a:lnTo>
                  <a:lnTo>
                    <a:pt x="4674387" y="50292"/>
                  </a:lnTo>
                  <a:lnTo>
                    <a:pt x="4674387" y="39230"/>
                  </a:lnTo>
                  <a:lnTo>
                    <a:pt x="4943284" y="425196"/>
                  </a:lnTo>
                  <a:lnTo>
                    <a:pt x="4964430" y="425196"/>
                  </a:lnTo>
                  <a:close/>
                </a:path>
              </a:pathLst>
            </a:custGeom>
            <a:solidFill>
              <a:srgbClr val="000000"/>
            </a:solidFill>
          </p:spPr>
          <p:txBody>
            <a:bodyPr wrap="square" lIns="0" tIns="0" rIns="0" bIns="0" rtlCol="0"/>
            <a:lstStyle/>
            <a:p>
              <a:endParaRPr sz="1632"/>
            </a:p>
          </p:txBody>
        </p:sp>
        <p:sp>
          <p:nvSpPr>
            <p:cNvPr id="6" name="object 6"/>
            <p:cNvSpPr/>
            <p:nvPr/>
          </p:nvSpPr>
          <p:spPr>
            <a:xfrm>
              <a:off x="3074670" y="3380231"/>
              <a:ext cx="0" cy="355600"/>
            </a:xfrm>
            <a:custGeom>
              <a:avLst/>
              <a:gdLst/>
              <a:ahLst/>
              <a:cxnLst/>
              <a:rect l="l" t="t" r="r" b="b"/>
              <a:pathLst>
                <a:path h="355600">
                  <a:moveTo>
                    <a:pt x="0" y="0"/>
                  </a:moveTo>
                  <a:lnTo>
                    <a:pt x="0" y="355092"/>
                  </a:lnTo>
                </a:path>
              </a:pathLst>
            </a:custGeom>
            <a:ln w="10668">
              <a:solidFill>
                <a:srgbClr val="000000"/>
              </a:solidFill>
              <a:prstDash val="sysDash"/>
            </a:ln>
          </p:spPr>
          <p:txBody>
            <a:bodyPr wrap="square" lIns="0" tIns="0" rIns="0" bIns="0" rtlCol="0"/>
            <a:lstStyle/>
            <a:p>
              <a:endParaRPr sz="1632"/>
            </a:p>
          </p:txBody>
        </p:sp>
        <p:sp>
          <p:nvSpPr>
            <p:cNvPr id="7" name="object 7"/>
            <p:cNvSpPr/>
            <p:nvPr/>
          </p:nvSpPr>
          <p:spPr>
            <a:xfrm>
              <a:off x="3069336" y="3380231"/>
              <a:ext cx="478790" cy="399415"/>
            </a:xfrm>
            <a:custGeom>
              <a:avLst/>
              <a:gdLst/>
              <a:ahLst/>
              <a:cxnLst/>
              <a:rect l="l" t="t" r="r" b="b"/>
              <a:pathLst>
                <a:path w="478789" h="399414">
                  <a:moveTo>
                    <a:pt x="10668" y="388620"/>
                  </a:moveTo>
                  <a:lnTo>
                    <a:pt x="0" y="388620"/>
                  </a:lnTo>
                  <a:lnTo>
                    <a:pt x="0" y="399288"/>
                  </a:lnTo>
                  <a:lnTo>
                    <a:pt x="10668" y="399288"/>
                  </a:lnTo>
                  <a:lnTo>
                    <a:pt x="10668" y="388620"/>
                  </a:lnTo>
                  <a:close/>
                </a:path>
                <a:path w="478789" h="399414">
                  <a:moveTo>
                    <a:pt x="478536" y="388620"/>
                  </a:moveTo>
                  <a:lnTo>
                    <a:pt x="467868" y="388620"/>
                  </a:lnTo>
                  <a:lnTo>
                    <a:pt x="467868" y="399288"/>
                  </a:lnTo>
                  <a:lnTo>
                    <a:pt x="478536" y="399288"/>
                  </a:lnTo>
                  <a:lnTo>
                    <a:pt x="478536" y="388620"/>
                  </a:lnTo>
                  <a:close/>
                </a:path>
                <a:path w="478789" h="399414">
                  <a:moveTo>
                    <a:pt x="478536" y="310896"/>
                  </a:moveTo>
                  <a:lnTo>
                    <a:pt x="467868" y="310896"/>
                  </a:lnTo>
                  <a:lnTo>
                    <a:pt x="467868" y="355092"/>
                  </a:lnTo>
                  <a:lnTo>
                    <a:pt x="478536" y="355092"/>
                  </a:lnTo>
                  <a:lnTo>
                    <a:pt x="478536" y="310896"/>
                  </a:lnTo>
                  <a:close/>
                </a:path>
                <a:path w="478789" h="399414">
                  <a:moveTo>
                    <a:pt x="478536" y="233172"/>
                  </a:moveTo>
                  <a:lnTo>
                    <a:pt x="467868" y="233172"/>
                  </a:lnTo>
                  <a:lnTo>
                    <a:pt x="467868" y="277368"/>
                  </a:lnTo>
                  <a:lnTo>
                    <a:pt x="478536" y="277368"/>
                  </a:lnTo>
                  <a:lnTo>
                    <a:pt x="478536" y="233172"/>
                  </a:lnTo>
                  <a:close/>
                </a:path>
                <a:path w="478789" h="399414">
                  <a:moveTo>
                    <a:pt x="478536" y="155448"/>
                  </a:moveTo>
                  <a:lnTo>
                    <a:pt x="467868" y="155448"/>
                  </a:lnTo>
                  <a:lnTo>
                    <a:pt x="467868" y="199644"/>
                  </a:lnTo>
                  <a:lnTo>
                    <a:pt x="478536" y="199644"/>
                  </a:lnTo>
                  <a:lnTo>
                    <a:pt x="478536" y="155448"/>
                  </a:lnTo>
                  <a:close/>
                </a:path>
                <a:path w="478789" h="399414">
                  <a:moveTo>
                    <a:pt x="478536" y="77724"/>
                  </a:moveTo>
                  <a:lnTo>
                    <a:pt x="467868" y="77724"/>
                  </a:lnTo>
                  <a:lnTo>
                    <a:pt x="467868" y="121920"/>
                  </a:lnTo>
                  <a:lnTo>
                    <a:pt x="478536" y="121920"/>
                  </a:lnTo>
                  <a:lnTo>
                    <a:pt x="478536" y="77724"/>
                  </a:lnTo>
                  <a:close/>
                </a:path>
                <a:path w="478789" h="399414">
                  <a:moveTo>
                    <a:pt x="478536" y="0"/>
                  </a:moveTo>
                  <a:lnTo>
                    <a:pt x="467868" y="0"/>
                  </a:lnTo>
                  <a:lnTo>
                    <a:pt x="467868" y="44196"/>
                  </a:lnTo>
                  <a:lnTo>
                    <a:pt x="478536" y="44196"/>
                  </a:lnTo>
                  <a:lnTo>
                    <a:pt x="478536" y="0"/>
                  </a:lnTo>
                  <a:close/>
                </a:path>
              </a:pathLst>
            </a:custGeom>
            <a:solidFill>
              <a:srgbClr val="000000"/>
            </a:solidFill>
          </p:spPr>
          <p:txBody>
            <a:bodyPr wrap="square" lIns="0" tIns="0" rIns="0" bIns="0" rtlCol="0"/>
            <a:lstStyle/>
            <a:p>
              <a:endParaRPr sz="1632"/>
            </a:p>
          </p:txBody>
        </p:sp>
        <p:sp>
          <p:nvSpPr>
            <p:cNvPr id="8" name="object 8"/>
            <p:cNvSpPr/>
            <p:nvPr/>
          </p:nvSpPr>
          <p:spPr>
            <a:xfrm>
              <a:off x="6816852" y="3380231"/>
              <a:ext cx="0" cy="355600"/>
            </a:xfrm>
            <a:custGeom>
              <a:avLst/>
              <a:gdLst/>
              <a:ahLst/>
              <a:cxnLst/>
              <a:rect l="l" t="t" r="r" b="b"/>
              <a:pathLst>
                <a:path h="355600">
                  <a:moveTo>
                    <a:pt x="0" y="0"/>
                  </a:moveTo>
                  <a:lnTo>
                    <a:pt x="0" y="355092"/>
                  </a:lnTo>
                </a:path>
              </a:pathLst>
            </a:custGeom>
            <a:ln w="12192">
              <a:solidFill>
                <a:srgbClr val="000000"/>
              </a:solidFill>
              <a:prstDash val="sysDash"/>
            </a:ln>
          </p:spPr>
          <p:txBody>
            <a:bodyPr wrap="square" lIns="0" tIns="0" rIns="0" bIns="0" rtlCol="0"/>
            <a:lstStyle/>
            <a:p>
              <a:endParaRPr sz="1632"/>
            </a:p>
          </p:txBody>
        </p:sp>
        <p:sp>
          <p:nvSpPr>
            <p:cNvPr id="9" name="object 9"/>
            <p:cNvSpPr/>
            <p:nvPr/>
          </p:nvSpPr>
          <p:spPr>
            <a:xfrm>
              <a:off x="6810756" y="3380231"/>
              <a:ext cx="680085" cy="399415"/>
            </a:xfrm>
            <a:custGeom>
              <a:avLst/>
              <a:gdLst/>
              <a:ahLst/>
              <a:cxnLst/>
              <a:rect l="l" t="t" r="r" b="b"/>
              <a:pathLst>
                <a:path w="680084" h="399414">
                  <a:moveTo>
                    <a:pt x="12192" y="388620"/>
                  </a:moveTo>
                  <a:lnTo>
                    <a:pt x="0" y="388620"/>
                  </a:lnTo>
                  <a:lnTo>
                    <a:pt x="0" y="399288"/>
                  </a:lnTo>
                  <a:lnTo>
                    <a:pt x="12192" y="399288"/>
                  </a:lnTo>
                  <a:lnTo>
                    <a:pt x="12192" y="388620"/>
                  </a:lnTo>
                  <a:close/>
                </a:path>
                <a:path w="680084" h="399414">
                  <a:moveTo>
                    <a:pt x="679704" y="388620"/>
                  </a:moveTo>
                  <a:lnTo>
                    <a:pt x="669036" y="388620"/>
                  </a:lnTo>
                  <a:lnTo>
                    <a:pt x="669036" y="399288"/>
                  </a:lnTo>
                  <a:lnTo>
                    <a:pt x="679704" y="399288"/>
                  </a:lnTo>
                  <a:lnTo>
                    <a:pt x="679704" y="388620"/>
                  </a:lnTo>
                  <a:close/>
                </a:path>
                <a:path w="680084" h="399414">
                  <a:moveTo>
                    <a:pt x="679704" y="310896"/>
                  </a:moveTo>
                  <a:lnTo>
                    <a:pt x="669036" y="310896"/>
                  </a:lnTo>
                  <a:lnTo>
                    <a:pt x="669036" y="355092"/>
                  </a:lnTo>
                  <a:lnTo>
                    <a:pt x="679704" y="355092"/>
                  </a:lnTo>
                  <a:lnTo>
                    <a:pt x="679704" y="310896"/>
                  </a:lnTo>
                  <a:close/>
                </a:path>
                <a:path w="680084" h="399414">
                  <a:moveTo>
                    <a:pt x="679704" y="233172"/>
                  </a:moveTo>
                  <a:lnTo>
                    <a:pt x="669036" y="233172"/>
                  </a:lnTo>
                  <a:lnTo>
                    <a:pt x="669036" y="277368"/>
                  </a:lnTo>
                  <a:lnTo>
                    <a:pt x="679704" y="277368"/>
                  </a:lnTo>
                  <a:lnTo>
                    <a:pt x="679704" y="233172"/>
                  </a:lnTo>
                  <a:close/>
                </a:path>
                <a:path w="680084" h="399414">
                  <a:moveTo>
                    <a:pt x="679704" y="155448"/>
                  </a:moveTo>
                  <a:lnTo>
                    <a:pt x="669036" y="155448"/>
                  </a:lnTo>
                  <a:lnTo>
                    <a:pt x="669036" y="199644"/>
                  </a:lnTo>
                  <a:lnTo>
                    <a:pt x="679704" y="199644"/>
                  </a:lnTo>
                  <a:lnTo>
                    <a:pt x="679704" y="155448"/>
                  </a:lnTo>
                  <a:close/>
                </a:path>
                <a:path w="680084" h="399414">
                  <a:moveTo>
                    <a:pt x="679704" y="77724"/>
                  </a:moveTo>
                  <a:lnTo>
                    <a:pt x="669036" y="77724"/>
                  </a:lnTo>
                  <a:lnTo>
                    <a:pt x="669036" y="121920"/>
                  </a:lnTo>
                  <a:lnTo>
                    <a:pt x="679704" y="121920"/>
                  </a:lnTo>
                  <a:lnTo>
                    <a:pt x="679704" y="77724"/>
                  </a:lnTo>
                  <a:close/>
                </a:path>
                <a:path w="680084" h="399414">
                  <a:moveTo>
                    <a:pt x="679704" y="0"/>
                  </a:moveTo>
                  <a:lnTo>
                    <a:pt x="669036" y="0"/>
                  </a:lnTo>
                  <a:lnTo>
                    <a:pt x="669036" y="44196"/>
                  </a:lnTo>
                  <a:lnTo>
                    <a:pt x="679704" y="44196"/>
                  </a:lnTo>
                  <a:lnTo>
                    <a:pt x="679704" y="0"/>
                  </a:lnTo>
                  <a:close/>
                </a:path>
              </a:pathLst>
            </a:custGeom>
            <a:solidFill>
              <a:srgbClr val="000000"/>
            </a:solidFill>
          </p:spPr>
          <p:txBody>
            <a:bodyPr wrap="square" lIns="0" tIns="0" rIns="0" bIns="0" rtlCol="0"/>
            <a:lstStyle/>
            <a:p>
              <a:endParaRPr sz="1632"/>
            </a:p>
          </p:txBody>
        </p:sp>
        <p:sp>
          <p:nvSpPr>
            <p:cNvPr id="10" name="object 10"/>
            <p:cNvSpPr/>
            <p:nvPr/>
          </p:nvSpPr>
          <p:spPr>
            <a:xfrm>
              <a:off x="2540508" y="3380231"/>
              <a:ext cx="5478780" cy="401320"/>
            </a:xfrm>
            <a:custGeom>
              <a:avLst/>
              <a:gdLst/>
              <a:ahLst/>
              <a:cxnLst/>
              <a:rect l="l" t="t" r="r" b="b"/>
              <a:pathLst>
                <a:path w="5478780" h="401320">
                  <a:moveTo>
                    <a:pt x="333756" y="394716"/>
                  </a:moveTo>
                  <a:lnTo>
                    <a:pt x="0" y="394716"/>
                  </a:lnTo>
                  <a:lnTo>
                    <a:pt x="0" y="399288"/>
                  </a:lnTo>
                  <a:lnTo>
                    <a:pt x="333756" y="399288"/>
                  </a:lnTo>
                  <a:lnTo>
                    <a:pt x="333756" y="394716"/>
                  </a:lnTo>
                  <a:close/>
                </a:path>
                <a:path w="5478780" h="401320">
                  <a:moveTo>
                    <a:pt x="4643628" y="65532"/>
                  </a:moveTo>
                  <a:lnTo>
                    <a:pt x="4638167" y="54864"/>
                  </a:lnTo>
                  <a:lnTo>
                    <a:pt x="4610100" y="0"/>
                  </a:lnTo>
                  <a:lnTo>
                    <a:pt x="4576559" y="65532"/>
                  </a:lnTo>
                  <a:lnTo>
                    <a:pt x="4605528" y="65532"/>
                  </a:lnTo>
                  <a:lnTo>
                    <a:pt x="4605528" y="400812"/>
                  </a:lnTo>
                  <a:lnTo>
                    <a:pt x="4616196" y="400812"/>
                  </a:lnTo>
                  <a:lnTo>
                    <a:pt x="4616196" y="65532"/>
                  </a:lnTo>
                  <a:lnTo>
                    <a:pt x="4643628" y="65532"/>
                  </a:lnTo>
                  <a:close/>
                </a:path>
                <a:path w="5478780" h="401320">
                  <a:moveTo>
                    <a:pt x="5478780" y="394716"/>
                  </a:moveTo>
                  <a:lnTo>
                    <a:pt x="5212080" y="394716"/>
                  </a:lnTo>
                  <a:lnTo>
                    <a:pt x="5212080" y="399288"/>
                  </a:lnTo>
                  <a:lnTo>
                    <a:pt x="5478780" y="399288"/>
                  </a:lnTo>
                  <a:lnTo>
                    <a:pt x="5478780" y="394716"/>
                  </a:lnTo>
                  <a:close/>
                </a:path>
              </a:pathLst>
            </a:custGeom>
            <a:solidFill>
              <a:srgbClr val="5B9AD4"/>
            </a:solidFill>
          </p:spPr>
          <p:txBody>
            <a:bodyPr wrap="square" lIns="0" tIns="0" rIns="0" bIns="0" rtlCol="0"/>
            <a:lstStyle/>
            <a:p>
              <a:endParaRPr sz="1632"/>
            </a:p>
          </p:txBody>
        </p:sp>
      </p:grpSp>
      <p:sp>
        <p:nvSpPr>
          <p:cNvPr id="11" name="object 11"/>
          <p:cNvSpPr txBox="1"/>
          <p:nvPr/>
        </p:nvSpPr>
        <p:spPr>
          <a:xfrm>
            <a:off x="4146511" y="2780082"/>
            <a:ext cx="261997" cy="231458"/>
          </a:xfrm>
          <a:prstGeom prst="rect">
            <a:avLst/>
          </a:prstGeom>
        </p:spPr>
        <p:txBody>
          <a:bodyPr vert="horz" wrap="square" lIns="0" tIns="14971" rIns="0" bIns="0" rtlCol="0">
            <a:spAutoFit/>
          </a:bodyPr>
          <a:lstStyle/>
          <a:p>
            <a:pPr marL="11516">
              <a:spcBef>
                <a:spcPts val="118"/>
              </a:spcBef>
            </a:pPr>
            <a:r>
              <a:rPr sz="1406" spc="-23" dirty="0">
                <a:latin typeface="Carlito"/>
                <a:cs typeface="Carlito"/>
              </a:rPr>
              <a:t>2m</a:t>
            </a:r>
            <a:endParaRPr sz="1406">
              <a:latin typeface="Carlito"/>
              <a:cs typeface="Carlito"/>
            </a:endParaRPr>
          </a:p>
        </p:txBody>
      </p:sp>
      <p:sp>
        <p:nvSpPr>
          <p:cNvPr id="12" name="object 12"/>
          <p:cNvSpPr txBox="1"/>
          <p:nvPr/>
        </p:nvSpPr>
        <p:spPr>
          <a:xfrm>
            <a:off x="3613059" y="3173869"/>
            <a:ext cx="115740" cy="231458"/>
          </a:xfrm>
          <a:prstGeom prst="rect">
            <a:avLst/>
          </a:prstGeom>
        </p:spPr>
        <p:txBody>
          <a:bodyPr vert="horz" wrap="square" lIns="0" tIns="14971" rIns="0" bIns="0" rtlCol="0">
            <a:spAutoFit/>
          </a:bodyPr>
          <a:lstStyle/>
          <a:p>
            <a:pPr marL="11516">
              <a:spcBef>
                <a:spcPts val="118"/>
              </a:spcBef>
            </a:pPr>
            <a:r>
              <a:rPr sz="1406" spc="-45" dirty="0">
                <a:latin typeface="Carlito"/>
                <a:cs typeface="Carlito"/>
              </a:rPr>
              <a:t>2</a:t>
            </a:r>
            <a:endParaRPr sz="1406">
              <a:latin typeface="Carlito"/>
              <a:cs typeface="Carlito"/>
            </a:endParaRPr>
          </a:p>
        </p:txBody>
      </p:sp>
      <p:grpSp>
        <p:nvGrpSpPr>
          <p:cNvPr id="13" name="object 13"/>
          <p:cNvGrpSpPr/>
          <p:nvPr/>
        </p:nvGrpSpPr>
        <p:grpSpPr>
          <a:xfrm>
            <a:off x="3363395" y="3421514"/>
            <a:ext cx="5405210" cy="1705575"/>
            <a:chOff x="2333244" y="3773170"/>
            <a:chExt cx="5960745" cy="1880870"/>
          </a:xfrm>
        </p:grpSpPr>
        <p:sp>
          <p:nvSpPr>
            <p:cNvPr id="14" name="object 14"/>
            <p:cNvSpPr/>
            <p:nvPr/>
          </p:nvSpPr>
          <p:spPr>
            <a:xfrm>
              <a:off x="2339340" y="4521708"/>
              <a:ext cx="1938655" cy="32384"/>
            </a:xfrm>
            <a:custGeom>
              <a:avLst/>
              <a:gdLst/>
              <a:ahLst/>
              <a:cxnLst/>
              <a:rect l="l" t="t" r="r" b="b"/>
              <a:pathLst>
                <a:path w="1938654" h="32385">
                  <a:moveTo>
                    <a:pt x="1938528" y="32003"/>
                  </a:moveTo>
                  <a:lnTo>
                    <a:pt x="0" y="16763"/>
                  </a:lnTo>
                  <a:lnTo>
                    <a:pt x="0" y="0"/>
                  </a:lnTo>
                  <a:lnTo>
                    <a:pt x="1938528" y="15239"/>
                  </a:lnTo>
                  <a:lnTo>
                    <a:pt x="1938528" y="32003"/>
                  </a:lnTo>
                  <a:close/>
                </a:path>
              </a:pathLst>
            </a:custGeom>
            <a:solidFill>
              <a:srgbClr val="000000"/>
            </a:solidFill>
          </p:spPr>
          <p:txBody>
            <a:bodyPr wrap="square" lIns="0" tIns="0" rIns="0" bIns="0" rtlCol="0"/>
            <a:lstStyle/>
            <a:p>
              <a:endParaRPr sz="1632"/>
            </a:p>
          </p:txBody>
        </p:sp>
        <p:sp>
          <p:nvSpPr>
            <p:cNvPr id="15" name="object 15"/>
            <p:cNvSpPr/>
            <p:nvPr/>
          </p:nvSpPr>
          <p:spPr>
            <a:xfrm>
              <a:off x="4277868" y="4515612"/>
              <a:ext cx="1915795" cy="0"/>
            </a:xfrm>
            <a:custGeom>
              <a:avLst/>
              <a:gdLst/>
              <a:ahLst/>
              <a:cxnLst/>
              <a:rect l="l" t="t" r="r" b="b"/>
              <a:pathLst>
                <a:path w="1915795">
                  <a:moveTo>
                    <a:pt x="0" y="0"/>
                  </a:moveTo>
                  <a:lnTo>
                    <a:pt x="1915668" y="0"/>
                  </a:lnTo>
                </a:path>
              </a:pathLst>
            </a:custGeom>
            <a:ln w="12192">
              <a:solidFill>
                <a:srgbClr val="000000"/>
              </a:solidFill>
              <a:prstDash val="sysDash"/>
            </a:ln>
          </p:spPr>
          <p:txBody>
            <a:bodyPr wrap="square" lIns="0" tIns="0" rIns="0" bIns="0" rtlCol="0"/>
            <a:lstStyle/>
            <a:p>
              <a:endParaRPr sz="1632"/>
            </a:p>
          </p:txBody>
        </p:sp>
        <p:sp>
          <p:nvSpPr>
            <p:cNvPr id="16" name="object 16"/>
            <p:cNvSpPr/>
            <p:nvPr/>
          </p:nvSpPr>
          <p:spPr>
            <a:xfrm>
              <a:off x="2333244" y="3779520"/>
              <a:ext cx="5960745" cy="1874520"/>
            </a:xfrm>
            <a:custGeom>
              <a:avLst/>
              <a:gdLst/>
              <a:ahLst/>
              <a:cxnLst/>
              <a:rect l="l" t="t" r="r" b="b"/>
              <a:pathLst>
                <a:path w="5960745" h="1874520">
                  <a:moveTo>
                    <a:pt x="495642" y="0"/>
                  </a:moveTo>
                  <a:lnTo>
                    <a:pt x="476732" y="0"/>
                  </a:lnTo>
                  <a:lnTo>
                    <a:pt x="0" y="746760"/>
                  </a:lnTo>
                  <a:lnTo>
                    <a:pt x="13716" y="755904"/>
                  </a:lnTo>
                  <a:lnTo>
                    <a:pt x="495642" y="0"/>
                  </a:lnTo>
                  <a:close/>
                </a:path>
                <a:path w="5960745" h="1874520">
                  <a:moveTo>
                    <a:pt x="1950720" y="731520"/>
                  </a:moveTo>
                  <a:lnTo>
                    <a:pt x="1477429" y="0"/>
                  </a:lnTo>
                  <a:lnTo>
                    <a:pt x="1457807" y="0"/>
                  </a:lnTo>
                  <a:lnTo>
                    <a:pt x="1937004" y="740664"/>
                  </a:lnTo>
                  <a:lnTo>
                    <a:pt x="1950720" y="731520"/>
                  </a:lnTo>
                  <a:close/>
                </a:path>
                <a:path w="5960745" h="1874520">
                  <a:moveTo>
                    <a:pt x="3648456" y="734568"/>
                  </a:moveTo>
                  <a:lnTo>
                    <a:pt x="3631692" y="729996"/>
                  </a:lnTo>
                  <a:lnTo>
                    <a:pt x="3279711" y="1845564"/>
                  </a:lnTo>
                  <a:lnTo>
                    <a:pt x="2612453" y="1845564"/>
                  </a:lnTo>
                  <a:lnTo>
                    <a:pt x="2278380" y="729996"/>
                  </a:lnTo>
                  <a:lnTo>
                    <a:pt x="2263140" y="734568"/>
                  </a:lnTo>
                  <a:lnTo>
                    <a:pt x="2604516" y="1874520"/>
                  </a:lnTo>
                  <a:lnTo>
                    <a:pt x="2619756" y="1869948"/>
                  </a:lnTo>
                  <a:lnTo>
                    <a:pt x="2617470" y="1862340"/>
                  </a:lnTo>
                  <a:lnTo>
                    <a:pt x="3274415" y="1862340"/>
                  </a:lnTo>
                  <a:lnTo>
                    <a:pt x="3272028" y="1869948"/>
                  </a:lnTo>
                  <a:lnTo>
                    <a:pt x="3288792" y="1874520"/>
                  </a:lnTo>
                  <a:lnTo>
                    <a:pt x="3292627" y="1862340"/>
                  </a:lnTo>
                  <a:lnTo>
                    <a:pt x="3313163" y="1862340"/>
                  </a:lnTo>
                  <a:lnTo>
                    <a:pt x="3313163" y="1845564"/>
                  </a:lnTo>
                  <a:lnTo>
                    <a:pt x="3297923" y="1845564"/>
                  </a:lnTo>
                  <a:lnTo>
                    <a:pt x="3648456" y="734568"/>
                  </a:lnTo>
                  <a:close/>
                </a:path>
                <a:path w="5960745" h="1874520">
                  <a:moveTo>
                    <a:pt x="5960364" y="745236"/>
                  </a:moveTo>
                  <a:lnTo>
                    <a:pt x="5441162" y="0"/>
                  </a:lnTo>
                  <a:lnTo>
                    <a:pt x="5420017" y="0"/>
                  </a:lnTo>
                  <a:lnTo>
                    <a:pt x="5936996" y="742073"/>
                  </a:lnTo>
                  <a:lnTo>
                    <a:pt x="3896449" y="727062"/>
                  </a:lnTo>
                  <a:lnTo>
                    <a:pt x="4281411" y="0"/>
                  </a:lnTo>
                  <a:lnTo>
                    <a:pt x="4261853" y="0"/>
                  </a:lnTo>
                  <a:lnTo>
                    <a:pt x="3874008" y="731520"/>
                  </a:lnTo>
                  <a:lnTo>
                    <a:pt x="3881628" y="736092"/>
                  </a:lnTo>
                  <a:lnTo>
                    <a:pt x="3881628" y="743712"/>
                  </a:lnTo>
                  <a:lnTo>
                    <a:pt x="5954268" y="758952"/>
                  </a:lnTo>
                  <a:lnTo>
                    <a:pt x="5954268" y="749985"/>
                  </a:lnTo>
                  <a:lnTo>
                    <a:pt x="5960364" y="745236"/>
                  </a:lnTo>
                  <a:close/>
                </a:path>
              </a:pathLst>
            </a:custGeom>
            <a:solidFill>
              <a:srgbClr val="000000"/>
            </a:solidFill>
          </p:spPr>
          <p:txBody>
            <a:bodyPr wrap="square" lIns="0" tIns="0" rIns="0" bIns="0" rtlCol="0"/>
            <a:lstStyle/>
            <a:p>
              <a:endParaRPr sz="1632"/>
            </a:p>
          </p:txBody>
        </p:sp>
        <p:sp>
          <p:nvSpPr>
            <p:cNvPr id="17" name="object 17"/>
            <p:cNvSpPr/>
            <p:nvPr/>
          </p:nvSpPr>
          <p:spPr>
            <a:xfrm>
              <a:off x="3074670" y="3779520"/>
              <a:ext cx="0" cy="736600"/>
            </a:xfrm>
            <a:custGeom>
              <a:avLst/>
              <a:gdLst/>
              <a:ahLst/>
              <a:cxnLst/>
              <a:rect l="l" t="t" r="r" b="b"/>
              <a:pathLst>
                <a:path h="736600">
                  <a:moveTo>
                    <a:pt x="0" y="0"/>
                  </a:moveTo>
                  <a:lnTo>
                    <a:pt x="0" y="736092"/>
                  </a:lnTo>
                </a:path>
              </a:pathLst>
            </a:custGeom>
            <a:ln w="10668">
              <a:solidFill>
                <a:srgbClr val="000000"/>
              </a:solidFill>
              <a:prstDash val="sysDash"/>
            </a:ln>
          </p:spPr>
          <p:txBody>
            <a:bodyPr wrap="square" lIns="0" tIns="0" rIns="0" bIns="0" rtlCol="0"/>
            <a:lstStyle/>
            <a:p>
              <a:endParaRPr sz="1632"/>
            </a:p>
          </p:txBody>
        </p:sp>
        <p:sp>
          <p:nvSpPr>
            <p:cNvPr id="18" name="object 18"/>
            <p:cNvSpPr/>
            <p:nvPr/>
          </p:nvSpPr>
          <p:spPr>
            <a:xfrm>
              <a:off x="3542538" y="3779520"/>
              <a:ext cx="0" cy="736600"/>
            </a:xfrm>
            <a:custGeom>
              <a:avLst/>
              <a:gdLst/>
              <a:ahLst/>
              <a:cxnLst/>
              <a:rect l="l" t="t" r="r" b="b"/>
              <a:pathLst>
                <a:path h="736600">
                  <a:moveTo>
                    <a:pt x="0" y="0"/>
                  </a:moveTo>
                  <a:lnTo>
                    <a:pt x="0" y="736092"/>
                  </a:lnTo>
                </a:path>
              </a:pathLst>
            </a:custGeom>
            <a:ln w="10668">
              <a:solidFill>
                <a:srgbClr val="000000"/>
              </a:solidFill>
              <a:prstDash val="sysDash"/>
            </a:ln>
          </p:spPr>
          <p:txBody>
            <a:bodyPr wrap="square" lIns="0" tIns="0" rIns="0" bIns="0" rtlCol="0"/>
            <a:lstStyle/>
            <a:p>
              <a:endParaRPr sz="1632"/>
            </a:p>
          </p:txBody>
        </p:sp>
        <p:sp>
          <p:nvSpPr>
            <p:cNvPr id="19" name="object 19"/>
            <p:cNvSpPr/>
            <p:nvPr/>
          </p:nvSpPr>
          <p:spPr>
            <a:xfrm>
              <a:off x="4946142" y="4500372"/>
              <a:ext cx="668020" cy="1140460"/>
            </a:xfrm>
            <a:custGeom>
              <a:avLst/>
              <a:gdLst/>
              <a:ahLst/>
              <a:cxnLst/>
              <a:rect l="l" t="t" r="r" b="b"/>
              <a:pathLst>
                <a:path w="668020" h="1140460">
                  <a:moveTo>
                    <a:pt x="0" y="3048"/>
                  </a:moveTo>
                  <a:lnTo>
                    <a:pt x="0" y="1139952"/>
                  </a:lnTo>
                </a:path>
                <a:path w="668020" h="1140460">
                  <a:moveTo>
                    <a:pt x="667511" y="0"/>
                  </a:moveTo>
                  <a:lnTo>
                    <a:pt x="667511" y="1136904"/>
                  </a:lnTo>
                </a:path>
              </a:pathLst>
            </a:custGeom>
            <a:ln w="10668">
              <a:solidFill>
                <a:srgbClr val="000000"/>
              </a:solidFill>
              <a:prstDash val="sysDash"/>
            </a:ln>
          </p:spPr>
          <p:txBody>
            <a:bodyPr wrap="square" lIns="0" tIns="0" rIns="0" bIns="0" rtlCol="0"/>
            <a:lstStyle/>
            <a:p>
              <a:endParaRPr sz="1632"/>
            </a:p>
          </p:txBody>
        </p:sp>
        <p:sp>
          <p:nvSpPr>
            <p:cNvPr id="20" name="object 20"/>
            <p:cNvSpPr/>
            <p:nvPr/>
          </p:nvSpPr>
          <p:spPr>
            <a:xfrm>
              <a:off x="6816852" y="3779520"/>
              <a:ext cx="0" cy="736600"/>
            </a:xfrm>
            <a:custGeom>
              <a:avLst/>
              <a:gdLst/>
              <a:ahLst/>
              <a:cxnLst/>
              <a:rect l="l" t="t" r="r" b="b"/>
              <a:pathLst>
                <a:path h="736600">
                  <a:moveTo>
                    <a:pt x="0" y="0"/>
                  </a:moveTo>
                  <a:lnTo>
                    <a:pt x="0" y="736092"/>
                  </a:lnTo>
                </a:path>
              </a:pathLst>
            </a:custGeom>
            <a:ln w="12192">
              <a:solidFill>
                <a:srgbClr val="000000"/>
              </a:solidFill>
              <a:prstDash val="sysDash"/>
            </a:ln>
          </p:spPr>
          <p:txBody>
            <a:bodyPr wrap="square" lIns="0" tIns="0" rIns="0" bIns="0" rtlCol="0"/>
            <a:lstStyle/>
            <a:p>
              <a:endParaRPr sz="1632"/>
            </a:p>
          </p:txBody>
        </p:sp>
        <p:sp>
          <p:nvSpPr>
            <p:cNvPr id="21" name="object 21"/>
            <p:cNvSpPr/>
            <p:nvPr/>
          </p:nvSpPr>
          <p:spPr>
            <a:xfrm>
              <a:off x="7485126" y="3779520"/>
              <a:ext cx="0" cy="736600"/>
            </a:xfrm>
            <a:custGeom>
              <a:avLst/>
              <a:gdLst/>
              <a:ahLst/>
              <a:cxnLst/>
              <a:rect l="l" t="t" r="r" b="b"/>
              <a:pathLst>
                <a:path h="736600">
                  <a:moveTo>
                    <a:pt x="0" y="0"/>
                  </a:moveTo>
                  <a:lnTo>
                    <a:pt x="0" y="736092"/>
                  </a:lnTo>
                </a:path>
              </a:pathLst>
            </a:custGeom>
            <a:ln w="10668">
              <a:solidFill>
                <a:srgbClr val="000000"/>
              </a:solidFill>
              <a:prstDash val="sysDash"/>
            </a:ln>
          </p:spPr>
          <p:txBody>
            <a:bodyPr wrap="square" lIns="0" tIns="0" rIns="0" bIns="0" rtlCol="0"/>
            <a:lstStyle/>
            <a:p>
              <a:endParaRPr sz="1632"/>
            </a:p>
          </p:txBody>
        </p:sp>
        <p:sp>
          <p:nvSpPr>
            <p:cNvPr id="22" name="object 22"/>
            <p:cNvSpPr/>
            <p:nvPr/>
          </p:nvSpPr>
          <p:spPr>
            <a:xfrm>
              <a:off x="2534412" y="3779520"/>
              <a:ext cx="5491480" cy="1861185"/>
            </a:xfrm>
            <a:custGeom>
              <a:avLst/>
              <a:gdLst/>
              <a:ahLst/>
              <a:cxnLst/>
              <a:rect l="l" t="t" r="r" b="b"/>
              <a:pathLst>
                <a:path w="5491480" h="1861185">
                  <a:moveTo>
                    <a:pt x="339852" y="0"/>
                  </a:moveTo>
                  <a:lnTo>
                    <a:pt x="6096" y="0"/>
                  </a:lnTo>
                  <a:lnTo>
                    <a:pt x="6096" y="1524"/>
                  </a:lnTo>
                  <a:lnTo>
                    <a:pt x="0" y="1524"/>
                  </a:lnTo>
                  <a:lnTo>
                    <a:pt x="0" y="469392"/>
                  </a:lnTo>
                  <a:lnTo>
                    <a:pt x="10668" y="469392"/>
                  </a:lnTo>
                  <a:lnTo>
                    <a:pt x="10668" y="6096"/>
                  </a:lnTo>
                  <a:lnTo>
                    <a:pt x="339852" y="6096"/>
                  </a:lnTo>
                  <a:lnTo>
                    <a:pt x="339852" y="0"/>
                  </a:lnTo>
                  <a:close/>
                </a:path>
                <a:path w="5491480" h="1861185">
                  <a:moveTo>
                    <a:pt x="2845308" y="1793760"/>
                  </a:moveTo>
                  <a:lnTo>
                    <a:pt x="2817863" y="1793760"/>
                  </a:lnTo>
                  <a:lnTo>
                    <a:pt x="2817863" y="1453896"/>
                  </a:lnTo>
                  <a:lnTo>
                    <a:pt x="2807195" y="1453896"/>
                  </a:lnTo>
                  <a:lnTo>
                    <a:pt x="2807195" y="1793760"/>
                  </a:lnTo>
                  <a:lnTo>
                    <a:pt x="2778239" y="1793760"/>
                  </a:lnTo>
                  <a:lnTo>
                    <a:pt x="2811767" y="1860816"/>
                  </a:lnTo>
                  <a:lnTo>
                    <a:pt x="2839974" y="1804428"/>
                  </a:lnTo>
                  <a:lnTo>
                    <a:pt x="2845308" y="1793760"/>
                  </a:lnTo>
                  <a:close/>
                </a:path>
                <a:path w="5491480" h="1861185">
                  <a:moveTo>
                    <a:pt x="2845308" y="803148"/>
                  </a:moveTo>
                  <a:lnTo>
                    <a:pt x="2839212" y="790956"/>
                  </a:lnTo>
                  <a:lnTo>
                    <a:pt x="2811780" y="736092"/>
                  </a:lnTo>
                  <a:lnTo>
                    <a:pt x="2778239" y="803148"/>
                  </a:lnTo>
                  <a:lnTo>
                    <a:pt x="2807195" y="803148"/>
                  </a:lnTo>
                  <a:lnTo>
                    <a:pt x="2807195" y="1203960"/>
                  </a:lnTo>
                  <a:lnTo>
                    <a:pt x="2817876" y="1203960"/>
                  </a:lnTo>
                  <a:lnTo>
                    <a:pt x="2817876" y="803148"/>
                  </a:lnTo>
                  <a:lnTo>
                    <a:pt x="2845308" y="803148"/>
                  </a:lnTo>
                  <a:close/>
                </a:path>
                <a:path w="5491480" h="1861185">
                  <a:moveTo>
                    <a:pt x="4622292" y="12"/>
                  </a:moveTo>
                  <a:lnTo>
                    <a:pt x="4611624" y="12"/>
                  </a:lnTo>
                  <a:lnTo>
                    <a:pt x="4611624" y="1536"/>
                  </a:lnTo>
                  <a:lnTo>
                    <a:pt x="4622292" y="1536"/>
                  </a:lnTo>
                  <a:lnTo>
                    <a:pt x="4622292" y="12"/>
                  </a:lnTo>
                  <a:close/>
                </a:path>
                <a:path w="5491480" h="1861185">
                  <a:moveTo>
                    <a:pt x="4649724" y="684288"/>
                  </a:moveTo>
                  <a:lnTo>
                    <a:pt x="4622292" y="684288"/>
                  </a:lnTo>
                  <a:lnTo>
                    <a:pt x="4622292" y="361188"/>
                  </a:lnTo>
                  <a:lnTo>
                    <a:pt x="4611611" y="361188"/>
                  </a:lnTo>
                  <a:lnTo>
                    <a:pt x="4611611" y="684288"/>
                  </a:lnTo>
                  <a:lnTo>
                    <a:pt x="4582655" y="684288"/>
                  </a:lnTo>
                  <a:lnTo>
                    <a:pt x="4616183" y="751344"/>
                  </a:lnTo>
                  <a:lnTo>
                    <a:pt x="4644390" y="694956"/>
                  </a:lnTo>
                  <a:lnTo>
                    <a:pt x="4649724" y="684288"/>
                  </a:lnTo>
                  <a:close/>
                </a:path>
                <a:path w="5491480" h="1861185">
                  <a:moveTo>
                    <a:pt x="5490972" y="1524"/>
                  </a:moveTo>
                  <a:lnTo>
                    <a:pt x="5484876" y="1524"/>
                  </a:lnTo>
                  <a:lnTo>
                    <a:pt x="5484876" y="0"/>
                  </a:lnTo>
                  <a:lnTo>
                    <a:pt x="5218176" y="0"/>
                  </a:lnTo>
                  <a:lnTo>
                    <a:pt x="5218176" y="6096"/>
                  </a:lnTo>
                  <a:lnTo>
                    <a:pt x="5480304" y="6096"/>
                  </a:lnTo>
                  <a:lnTo>
                    <a:pt x="5480304" y="361188"/>
                  </a:lnTo>
                  <a:lnTo>
                    <a:pt x="5490972" y="361188"/>
                  </a:lnTo>
                  <a:lnTo>
                    <a:pt x="5490972" y="1524"/>
                  </a:lnTo>
                  <a:close/>
                </a:path>
              </a:pathLst>
            </a:custGeom>
            <a:solidFill>
              <a:srgbClr val="5B9AD4"/>
            </a:solidFill>
          </p:spPr>
          <p:txBody>
            <a:bodyPr wrap="square" lIns="0" tIns="0" rIns="0" bIns="0" rtlCol="0"/>
            <a:lstStyle/>
            <a:p>
              <a:endParaRPr sz="1632"/>
            </a:p>
          </p:txBody>
        </p:sp>
      </p:grpSp>
      <p:sp>
        <p:nvSpPr>
          <p:cNvPr id="23" name="object 23"/>
          <p:cNvSpPr txBox="1"/>
          <p:nvPr/>
        </p:nvSpPr>
        <p:spPr>
          <a:xfrm>
            <a:off x="7434664" y="3400556"/>
            <a:ext cx="595972" cy="231458"/>
          </a:xfrm>
          <a:prstGeom prst="rect">
            <a:avLst/>
          </a:prstGeom>
        </p:spPr>
        <p:txBody>
          <a:bodyPr vert="horz" wrap="square" lIns="0" tIns="14971" rIns="0" bIns="0" rtlCol="0">
            <a:spAutoFit/>
          </a:bodyPr>
          <a:lstStyle/>
          <a:p>
            <a:pPr marL="207294">
              <a:spcBef>
                <a:spcPts val="118"/>
              </a:spcBef>
            </a:pPr>
            <a:r>
              <a:rPr sz="1406" spc="-23" dirty="0">
                <a:latin typeface="Carlito"/>
                <a:cs typeface="Carlito"/>
              </a:rPr>
              <a:t>3m</a:t>
            </a:r>
            <a:endParaRPr sz="1406">
              <a:latin typeface="Carlito"/>
              <a:cs typeface="Carlito"/>
            </a:endParaRPr>
          </a:p>
        </p:txBody>
      </p:sp>
      <p:sp>
        <p:nvSpPr>
          <p:cNvPr id="24" name="object 24"/>
          <p:cNvSpPr txBox="1"/>
          <p:nvPr/>
        </p:nvSpPr>
        <p:spPr>
          <a:xfrm>
            <a:off x="6429509" y="3833089"/>
            <a:ext cx="119194" cy="231458"/>
          </a:xfrm>
          <a:prstGeom prst="rect">
            <a:avLst/>
          </a:prstGeom>
        </p:spPr>
        <p:txBody>
          <a:bodyPr vert="horz" wrap="square" lIns="0" tIns="14971" rIns="0" bIns="0" rtlCol="0">
            <a:spAutoFit/>
          </a:bodyPr>
          <a:lstStyle/>
          <a:p>
            <a:pPr marL="11516">
              <a:spcBef>
                <a:spcPts val="118"/>
              </a:spcBef>
            </a:pPr>
            <a:r>
              <a:rPr sz="1406" spc="-45" dirty="0">
                <a:latin typeface="Carlito"/>
                <a:cs typeface="Carlito"/>
              </a:rPr>
              <a:t>d</a:t>
            </a:r>
            <a:endParaRPr sz="1406">
              <a:latin typeface="Carlito"/>
              <a:cs typeface="Carlito"/>
            </a:endParaRPr>
          </a:p>
        </p:txBody>
      </p:sp>
      <p:sp>
        <p:nvSpPr>
          <p:cNvPr id="25" name="object 25"/>
          <p:cNvSpPr txBox="1"/>
          <p:nvPr/>
        </p:nvSpPr>
        <p:spPr>
          <a:xfrm>
            <a:off x="5520176" y="3833089"/>
            <a:ext cx="119194" cy="231458"/>
          </a:xfrm>
          <a:prstGeom prst="rect">
            <a:avLst/>
          </a:prstGeom>
        </p:spPr>
        <p:txBody>
          <a:bodyPr vert="horz" wrap="square" lIns="0" tIns="14971" rIns="0" bIns="0" rtlCol="0">
            <a:spAutoFit/>
          </a:bodyPr>
          <a:lstStyle/>
          <a:p>
            <a:pPr marL="11516">
              <a:spcBef>
                <a:spcPts val="118"/>
              </a:spcBef>
            </a:pPr>
            <a:r>
              <a:rPr sz="1406" spc="-45" dirty="0">
                <a:latin typeface="Carlito"/>
                <a:cs typeface="Carlito"/>
              </a:rPr>
              <a:t>d</a:t>
            </a:r>
            <a:endParaRPr sz="1406">
              <a:latin typeface="Carlito"/>
              <a:cs typeface="Carlito"/>
            </a:endParaRPr>
          </a:p>
        </p:txBody>
      </p:sp>
      <p:sp>
        <p:nvSpPr>
          <p:cNvPr id="26" name="object 26"/>
          <p:cNvSpPr txBox="1"/>
          <p:nvPr/>
        </p:nvSpPr>
        <p:spPr>
          <a:xfrm>
            <a:off x="5737611" y="4474316"/>
            <a:ext cx="595972" cy="231458"/>
          </a:xfrm>
          <a:prstGeom prst="rect">
            <a:avLst/>
          </a:prstGeom>
        </p:spPr>
        <p:txBody>
          <a:bodyPr vert="horz" wrap="square" lIns="0" tIns="14971" rIns="0" bIns="0" rtlCol="0">
            <a:spAutoFit/>
          </a:bodyPr>
          <a:lstStyle/>
          <a:p>
            <a:pPr marL="77735" algn="ctr">
              <a:spcBef>
                <a:spcPts val="118"/>
              </a:spcBef>
            </a:pPr>
            <a:r>
              <a:rPr sz="1406" spc="-45" dirty="0">
                <a:latin typeface="Carlito"/>
                <a:cs typeface="Carlito"/>
              </a:rPr>
              <a:t>d</a:t>
            </a:r>
            <a:endParaRPr sz="1406">
              <a:latin typeface="Carlito"/>
              <a:cs typeface="Carlito"/>
            </a:endParaRPr>
          </a:p>
        </p:txBody>
      </p:sp>
      <p:sp>
        <p:nvSpPr>
          <p:cNvPr id="27" name="object 27"/>
          <p:cNvSpPr txBox="1"/>
          <p:nvPr/>
        </p:nvSpPr>
        <p:spPr>
          <a:xfrm>
            <a:off x="3510806" y="4119187"/>
            <a:ext cx="261997" cy="231458"/>
          </a:xfrm>
          <a:prstGeom prst="rect">
            <a:avLst/>
          </a:prstGeom>
        </p:spPr>
        <p:txBody>
          <a:bodyPr vert="horz" wrap="square" lIns="0" tIns="14971" rIns="0" bIns="0" rtlCol="0">
            <a:spAutoFit/>
          </a:bodyPr>
          <a:lstStyle/>
          <a:p>
            <a:pPr marL="11516">
              <a:spcBef>
                <a:spcPts val="118"/>
              </a:spcBef>
            </a:pPr>
            <a:r>
              <a:rPr sz="1406" spc="-23" dirty="0">
                <a:latin typeface="Carlito"/>
                <a:cs typeface="Carlito"/>
              </a:rPr>
              <a:t>6m</a:t>
            </a:r>
            <a:endParaRPr sz="1406">
              <a:latin typeface="Carlito"/>
              <a:cs typeface="Carlito"/>
            </a:endParaRPr>
          </a:p>
        </p:txBody>
      </p:sp>
      <p:sp>
        <p:nvSpPr>
          <p:cNvPr id="28" name="object 28"/>
          <p:cNvSpPr txBox="1"/>
          <p:nvPr/>
        </p:nvSpPr>
        <p:spPr>
          <a:xfrm>
            <a:off x="4661969" y="4095673"/>
            <a:ext cx="261997" cy="231458"/>
          </a:xfrm>
          <a:prstGeom prst="rect">
            <a:avLst/>
          </a:prstGeom>
        </p:spPr>
        <p:txBody>
          <a:bodyPr vert="horz" wrap="square" lIns="0" tIns="14971" rIns="0" bIns="0" rtlCol="0">
            <a:spAutoFit/>
          </a:bodyPr>
          <a:lstStyle/>
          <a:p>
            <a:pPr marL="11516">
              <a:spcBef>
                <a:spcPts val="118"/>
              </a:spcBef>
            </a:pPr>
            <a:r>
              <a:rPr sz="1406" spc="-23" dirty="0">
                <a:latin typeface="Carlito"/>
                <a:cs typeface="Carlito"/>
              </a:rPr>
              <a:t>6m</a:t>
            </a:r>
            <a:endParaRPr sz="1406">
              <a:latin typeface="Carlito"/>
              <a:cs typeface="Carlito"/>
            </a:endParaRPr>
          </a:p>
        </p:txBody>
      </p:sp>
      <p:sp>
        <p:nvSpPr>
          <p:cNvPr id="29" name="object 29"/>
          <p:cNvSpPr txBox="1"/>
          <p:nvPr/>
        </p:nvSpPr>
        <p:spPr>
          <a:xfrm>
            <a:off x="3371230" y="3582975"/>
            <a:ext cx="115740" cy="231458"/>
          </a:xfrm>
          <a:prstGeom prst="rect">
            <a:avLst/>
          </a:prstGeom>
        </p:spPr>
        <p:txBody>
          <a:bodyPr vert="horz" wrap="square" lIns="0" tIns="14971" rIns="0" bIns="0" rtlCol="0">
            <a:spAutoFit/>
          </a:bodyPr>
          <a:lstStyle/>
          <a:p>
            <a:pPr marL="11516">
              <a:spcBef>
                <a:spcPts val="118"/>
              </a:spcBef>
            </a:pPr>
            <a:r>
              <a:rPr sz="1406" spc="-45" dirty="0">
                <a:latin typeface="Carlito"/>
                <a:cs typeface="Carlito"/>
              </a:rPr>
              <a:t>1</a:t>
            </a:r>
            <a:endParaRPr sz="1406">
              <a:latin typeface="Carlito"/>
              <a:cs typeface="Carlito"/>
            </a:endParaRPr>
          </a:p>
        </p:txBody>
      </p:sp>
      <p:sp>
        <p:nvSpPr>
          <p:cNvPr id="30" name="object 30"/>
          <p:cNvSpPr/>
          <p:nvPr/>
        </p:nvSpPr>
        <p:spPr>
          <a:xfrm>
            <a:off x="6535004" y="4336605"/>
            <a:ext cx="232631" cy="430137"/>
          </a:xfrm>
          <a:custGeom>
            <a:avLst/>
            <a:gdLst/>
            <a:ahLst/>
            <a:cxnLst/>
            <a:rect l="l" t="t" r="r" b="b"/>
            <a:pathLst>
              <a:path w="256539" h="474345">
                <a:moveTo>
                  <a:pt x="256032" y="0"/>
                </a:moveTo>
                <a:lnTo>
                  <a:pt x="245351" y="0"/>
                </a:lnTo>
                <a:lnTo>
                  <a:pt x="245351" y="462889"/>
                </a:lnTo>
                <a:lnTo>
                  <a:pt x="0" y="446532"/>
                </a:lnTo>
                <a:lnTo>
                  <a:pt x="0" y="457212"/>
                </a:lnTo>
                <a:lnTo>
                  <a:pt x="249936" y="473964"/>
                </a:lnTo>
                <a:lnTo>
                  <a:pt x="250786" y="467880"/>
                </a:lnTo>
                <a:lnTo>
                  <a:pt x="256032" y="467880"/>
                </a:lnTo>
                <a:lnTo>
                  <a:pt x="256032" y="0"/>
                </a:lnTo>
                <a:close/>
              </a:path>
            </a:pathLst>
          </a:custGeom>
          <a:solidFill>
            <a:srgbClr val="5B9AD4"/>
          </a:solidFill>
        </p:spPr>
        <p:txBody>
          <a:bodyPr wrap="square" lIns="0" tIns="0" rIns="0" bIns="0" rtlCol="0"/>
          <a:lstStyle/>
          <a:p>
            <a:endParaRPr sz="1632"/>
          </a:p>
        </p:txBody>
      </p:sp>
      <p:sp>
        <p:nvSpPr>
          <p:cNvPr id="31" name="object 31"/>
          <p:cNvSpPr txBox="1"/>
          <p:nvPr/>
        </p:nvSpPr>
        <p:spPr>
          <a:xfrm>
            <a:off x="6772257" y="4402435"/>
            <a:ext cx="115740" cy="231458"/>
          </a:xfrm>
          <a:prstGeom prst="rect">
            <a:avLst/>
          </a:prstGeom>
        </p:spPr>
        <p:txBody>
          <a:bodyPr vert="horz" wrap="square" lIns="0" tIns="14971" rIns="0" bIns="0" rtlCol="0">
            <a:spAutoFit/>
          </a:bodyPr>
          <a:lstStyle/>
          <a:p>
            <a:pPr marL="11516">
              <a:spcBef>
                <a:spcPts val="118"/>
              </a:spcBef>
            </a:pPr>
            <a:r>
              <a:rPr sz="1406" spc="-45" dirty="0">
                <a:latin typeface="Carlito"/>
                <a:cs typeface="Carlito"/>
              </a:rPr>
              <a:t>1</a:t>
            </a:r>
            <a:endParaRPr sz="1406">
              <a:latin typeface="Carlito"/>
              <a:cs typeface="Carlito"/>
            </a:endParaRPr>
          </a:p>
        </p:txBody>
      </p:sp>
      <p:sp>
        <p:nvSpPr>
          <p:cNvPr id="33" name="object 33"/>
          <p:cNvSpPr txBox="1">
            <a:spLocks noGrp="1"/>
          </p:cNvSpPr>
          <p:nvPr>
            <p:ph type="sldNum" sz="quarter" idx="7"/>
          </p:nvPr>
        </p:nvSpPr>
        <p:spPr>
          <a:xfrm>
            <a:off x="9655592" y="6438383"/>
            <a:ext cx="269270" cy="161616"/>
          </a:xfrm>
          <a:prstGeom prst="rect">
            <a:avLst/>
          </a:prstGeom>
        </p:spPr>
        <p:txBody>
          <a:bodyPr vert="horz" wrap="square" lIns="0" tIns="0" rIns="0" bIns="0" rtlCol="0">
            <a:spAutoFit/>
          </a:bodyPr>
          <a:lstStyle>
            <a:defPPr>
              <a:defRPr kern="0"/>
            </a:defPPr>
            <a:lvl1pPr>
              <a:defRPr sz="1050" b="0" i="0">
                <a:solidFill>
                  <a:srgbClr val="898989"/>
                </a:solidFill>
                <a:latin typeface="Carlito"/>
                <a:cs typeface="Carlito"/>
              </a:defRPr>
            </a:lvl1pPr>
          </a:lstStyle>
          <a:p>
            <a:pPr marL="149860">
              <a:lnSpc>
                <a:spcPts val="1115"/>
              </a:lnSpc>
            </a:pPr>
            <a:fld id="{81D60167-4931-47E6-BA6A-407CBD079E47}" type="slidenum">
              <a:rPr lang="en-US" spc="-50" smtClean="0"/>
              <a:pPr marL="149860">
                <a:lnSpc>
                  <a:spcPts val="1115"/>
                </a:lnSpc>
              </a:pPr>
              <a:t>182</a:t>
            </a:fld>
            <a:endParaRPr spc="-23" dirty="0"/>
          </a:p>
        </p:txBody>
      </p:sp>
      <p:sp>
        <p:nvSpPr>
          <p:cNvPr id="32" name="object 32"/>
          <p:cNvSpPr txBox="1"/>
          <p:nvPr/>
        </p:nvSpPr>
        <p:spPr>
          <a:xfrm>
            <a:off x="5897484" y="4735564"/>
            <a:ext cx="835513" cy="676965"/>
          </a:xfrm>
          <a:prstGeom prst="rect">
            <a:avLst/>
          </a:prstGeom>
        </p:spPr>
        <p:txBody>
          <a:bodyPr vert="horz" wrap="square" lIns="0" tIns="14971" rIns="0" bIns="0" rtlCol="0">
            <a:spAutoFit/>
          </a:bodyPr>
          <a:lstStyle/>
          <a:p>
            <a:pPr marR="4607" algn="r">
              <a:spcBef>
                <a:spcPts val="118"/>
              </a:spcBef>
            </a:pPr>
            <a:r>
              <a:rPr sz="1406" spc="-45" dirty="0">
                <a:latin typeface="Carlito"/>
                <a:cs typeface="Carlito"/>
              </a:rPr>
              <a:t>1</a:t>
            </a:r>
            <a:endParaRPr sz="1406">
              <a:latin typeface="Carlito"/>
              <a:cs typeface="Carlito"/>
            </a:endParaRPr>
          </a:p>
          <a:p>
            <a:pPr>
              <a:spcBef>
                <a:spcPts val="113"/>
              </a:spcBef>
            </a:pPr>
            <a:endParaRPr sz="1406">
              <a:latin typeface="Carlito"/>
              <a:cs typeface="Carlito"/>
            </a:endParaRPr>
          </a:p>
          <a:p>
            <a:pPr marL="11516"/>
            <a:r>
              <a:rPr sz="1406" spc="-23" dirty="0">
                <a:latin typeface="Carlito"/>
                <a:cs typeface="Carlito"/>
              </a:rPr>
              <a:t>18m</a:t>
            </a:r>
            <a:endParaRPr sz="1406">
              <a:latin typeface="Carlito"/>
              <a:cs typeface="Carlito"/>
            </a:endParaRP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002159" y="1467647"/>
            <a:ext cx="4751195" cy="436700"/>
          </a:xfrm>
          <a:prstGeom prst="rect">
            <a:avLst/>
          </a:prstGeom>
        </p:spPr>
      </p:pic>
      <p:pic>
        <p:nvPicPr>
          <p:cNvPr id="3" name="object 3"/>
          <p:cNvPicPr/>
          <p:nvPr/>
        </p:nvPicPr>
        <p:blipFill>
          <a:blip r:embed="rId3" cstate="print"/>
          <a:stretch>
            <a:fillRect/>
          </a:stretch>
        </p:blipFill>
        <p:spPr>
          <a:xfrm>
            <a:off x="5211082" y="1995558"/>
            <a:ext cx="834707" cy="237697"/>
          </a:xfrm>
          <a:prstGeom prst="rect">
            <a:avLst/>
          </a:prstGeom>
        </p:spPr>
      </p:pic>
      <p:pic>
        <p:nvPicPr>
          <p:cNvPr id="4" name="object 4"/>
          <p:cNvPicPr/>
          <p:nvPr/>
        </p:nvPicPr>
        <p:blipFill>
          <a:blip r:embed="rId4" cstate="print"/>
          <a:stretch>
            <a:fillRect/>
          </a:stretch>
        </p:blipFill>
        <p:spPr>
          <a:xfrm>
            <a:off x="1982813" y="2407383"/>
            <a:ext cx="3664970" cy="436700"/>
          </a:xfrm>
          <a:prstGeom prst="rect">
            <a:avLst/>
          </a:prstGeom>
        </p:spPr>
      </p:pic>
      <p:pic>
        <p:nvPicPr>
          <p:cNvPr id="5" name="object 5"/>
          <p:cNvPicPr/>
          <p:nvPr/>
        </p:nvPicPr>
        <p:blipFill>
          <a:blip r:embed="rId5" cstate="print"/>
          <a:stretch>
            <a:fillRect/>
          </a:stretch>
        </p:blipFill>
        <p:spPr>
          <a:xfrm>
            <a:off x="3795949" y="2932530"/>
            <a:ext cx="1600315" cy="281920"/>
          </a:xfrm>
          <a:prstGeom prst="rect">
            <a:avLst/>
          </a:prstGeom>
        </p:spPr>
      </p:pic>
      <p:grpSp>
        <p:nvGrpSpPr>
          <p:cNvPr id="6" name="object 6"/>
          <p:cNvGrpSpPr/>
          <p:nvPr/>
        </p:nvGrpSpPr>
        <p:grpSpPr>
          <a:xfrm>
            <a:off x="2002159" y="3377521"/>
            <a:ext cx="4458564" cy="246450"/>
            <a:chOff x="832103" y="3724655"/>
            <a:chExt cx="4916805" cy="271780"/>
          </a:xfrm>
        </p:grpSpPr>
        <p:pic>
          <p:nvPicPr>
            <p:cNvPr id="7" name="object 7"/>
            <p:cNvPicPr/>
            <p:nvPr/>
          </p:nvPicPr>
          <p:blipFill>
            <a:blip r:embed="rId6" cstate="print"/>
            <a:stretch>
              <a:fillRect/>
            </a:stretch>
          </p:blipFill>
          <p:spPr>
            <a:xfrm>
              <a:off x="832103" y="3724655"/>
              <a:ext cx="4748784" cy="54863"/>
            </a:xfrm>
            <a:prstGeom prst="rect">
              <a:avLst/>
            </a:prstGeom>
          </p:spPr>
        </p:pic>
        <p:pic>
          <p:nvPicPr>
            <p:cNvPr id="8" name="object 8"/>
            <p:cNvPicPr/>
            <p:nvPr/>
          </p:nvPicPr>
          <p:blipFill>
            <a:blip r:embed="rId7" cstate="print"/>
            <a:stretch>
              <a:fillRect/>
            </a:stretch>
          </p:blipFill>
          <p:spPr>
            <a:xfrm>
              <a:off x="835151" y="3779519"/>
              <a:ext cx="4913376" cy="216407"/>
            </a:xfrm>
            <a:prstGeom prst="rect">
              <a:avLst/>
            </a:prstGeom>
          </p:spPr>
        </p:pic>
      </p:grpSp>
      <p:pic>
        <p:nvPicPr>
          <p:cNvPr id="9" name="object 9"/>
          <p:cNvPicPr/>
          <p:nvPr/>
        </p:nvPicPr>
        <p:blipFill>
          <a:blip r:embed="rId8" cstate="print"/>
          <a:stretch>
            <a:fillRect/>
          </a:stretch>
        </p:blipFill>
        <p:spPr>
          <a:xfrm>
            <a:off x="1985576" y="3786583"/>
            <a:ext cx="3477023" cy="243226"/>
          </a:xfrm>
          <a:prstGeom prst="rect">
            <a:avLst/>
          </a:prstGeom>
        </p:spPr>
      </p:pic>
      <p:pic>
        <p:nvPicPr>
          <p:cNvPr id="10" name="object 10"/>
          <p:cNvPicPr/>
          <p:nvPr/>
        </p:nvPicPr>
        <p:blipFill>
          <a:blip r:embed="rId9" cstate="print"/>
          <a:stretch>
            <a:fillRect/>
          </a:stretch>
        </p:blipFill>
        <p:spPr>
          <a:xfrm>
            <a:off x="2004924" y="4156950"/>
            <a:ext cx="1614135" cy="237697"/>
          </a:xfrm>
          <a:prstGeom prst="rect">
            <a:avLst/>
          </a:prstGeom>
        </p:spPr>
      </p:pic>
      <p:pic>
        <p:nvPicPr>
          <p:cNvPr id="11" name="object 11"/>
          <p:cNvPicPr/>
          <p:nvPr/>
        </p:nvPicPr>
        <p:blipFill>
          <a:blip r:embed="rId10" cstate="print"/>
          <a:stretch>
            <a:fillRect/>
          </a:stretch>
        </p:blipFill>
        <p:spPr>
          <a:xfrm>
            <a:off x="2004924" y="4588122"/>
            <a:ext cx="1188489" cy="207295"/>
          </a:xfrm>
          <a:prstGeom prst="rect">
            <a:avLst/>
          </a:prstGeom>
        </p:spPr>
      </p:pic>
      <p:pic>
        <p:nvPicPr>
          <p:cNvPr id="12" name="object 12"/>
          <p:cNvPicPr/>
          <p:nvPr/>
        </p:nvPicPr>
        <p:blipFill>
          <a:blip r:embed="rId11" cstate="print"/>
          <a:stretch>
            <a:fillRect/>
          </a:stretch>
        </p:blipFill>
        <p:spPr>
          <a:xfrm>
            <a:off x="1991103" y="4999949"/>
            <a:ext cx="4560484" cy="248753"/>
          </a:xfrm>
          <a:prstGeom prst="rect">
            <a:avLst/>
          </a:prstGeom>
        </p:spPr>
      </p:pic>
      <p:sp>
        <p:nvSpPr>
          <p:cNvPr id="13" name="object 13"/>
          <p:cNvSpPr txBox="1">
            <a:spLocks noGrp="1"/>
          </p:cNvSpPr>
          <p:nvPr>
            <p:ph type="sldNum" sz="quarter" idx="7"/>
          </p:nvPr>
        </p:nvSpPr>
        <p:spPr>
          <a:xfrm>
            <a:off x="9655592" y="6438383"/>
            <a:ext cx="269270" cy="161616"/>
          </a:xfrm>
          <a:prstGeom prst="rect">
            <a:avLst/>
          </a:prstGeom>
        </p:spPr>
        <p:txBody>
          <a:bodyPr vert="horz" wrap="square" lIns="0" tIns="0" rIns="0" bIns="0" rtlCol="0">
            <a:spAutoFit/>
          </a:bodyPr>
          <a:lstStyle>
            <a:defPPr>
              <a:defRPr kern="0"/>
            </a:defPPr>
            <a:lvl1pPr>
              <a:defRPr sz="1050" b="0" i="0">
                <a:solidFill>
                  <a:srgbClr val="898989"/>
                </a:solidFill>
                <a:latin typeface="Carlito"/>
                <a:cs typeface="Carlito"/>
              </a:defRPr>
            </a:lvl1pPr>
          </a:lstStyle>
          <a:p>
            <a:pPr marL="149860">
              <a:lnSpc>
                <a:spcPts val="1115"/>
              </a:lnSpc>
            </a:pPr>
            <a:fld id="{81D60167-4931-47E6-BA6A-407CBD079E47}" type="slidenum">
              <a:rPr lang="en-US" spc="-50" smtClean="0"/>
              <a:pPr marL="149860">
                <a:lnSpc>
                  <a:spcPts val="1115"/>
                </a:lnSpc>
              </a:pPr>
              <a:t>183</a:t>
            </a:fld>
            <a:endParaRPr spc="-23" dirty="0"/>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975475" y="985595"/>
            <a:ext cx="6695043" cy="804407"/>
          </a:xfrm>
          <a:prstGeom prst="rect">
            <a:avLst/>
          </a:prstGeom>
        </p:spPr>
        <p:txBody>
          <a:bodyPr vert="horz" wrap="square" lIns="0" tIns="10941" rIns="0" bIns="0" rtlCol="0" anchor="ctr">
            <a:spAutoFit/>
          </a:bodyPr>
          <a:lstStyle/>
          <a:p>
            <a:pPr marL="1554709" marR="4607" indent="-1543768">
              <a:lnSpc>
                <a:spcPct val="120000"/>
              </a:lnSpc>
              <a:spcBef>
                <a:spcPts val="86"/>
              </a:spcBef>
            </a:pPr>
            <a:r>
              <a:rPr sz="2222" u="sng" dirty="0">
                <a:solidFill>
                  <a:srgbClr val="0070BF"/>
                </a:solidFill>
                <a:uFill>
                  <a:solidFill>
                    <a:srgbClr val="0070BF"/>
                  </a:solidFill>
                </a:uFill>
                <a:latin typeface="Carlito"/>
                <a:cs typeface="Carlito"/>
              </a:rPr>
              <a:t>Problem</a:t>
            </a:r>
            <a:r>
              <a:rPr sz="2222" u="sng" spc="-54" dirty="0">
                <a:solidFill>
                  <a:srgbClr val="0070BF"/>
                </a:solidFill>
                <a:uFill>
                  <a:solidFill>
                    <a:srgbClr val="0070BF"/>
                  </a:solidFill>
                </a:uFill>
                <a:latin typeface="Carlito"/>
                <a:cs typeface="Carlito"/>
              </a:rPr>
              <a:t> </a:t>
            </a:r>
            <a:r>
              <a:rPr sz="2222" u="sng" dirty="0">
                <a:solidFill>
                  <a:srgbClr val="0070BF"/>
                </a:solidFill>
                <a:uFill>
                  <a:solidFill>
                    <a:srgbClr val="0070BF"/>
                  </a:solidFill>
                </a:uFill>
                <a:latin typeface="Carlito"/>
                <a:cs typeface="Carlito"/>
              </a:rPr>
              <a:t>2:</a:t>
            </a:r>
            <a:r>
              <a:rPr sz="2222" u="sng" spc="-32" dirty="0">
                <a:solidFill>
                  <a:srgbClr val="0070BF"/>
                </a:solidFill>
                <a:uFill>
                  <a:solidFill>
                    <a:srgbClr val="0070BF"/>
                  </a:solidFill>
                </a:uFill>
                <a:latin typeface="Carlito"/>
                <a:cs typeface="Carlito"/>
              </a:rPr>
              <a:t> </a:t>
            </a:r>
            <a:r>
              <a:rPr sz="2222" dirty="0">
                <a:solidFill>
                  <a:srgbClr val="000000"/>
                </a:solidFill>
                <a:latin typeface="Carlito"/>
                <a:cs typeface="Carlito"/>
              </a:rPr>
              <a:t>The</a:t>
            </a:r>
            <a:r>
              <a:rPr sz="2222" spc="-41" dirty="0">
                <a:solidFill>
                  <a:srgbClr val="000000"/>
                </a:solidFill>
                <a:latin typeface="Carlito"/>
                <a:cs typeface="Carlito"/>
              </a:rPr>
              <a:t> </a:t>
            </a:r>
            <a:r>
              <a:rPr sz="2222" dirty="0">
                <a:solidFill>
                  <a:srgbClr val="000000"/>
                </a:solidFill>
                <a:latin typeface="Carlito"/>
                <a:cs typeface="Carlito"/>
              </a:rPr>
              <a:t>following</a:t>
            </a:r>
            <a:r>
              <a:rPr sz="2222" spc="-45" dirty="0">
                <a:solidFill>
                  <a:srgbClr val="000000"/>
                </a:solidFill>
                <a:latin typeface="Carlito"/>
                <a:cs typeface="Carlito"/>
              </a:rPr>
              <a:t> </a:t>
            </a:r>
            <a:r>
              <a:rPr sz="2222" dirty="0">
                <a:solidFill>
                  <a:srgbClr val="000000"/>
                </a:solidFill>
                <a:latin typeface="Carlito"/>
                <a:cs typeface="Carlito"/>
              </a:rPr>
              <a:t>depth</a:t>
            </a:r>
            <a:r>
              <a:rPr sz="2222" spc="-54" dirty="0">
                <a:solidFill>
                  <a:srgbClr val="000000"/>
                </a:solidFill>
                <a:latin typeface="Carlito"/>
                <a:cs typeface="Carlito"/>
              </a:rPr>
              <a:t> </a:t>
            </a:r>
            <a:r>
              <a:rPr sz="2222" spc="-18" dirty="0">
                <a:solidFill>
                  <a:srgbClr val="000000"/>
                </a:solidFill>
                <a:latin typeface="Carlito"/>
                <a:cs typeface="Carlito"/>
              </a:rPr>
              <a:t>refer</a:t>
            </a:r>
            <a:r>
              <a:rPr sz="2222" spc="-63" dirty="0">
                <a:solidFill>
                  <a:srgbClr val="000000"/>
                </a:solidFill>
                <a:latin typeface="Carlito"/>
                <a:cs typeface="Carlito"/>
              </a:rPr>
              <a:t> </a:t>
            </a:r>
            <a:r>
              <a:rPr sz="2222" dirty="0">
                <a:solidFill>
                  <a:srgbClr val="000000"/>
                </a:solidFill>
                <a:latin typeface="Carlito"/>
                <a:cs typeface="Carlito"/>
              </a:rPr>
              <a:t>to</a:t>
            </a:r>
            <a:r>
              <a:rPr sz="2222" spc="-41" dirty="0">
                <a:solidFill>
                  <a:srgbClr val="000000"/>
                </a:solidFill>
                <a:latin typeface="Carlito"/>
                <a:cs typeface="Carlito"/>
              </a:rPr>
              <a:t> </a:t>
            </a:r>
            <a:r>
              <a:rPr sz="2222" dirty="0">
                <a:solidFill>
                  <a:srgbClr val="000000"/>
                </a:solidFill>
                <a:latin typeface="Carlito"/>
                <a:cs typeface="Carlito"/>
              </a:rPr>
              <a:t>an</a:t>
            </a:r>
            <a:r>
              <a:rPr sz="2222" spc="-36" dirty="0">
                <a:solidFill>
                  <a:srgbClr val="000000"/>
                </a:solidFill>
                <a:latin typeface="Carlito"/>
                <a:cs typeface="Carlito"/>
              </a:rPr>
              <a:t> </a:t>
            </a:r>
            <a:r>
              <a:rPr sz="2222" dirty="0">
                <a:solidFill>
                  <a:srgbClr val="000000"/>
                </a:solidFill>
                <a:latin typeface="Carlito"/>
                <a:cs typeface="Carlito"/>
              </a:rPr>
              <a:t>irregular</a:t>
            </a:r>
            <a:r>
              <a:rPr sz="2222" spc="-59" dirty="0">
                <a:solidFill>
                  <a:srgbClr val="000000"/>
                </a:solidFill>
                <a:latin typeface="Carlito"/>
                <a:cs typeface="Carlito"/>
              </a:rPr>
              <a:t> </a:t>
            </a:r>
            <a:r>
              <a:rPr sz="2222" spc="-9" dirty="0">
                <a:solidFill>
                  <a:srgbClr val="000000"/>
                </a:solidFill>
                <a:latin typeface="Carlito"/>
                <a:cs typeface="Carlito"/>
              </a:rPr>
              <a:t>canal: </a:t>
            </a:r>
            <a:r>
              <a:rPr sz="2222" dirty="0">
                <a:solidFill>
                  <a:srgbClr val="000000"/>
                </a:solidFill>
                <a:latin typeface="Carlito"/>
                <a:cs typeface="Carlito"/>
              </a:rPr>
              <a:t>Bed</a:t>
            </a:r>
            <a:r>
              <a:rPr sz="2222" spc="-27" dirty="0">
                <a:solidFill>
                  <a:srgbClr val="000000"/>
                </a:solidFill>
                <a:latin typeface="Carlito"/>
                <a:cs typeface="Carlito"/>
              </a:rPr>
              <a:t> </a:t>
            </a:r>
            <a:r>
              <a:rPr sz="2222" spc="-9" dirty="0">
                <a:solidFill>
                  <a:srgbClr val="000000"/>
                </a:solidFill>
                <a:latin typeface="Carlito"/>
                <a:cs typeface="Carlito"/>
              </a:rPr>
              <a:t>width=1m</a:t>
            </a:r>
            <a:endParaRPr sz="2222">
              <a:latin typeface="Carlito"/>
              <a:cs typeface="Carlito"/>
            </a:endParaRPr>
          </a:p>
        </p:txBody>
      </p:sp>
      <p:sp>
        <p:nvSpPr>
          <p:cNvPr id="3" name="object 3"/>
          <p:cNvSpPr txBox="1"/>
          <p:nvPr/>
        </p:nvSpPr>
        <p:spPr>
          <a:xfrm>
            <a:off x="1975475" y="1782316"/>
            <a:ext cx="7528829" cy="1951901"/>
          </a:xfrm>
          <a:prstGeom prst="rect">
            <a:avLst/>
          </a:prstGeom>
        </p:spPr>
        <p:txBody>
          <a:bodyPr vert="horz" wrap="square" lIns="0" tIns="78887" rIns="0" bIns="0" rtlCol="0">
            <a:spAutoFit/>
          </a:bodyPr>
          <a:lstStyle/>
          <a:p>
            <a:pPr marL="1296742">
              <a:spcBef>
                <a:spcPts val="621"/>
              </a:spcBef>
            </a:pPr>
            <a:r>
              <a:rPr sz="2222" dirty="0">
                <a:latin typeface="Carlito"/>
                <a:cs typeface="Carlito"/>
              </a:rPr>
              <a:t>side</a:t>
            </a:r>
            <a:r>
              <a:rPr sz="2222" spc="-36" dirty="0">
                <a:latin typeface="Carlito"/>
                <a:cs typeface="Carlito"/>
              </a:rPr>
              <a:t> </a:t>
            </a:r>
            <a:r>
              <a:rPr sz="2222" dirty="0">
                <a:latin typeface="Carlito"/>
                <a:cs typeface="Carlito"/>
              </a:rPr>
              <a:t>slope</a:t>
            </a:r>
            <a:r>
              <a:rPr sz="2222" spc="-32" dirty="0">
                <a:latin typeface="Carlito"/>
                <a:cs typeface="Carlito"/>
              </a:rPr>
              <a:t> </a:t>
            </a:r>
            <a:r>
              <a:rPr sz="2222" spc="-9" dirty="0">
                <a:latin typeface="Carlito"/>
                <a:cs typeface="Carlito"/>
              </a:rPr>
              <a:t>=2H:1v(filling)</a:t>
            </a:r>
            <a:endParaRPr sz="2222">
              <a:latin typeface="Carlito"/>
              <a:cs typeface="Carlito"/>
            </a:endParaRPr>
          </a:p>
          <a:p>
            <a:pPr marL="2519204">
              <a:spcBef>
                <a:spcPts val="530"/>
              </a:spcBef>
            </a:pPr>
            <a:r>
              <a:rPr sz="2222" dirty="0">
                <a:latin typeface="Carlito"/>
                <a:cs typeface="Carlito"/>
              </a:rPr>
              <a:t>=1H:1v</a:t>
            </a:r>
            <a:r>
              <a:rPr sz="2222" spc="-18" dirty="0">
                <a:latin typeface="Carlito"/>
                <a:cs typeface="Carlito"/>
              </a:rPr>
              <a:t> </a:t>
            </a:r>
            <a:r>
              <a:rPr sz="2222" spc="-9" dirty="0">
                <a:latin typeface="Carlito"/>
                <a:cs typeface="Carlito"/>
              </a:rPr>
              <a:t>(cutting)</a:t>
            </a:r>
            <a:endParaRPr sz="2222">
              <a:latin typeface="Carlito"/>
              <a:cs typeface="Carlito"/>
            </a:endParaRPr>
          </a:p>
          <a:p>
            <a:pPr marL="11516" marR="4607">
              <a:lnSpc>
                <a:spcPts val="2403"/>
              </a:lnSpc>
              <a:spcBef>
                <a:spcPts val="833"/>
              </a:spcBef>
            </a:pPr>
            <a:r>
              <a:rPr sz="2222" spc="-59" dirty="0">
                <a:latin typeface="Carlito"/>
                <a:cs typeface="Carlito"/>
              </a:rPr>
              <a:t>Top</a:t>
            </a:r>
            <a:r>
              <a:rPr sz="2222" spc="-45" dirty="0">
                <a:latin typeface="Carlito"/>
                <a:cs typeface="Carlito"/>
              </a:rPr>
              <a:t> </a:t>
            </a:r>
            <a:r>
              <a:rPr sz="2222" dirty="0">
                <a:latin typeface="Carlito"/>
                <a:cs typeface="Carlito"/>
              </a:rPr>
              <a:t>width</a:t>
            </a:r>
            <a:r>
              <a:rPr sz="2222" spc="-41" dirty="0">
                <a:latin typeface="Carlito"/>
                <a:cs typeface="Carlito"/>
              </a:rPr>
              <a:t> </a:t>
            </a:r>
            <a:r>
              <a:rPr sz="2222" dirty="0">
                <a:latin typeface="Carlito"/>
                <a:cs typeface="Carlito"/>
              </a:rPr>
              <a:t>of</a:t>
            </a:r>
            <a:r>
              <a:rPr sz="2222" spc="-23" dirty="0">
                <a:latin typeface="Carlito"/>
                <a:cs typeface="Carlito"/>
              </a:rPr>
              <a:t> </a:t>
            </a:r>
            <a:r>
              <a:rPr sz="2222" dirty="0">
                <a:latin typeface="Carlito"/>
                <a:cs typeface="Carlito"/>
              </a:rPr>
              <a:t>embankment</a:t>
            </a:r>
            <a:r>
              <a:rPr sz="2222" spc="-59" dirty="0">
                <a:latin typeface="Carlito"/>
                <a:cs typeface="Carlito"/>
              </a:rPr>
              <a:t> </a:t>
            </a:r>
            <a:r>
              <a:rPr sz="2222" dirty="0">
                <a:latin typeface="Carlito"/>
                <a:cs typeface="Carlito"/>
              </a:rPr>
              <a:t>on</a:t>
            </a:r>
            <a:r>
              <a:rPr sz="2222" spc="-23" dirty="0">
                <a:latin typeface="Carlito"/>
                <a:cs typeface="Carlito"/>
              </a:rPr>
              <a:t> </a:t>
            </a:r>
            <a:r>
              <a:rPr sz="2222" dirty="0">
                <a:latin typeface="Carlito"/>
                <a:cs typeface="Carlito"/>
              </a:rPr>
              <a:t>either</a:t>
            </a:r>
            <a:r>
              <a:rPr sz="2222" spc="-45" dirty="0">
                <a:latin typeface="Carlito"/>
                <a:cs typeface="Carlito"/>
              </a:rPr>
              <a:t> </a:t>
            </a:r>
            <a:r>
              <a:rPr sz="2222" dirty="0">
                <a:latin typeface="Carlito"/>
                <a:cs typeface="Carlito"/>
              </a:rPr>
              <a:t>side</a:t>
            </a:r>
            <a:r>
              <a:rPr sz="2222" spc="-23" dirty="0">
                <a:latin typeface="Carlito"/>
                <a:cs typeface="Carlito"/>
              </a:rPr>
              <a:t> </a:t>
            </a:r>
            <a:r>
              <a:rPr sz="2222" dirty="0">
                <a:latin typeface="Carlito"/>
                <a:cs typeface="Carlito"/>
              </a:rPr>
              <a:t>of canal=3m.</a:t>
            </a:r>
            <a:r>
              <a:rPr sz="2222" spc="-32" dirty="0">
                <a:latin typeface="Carlito"/>
                <a:cs typeface="Carlito"/>
              </a:rPr>
              <a:t> </a:t>
            </a:r>
            <a:r>
              <a:rPr sz="2222" dirty="0">
                <a:latin typeface="Carlito"/>
                <a:cs typeface="Carlito"/>
              </a:rPr>
              <a:t>Full</a:t>
            </a:r>
            <a:r>
              <a:rPr sz="2222" spc="-54" dirty="0">
                <a:latin typeface="Carlito"/>
                <a:cs typeface="Carlito"/>
              </a:rPr>
              <a:t> </a:t>
            </a:r>
            <a:r>
              <a:rPr sz="2222" spc="-9" dirty="0">
                <a:latin typeface="Carlito"/>
                <a:cs typeface="Carlito"/>
              </a:rPr>
              <a:t>supply </a:t>
            </a:r>
            <a:r>
              <a:rPr sz="2222" dirty="0">
                <a:latin typeface="Carlito"/>
                <a:cs typeface="Carlito"/>
              </a:rPr>
              <a:t>depth=5m,</a:t>
            </a:r>
            <a:r>
              <a:rPr sz="2222" spc="-77" dirty="0">
                <a:latin typeface="Carlito"/>
                <a:cs typeface="Carlito"/>
              </a:rPr>
              <a:t> </a:t>
            </a:r>
            <a:r>
              <a:rPr sz="2222" dirty="0">
                <a:latin typeface="Carlito"/>
                <a:cs typeface="Carlito"/>
              </a:rPr>
              <a:t>free</a:t>
            </a:r>
            <a:r>
              <a:rPr sz="2222" spc="-63" dirty="0">
                <a:latin typeface="Carlito"/>
                <a:cs typeface="Carlito"/>
              </a:rPr>
              <a:t> </a:t>
            </a:r>
            <a:r>
              <a:rPr sz="2222" dirty="0">
                <a:latin typeface="Carlito"/>
                <a:cs typeface="Carlito"/>
              </a:rPr>
              <a:t>board=1m,</a:t>
            </a:r>
            <a:r>
              <a:rPr sz="2222" spc="-63" dirty="0">
                <a:latin typeface="Carlito"/>
                <a:cs typeface="Carlito"/>
              </a:rPr>
              <a:t> </a:t>
            </a:r>
            <a:r>
              <a:rPr sz="2222" spc="-9" dirty="0">
                <a:latin typeface="Carlito"/>
                <a:cs typeface="Carlito"/>
              </a:rPr>
              <a:t>GL=100m.</a:t>
            </a:r>
            <a:endParaRPr sz="2222">
              <a:latin typeface="Carlito"/>
              <a:cs typeface="Carlito"/>
            </a:endParaRPr>
          </a:p>
          <a:p>
            <a:pPr marL="11516">
              <a:spcBef>
                <a:spcPts val="499"/>
              </a:spcBef>
            </a:pPr>
            <a:r>
              <a:rPr sz="2222" dirty="0">
                <a:latin typeface="Carlito"/>
                <a:cs typeface="Carlito"/>
              </a:rPr>
              <a:t>Balancing</a:t>
            </a:r>
            <a:r>
              <a:rPr sz="2222" spc="-54" dirty="0">
                <a:latin typeface="Carlito"/>
                <a:cs typeface="Carlito"/>
              </a:rPr>
              <a:t> </a:t>
            </a:r>
            <a:r>
              <a:rPr sz="2222" dirty="0">
                <a:latin typeface="Carlito"/>
                <a:cs typeface="Carlito"/>
              </a:rPr>
              <a:t>depth</a:t>
            </a:r>
            <a:r>
              <a:rPr sz="2222" spc="-86" dirty="0">
                <a:latin typeface="Carlito"/>
                <a:cs typeface="Carlito"/>
              </a:rPr>
              <a:t> </a:t>
            </a:r>
            <a:r>
              <a:rPr sz="2222" dirty="0">
                <a:latin typeface="Carlito"/>
                <a:cs typeface="Carlito"/>
              </a:rPr>
              <a:t>=?(Draw</a:t>
            </a:r>
            <a:r>
              <a:rPr sz="2222" spc="-41" dirty="0">
                <a:latin typeface="Carlito"/>
                <a:cs typeface="Carlito"/>
              </a:rPr>
              <a:t> </a:t>
            </a:r>
            <a:r>
              <a:rPr sz="2222" dirty="0">
                <a:latin typeface="Carlito"/>
                <a:cs typeface="Carlito"/>
              </a:rPr>
              <a:t>neat</a:t>
            </a:r>
            <a:r>
              <a:rPr sz="2222" spc="-45" dirty="0">
                <a:latin typeface="Carlito"/>
                <a:cs typeface="Carlito"/>
              </a:rPr>
              <a:t> </a:t>
            </a:r>
            <a:r>
              <a:rPr sz="2222" spc="-9" dirty="0">
                <a:latin typeface="Carlito"/>
                <a:cs typeface="Carlito"/>
              </a:rPr>
              <a:t>sketches)</a:t>
            </a:r>
            <a:endParaRPr sz="2222">
              <a:latin typeface="Carlito"/>
              <a:cs typeface="Carlito"/>
            </a:endParaRPr>
          </a:p>
        </p:txBody>
      </p:sp>
      <p:sp>
        <p:nvSpPr>
          <p:cNvPr id="4" name="object 4"/>
          <p:cNvSpPr txBox="1"/>
          <p:nvPr/>
        </p:nvSpPr>
        <p:spPr>
          <a:xfrm>
            <a:off x="1975475" y="3779192"/>
            <a:ext cx="699620" cy="354745"/>
          </a:xfrm>
          <a:prstGeom prst="rect">
            <a:avLst/>
          </a:prstGeom>
        </p:spPr>
        <p:txBody>
          <a:bodyPr vert="horz" wrap="square" lIns="0" tIns="12668" rIns="0" bIns="0" rtlCol="0">
            <a:spAutoFit/>
          </a:bodyPr>
          <a:lstStyle/>
          <a:p>
            <a:pPr marL="11516">
              <a:spcBef>
                <a:spcPts val="100"/>
              </a:spcBef>
            </a:pPr>
            <a:r>
              <a:rPr sz="2222" i="1" u="sng" spc="-9" dirty="0">
                <a:solidFill>
                  <a:srgbClr val="0070BF"/>
                </a:solidFill>
                <a:uFill>
                  <a:solidFill>
                    <a:srgbClr val="0070BF"/>
                  </a:solidFill>
                </a:uFill>
                <a:latin typeface="Carlito"/>
                <a:cs typeface="Carlito"/>
              </a:rPr>
              <a:t>Solve:</a:t>
            </a:r>
            <a:endParaRPr sz="2222">
              <a:latin typeface="Carlito"/>
              <a:cs typeface="Carlito"/>
            </a:endParaRPr>
          </a:p>
        </p:txBody>
      </p:sp>
      <p:grpSp>
        <p:nvGrpSpPr>
          <p:cNvPr id="5" name="object 5"/>
          <p:cNvGrpSpPr/>
          <p:nvPr/>
        </p:nvGrpSpPr>
        <p:grpSpPr>
          <a:xfrm>
            <a:off x="3483626" y="4192881"/>
            <a:ext cx="5223827" cy="1484460"/>
            <a:chOff x="2465832" y="4623816"/>
            <a:chExt cx="5760720" cy="1637030"/>
          </a:xfrm>
        </p:grpSpPr>
        <p:sp>
          <p:nvSpPr>
            <p:cNvPr id="6" name="object 6"/>
            <p:cNvSpPr/>
            <p:nvPr/>
          </p:nvSpPr>
          <p:spPr>
            <a:xfrm>
              <a:off x="2465832" y="4623816"/>
              <a:ext cx="2141220" cy="915035"/>
            </a:xfrm>
            <a:custGeom>
              <a:avLst/>
              <a:gdLst/>
              <a:ahLst/>
              <a:cxnLst/>
              <a:rect l="l" t="t" r="r" b="b"/>
              <a:pathLst>
                <a:path w="2141220" h="915035">
                  <a:moveTo>
                    <a:pt x="2141220" y="897636"/>
                  </a:moveTo>
                  <a:lnTo>
                    <a:pt x="1609318" y="894600"/>
                  </a:lnTo>
                  <a:lnTo>
                    <a:pt x="1618488" y="890016"/>
                  </a:lnTo>
                  <a:lnTo>
                    <a:pt x="1601584" y="858634"/>
                  </a:lnTo>
                  <a:lnTo>
                    <a:pt x="1601584" y="894562"/>
                  </a:lnTo>
                  <a:lnTo>
                    <a:pt x="21755" y="885532"/>
                  </a:lnTo>
                  <a:lnTo>
                    <a:pt x="475488" y="43116"/>
                  </a:lnTo>
                  <a:lnTo>
                    <a:pt x="475488" y="50292"/>
                  </a:lnTo>
                  <a:lnTo>
                    <a:pt x="1143000" y="50292"/>
                  </a:lnTo>
                  <a:lnTo>
                    <a:pt x="1143000" y="43116"/>
                  </a:lnTo>
                  <a:lnTo>
                    <a:pt x="1601584" y="894562"/>
                  </a:lnTo>
                  <a:lnTo>
                    <a:pt x="1601584" y="858634"/>
                  </a:lnTo>
                  <a:lnTo>
                    <a:pt x="1150620" y="21336"/>
                  </a:lnTo>
                  <a:lnTo>
                    <a:pt x="1143000" y="25146"/>
                  </a:lnTo>
                  <a:lnTo>
                    <a:pt x="1143000" y="0"/>
                  </a:lnTo>
                  <a:lnTo>
                    <a:pt x="475488" y="0"/>
                  </a:lnTo>
                  <a:lnTo>
                    <a:pt x="475488" y="25146"/>
                  </a:lnTo>
                  <a:lnTo>
                    <a:pt x="467868" y="21336"/>
                  </a:lnTo>
                  <a:lnTo>
                    <a:pt x="0" y="890016"/>
                  </a:lnTo>
                  <a:lnTo>
                    <a:pt x="7620" y="893826"/>
                  </a:lnTo>
                  <a:lnTo>
                    <a:pt x="7620" y="902208"/>
                  </a:lnTo>
                  <a:lnTo>
                    <a:pt x="2141220" y="914412"/>
                  </a:lnTo>
                  <a:lnTo>
                    <a:pt x="2141220" y="897636"/>
                  </a:lnTo>
                  <a:close/>
                </a:path>
              </a:pathLst>
            </a:custGeom>
            <a:solidFill>
              <a:srgbClr val="000000"/>
            </a:solidFill>
          </p:spPr>
          <p:txBody>
            <a:bodyPr wrap="square" lIns="0" tIns="0" rIns="0" bIns="0" rtlCol="0"/>
            <a:lstStyle/>
            <a:p>
              <a:endParaRPr sz="1632"/>
            </a:p>
          </p:txBody>
        </p:sp>
        <p:sp>
          <p:nvSpPr>
            <p:cNvPr id="7" name="object 7"/>
            <p:cNvSpPr/>
            <p:nvPr/>
          </p:nvSpPr>
          <p:spPr>
            <a:xfrm>
              <a:off x="4076700" y="5517642"/>
              <a:ext cx="2539365" cy="0"/>
            </a:xfrm>
            <a:custGeom>
              <a:avLst/>
              <a:gdLst/>
              <a:ahLst/>
              <a:cxnLst/>
              <a:rect l="l" t="t" r="r" b="b"/>
              <a:pathLst>
                <a:path w="2539365">
                  <a:moveTo>
                    <a:pt x="0" y="0"/>
                  </a:moveTo>
                  <a:lnTo>
                    <a:pt x="2538984" y="0"/>
                  </a:lnTo>
                </a:path>
              </a:pathLst>
            </a:custGeom>
            <a:ln w="10668">
              <a:solidFill>
                <a:srgbClr val="000000"/>
              </a:solidFill>
              <a:prstDash val="sysDash"/>
            </a:ln>
          </p:spPr>
          <p:txBody>
            <a:bodyPr wrap="square" lIns="0" tIns="0" rIns="0" bIns="0" rtlCol="0"/>
            <a:lstStyle/>
            <a:p>
              <a:endParaRPr sz="1632"/>
            </a:p>
          </p:txBody>
        </p:sp>
        <p:sp>
          <p:nvSpPr>
            <p:cNvPr id="8" name="object 8"/>
            <p:cNvSpPr/>
            <p:nvPr/>
          </p:nvSpPr>
          <p:spPr>
            <a:xfrm>
              <a:off x="4599432" y="4623816"/>
              <a:ext cx="3627120" cy="1637030"/>
            </a:xfrm>
            <a:custGeom>
              <a:avLst/>
              <a:gdLst/>
              <a:ahLst/>
              <a:cxnLst/>
              <a:rect l="l" t="t" r="r" b="b"/>
              <a:pathLst>
                <a:path w="3627120" h="1637029">
                  <a:moveTo>
                    <a:pt x="3627120" y="890016"/>
                  </a:moveTo>
                  <a:lnTo>
                    <a:pt x="3605009" y="854011"/>
                  </a:lnTo>
                  <a:lnTo>
                    <a:pt x="3605009" y="885532"/>
                  </a:lnTo>
                  <a:lnTo>
                    <a:pt x="1892490" y="895007"/>
                  </a:lnTo>
                  <a:lnTo>
                    <a:pt x="2284476" y="45478"/>
                  </a:lnTo>
                  <a:lnTo>
                    <a:pt x="2284476" y="50292"/>
                  </a:lnTo>
                  <a:lnTo>
                    <a:pt x="3086100" y="50292"/>
                  </a:lnTo>
                  <a:lnTo>
                    <a:pt x="3086100" y="42862"/>
                  </a:lnTo>
                  <a:lnTo>
                    <a:pt x="3605009" y="885532"/>
                  </a:lnTo>
                  <a:lnTo>
                    <a:pt x="3605009" y="854011"/>
                  </a:lnTo>
                  <a:lnTo>
                    <a:pt x="3093720" y="21336"/>
                  </a:lnTo>
                  <a:lnTo>
                    <a:pt x="3086100" y="25908"/>
                  </a:lnTo>
                  <a:lnTo>
                    <a:pt x="3086100" y="0"/>
                  </a:lnTo>
                  <a:lnTo>
                    <a:pt x="2284476" y="0"/>
                  </a:lnTo>
                  <a:lnTo>
                    <a:pt x="2284476" y="25146"/>
                  </a:lnTo>
                  <a:lnTo>
                    <a:pt x="2276856" y="21336"/>
                  </a:lnTo>
                  <a:lnTo>
                    <a:pt x="1876044" y="890016"/>
                  </a:lnTo>
                  <a:lnTo>
                    <a:pt x="1886077" y="895045"/>
                  </a:lnTo>
                  <a:lnTo>
                    <a:pt x="1423327" y="897597"/>
                  </a:lnTo>
                  <a:lnTo>
                    <a:pt x="1408176" y="890016"/>
                  </a:lnTo>
                  <a:lnTo>
                    <a:pt x="1077163" y="1620012"/>
                  </a:lnTo>
                  <a:lnTo>
                    <a:pt x="350761" y="1620012"/>
                  </a:lnTo>
                  <a:lnTo>
                    <a:pt x="15240" y="890016"/>
                  </a:lnTo>
                  <a:lnTo>
                    <a:pt x="0" y="897636"/>
                  </a:lnTo>
                  <a:lnTo>
                    <a:pt x="338328" y="1632204"/>
                  </a:lnTo>
                  <a:lnTo>
                    <a:pt x="345948" y="1629156"/>
                  </a:lnTo>
                  <a:lnTo>
                    <a:pt x="345948" y="1636776"/>
                  </a:lnTo>
                  <a:lnTo>
                    <a:pt x="1082040" y="1636776"/>
                  </a:lnTo>
                  <a:lnTo>
                    <a:pt x="1082040" y="1629168"/>
                  </a:lnTo>
                  <a:lnTo>
                    <a:pt x="1089660" y="1632204"/>
                  </a:lnTo>
                  <a:lnTo>
                    <a:pt x="1415796" y="914412"/>
                  </a:lnTo>
                  <a:lnTo>
                    <a:pt x="3621024" y="902208"/>
                  </a:lnTo>
                  <a:lnTo>
                    <a:pt x="3621024" y="894080"/>
                  </a:lnTo>
                  <a:lnTo>
                    <a:pt x="3627120" y="890016"/>
                  </a:lnTo>
                  <a:close/>
                </a:path>
              </a:pathLst>
            </a:custGeom>
            <a:solidFill>
              <a:srgbClr val="000000"/>
            </a:solidFill>
          </p:spPr>
          <p:txBody>
            <a:bodyPr wrap="square" lIns="0" tIns="0" rIns="0" bIns="0" rtlCol="0"/>
            <a:lstStyle/>
            <a:p>
              <a:endParaRPr sz="1632"/>
            </a:p>
          </p:txBody>
        </p:sp>
        <p:sp>
          <p:nvSpPr>
            <p:cNvPr id="9" name="object 9"/>
            <p:cNvSpPr/>
            <p:nvPr/>
          </p:nvSpPr>
          <p:spPr>
            <a:xfrm>
              <a:off x="3742944" y="4916424"/>
              <a:ext cx="3007360" cy="0"/>
            </a:xfrm>
            <a:custGeom>
              <a:avLst/>
              <a:gdLst/>
              <a:ahLst/>
              <a:cxnLst/>
              <a:rect l="l" t="t" r="r" b="b"/>
              <a:pathLst>
                <a:path w="3007359">
                  <a:moveTo>
                    <a:pt x="0" y="0"/>
                  </a:moveTo>
                  <a:lnTo>
                    <a:pt x="3006852" y="0"/>
                  </a:lnTo>
                </a:path>
              </a:pathLst>
            </a:custGeom>
            <a:ln w="12192">
              <a:solidFill>
                <a:srgbClr val="ED7C31"/>
              </a:solidFill>
              <a:prstDash val="sysDash"/>
            </a:ln>
          </p:spPr>
          <p:txBody>
            <a:bodyPr wrap="square" lIns="0" tIns="0" rIns="0" bIns="0" rtlCol="0"/>
            <a:lstStyle/>
            <a:p>
              <a:endParaRPr sz="1632"/>
            </a:p>
          </p:txBody>
        </p:sp>
        <p:sp>
          <p:nvSpPr>
            <p:cNvPr id="10" name="object 10"/>
            <p:cNvSpPr/>
            <p:nvPr/>
          </p:nvSpPr>
          <p:spPr>
            <a:xfrm>
              <a:off x="6483096" y="4643628"/>
              <a:ext cx="266700" cy="10795"/>
            </a:xfrm>
            <a:custGeom>
              <a:avLst/>
              <a:gdLst/>
              <a:ahLst/>
              <a:cxnLst/>
              <a:rect l="l" t="t" r="r" b="b"/>
              <a:pathLst>
                <a:path w="266700" h="10795">
                  <a:moveTo>
                    <a:pt x="266700" y="10668"/>
                  </a:moveTo>
                  <a:lnTo>
                    <a:pt x="0" y="10668"/>
                  </a:lnTo>
                  <a:lnTo>
                    <a:pt x="0" y="0"/>
                  </a:lnTo>
                  <a:lnTo>
                    <a:pt x="266700" y="0"/>
                  </a:lnTo>
                  <a:lnTo>
                    <a:pt x="266700" y="10668"/>
                  </a:lnTo>
                  <a:close/>
                </a:path>
              </a:pathLst>
            </a:custGeom>
            <a:solidFill>
              <a:srgbClr val="5B9AD4"/>
            </a:solidFill>
          </p:spPr>
          <p:txBody>
            <a:bodyPr wrap="square" lIns="0" tIns="0" rIns="0" bIns="0" rtlCol="0"/>
            <a:lstStyle/>
            <a:p>
              <a:endParaRPr sz="1632"/>
            </a:p>
          </p:txBody>
        </p:sp>
        <p:pic>
          <p:nvPicPr>
            <p:cNvPr id="11" name="object 11"/>
            <p:cNvPicPr/>
            <p:nvPr/>
          </p:nvPicPr>
          <p:blipFill>
            <a:blip r:embed="rId2" cstate="print"/>
            <a:stretch>
              <a:fillRect/>
            </a:stretch>
          </p:blipFill>
          <p:spPr>
            <a:xfrm>
              <a:off x="6582155" y="4649724"/>
              <a:ext cx="67056" cy="132588"/>
            </a:xfrm>
            <a:prstGeom prst="rect">
              <a:avLst/>
            </a:prstGeom>
          </p:spPr>
        </p:pic>
        <p:sp>
          <p:nvSpPr>
            <p:cNvPr id="12" name="object 12"/>
            <p:cNvSpPr/>
            <p:nvPr/>
          </p:nvSpPr>
          <p:spPr>
            <a:xfrm>
              <a:off x="5247119" y="4649724"/>
              <a:ext cx="1402715" cy="1603375"/>
            </a:xfrm>
            <a:custGeom>
              <a:avLst/>
              <a:gdLst/>
              <a:ahLst/>
              <a:cxnLst/>
              <a:rect l="l" t="t" r="r" b="b"/>
              <a:pathLst>
                <a:path w="1402715" h="1603375">
                  <a:moveTo>
                    <a:pt x="65544" y="934224"/>
                  </a:moveTo>
                  <a:lnTo>
                    <a:pt x="60083" y="923544"/>
                  </a:lnTo>
                  <a:lnTo>
                    <a:pt x="32004" y="868680"/>
                  </a:lnTo>
                  <a:lnTo>
                    <a:pt x="0" y="934224"/>
                  </a:lnTo>
                  <a:lnTo>
                    <a:pt x="27432" y="934224"/>
                  </a:lnTo>
                  <a:lnTo>
                    <a:pt x="27432" y="1536204"/>
                  </a:lnTo>
                  <a:lnTo>
                    <a:pt x="0" y="1536204"/>
                  </a:lnTo>
                  <a:lnTo>
                    <a:pt x="32004" y="1603260"/>
                  </a:lnTo>
                  <a:lnTo>
                    <a:pt x="60210" y="1546872"/>
                  </a:lnTo>
                  <a:lnTo>
                    <a:pt x="65544" y="1536204"/>
                  </a:lnTo>
                  <a:lnTo>
                    <a:pt x="38100" y="1536204"/>
                  </a:lnTo>
                  <a:lnTo>
                    <a:pt x="38100" y="934224"/>
                  </a:lnTo>
                  <a:lnTo>
                    <a:pt x="65544" y="934224"/>
                  </a:lnTo>
                  <a:close/>
                </a:path>
                <a:path w="1402715" h="1603375">
                  <a:moveTo>
                    <a:pt x="1402092" y="65544"/>
                  </a:moveTo>
                  <a:lnTo>
                    <a:pt x="1396631" y="54864"/>
                  </a:lnTo>
                  <a:lnTo>
                    <a:pt x="1368552" y="0"/>
                  </a:lnTo>
                  <a:lnTo>
                    <a:pt x="1335024" y="65544"/>
                  </a:lnTo>
                  <a:lnTo>
                    <a:pt x="1363980" y="65544"/>
                  </a:lnTo>
                  <a:lnTo>
                    <a:pt x="1363980" y="199656"/>
                  </a:lnTo>
                  <a:lnTo>
                    <a:pt x="1335024" y="199656"/>
                  </a:lnTo>
                  <a:lnTo>
                    <a:pt x="1368552" y="266712"/>
                  </a:lnTo>
                  <a:lnTo>
                    <a:pt x="1396758" y="210324"/>
                  </a:lnTo>
                  <a:lnTo>
                    <a:pt x="1402092" y="199656"/>
                  </a:lnTo>
                  <a:lnTo>
                    <a:pt x="1374660" y="199656"/>
                  </a:lnTo>
                  <a:lnTo>
                    <a:pt x="1374660" y="65544"/>
                  </a:lnTo>
                  <a:lnTo>
                    <a:pt x="1402092" y="65544"/>
                  </a:lnTo>
                  <a:close/>
                </a:path>
              </a:pathLst>
            </a:custGeom>
            <a:solidFill>
              <a:srgbClr val="5B9AD4"/>
            </a:solidFill>
          </p:spPr>
          <p:txBody>
            <a:bodyPr wrap="square" lIns="0" tIns="0" rIns="0" bIns="0" rtlCol="0"/>
            <a:lstStyle/>
            <a:p>
              <a:endParaRPr sz="1632"/>
            </a:p>
          </p:txBody>
        </p:sp>
        <p:sp>
          <p:nvSpPr>
            <p:cNvPr id="13" name="object 13"/>
            <p:cNvSpPr/>
            <p:nvPr/>
          </p:nvSpPr>
          <p:spPr>
            <a:xfrm>
              <a:off x="3609594" y="4649724"/>
              <a:ext cx="0" cy="822960"/>
            </a:xfrm>
            <a:custGeom>
              <a:avLst/>
              <a:gdLst/>
              <a:ahLst/>
              <a:cxnLst/>
              <a:rect l="l" t="t" r="r" b="b"/>
              <a:pathLst>
                <a:path h="822960">
                  <a:moveTo>
                    <a:pt x="0" y="0"/>
                  </a:moveTo>
                  <a:lnTo>
                    <a:pt x="0" y="822960"/>
                  </a:lnTo>
                </a:path>
              </a:pathLst>
            </a:custGeom>
            <a:ln w="10668">
              <a:solidFill>
                <a:srgbClr val="000000"/>
              </a:solidFill>
              <a:prstDash val="sysDash"/>
            </a:ln>
          </p:spPr>
          <p:txBody>
            <a:bodyPr wrap="square" lIns="0" tIns="0" rIns="0" bIns="0" rtlCol="0"/>
            <a:lstStyle/>
            <a:p>
              <a:endParaRPr sz="1632"/>
            </a:p>
          </p:txBody>
        </p:sp>
        <p:sp>
          <p:nvSpPr>
            <p:cNvPr id="14" name="object 14"/>
            <p:cNvSpPr/>
            <p:nvPr/>
          </p:nvSpPr>
          <p:spPr>
            <a:xfrm>
              <a:off x="2935211" y="4649724"/>
              <a:ext cx="680085" cy="869315"/>
            </a:xfrm>
            <a:custGeom>
              <a:avLst/>
              <a:gdLst/>
              <a:ahLst/>
              <a:cxnLst/>
              <a:rect l="l" t="t" r="r" b="b"/>
              <a:pathLst>
                <a:path w="680085" h="869314">
                  <a:moveTo>
                    <a:pt x="10668" y="0"/>
                  </a:moveTo>
                  <a:lnTo>
                    <a:pt x="0" y="0"/>
                  </a:lnTo>
                  <a:lnTo>
                    <a:pt x="0" y="44208"/>
                  </a:lnTo>
                  <a:lnTo>
                    <a:pt x="10668" y="44208"/>
                  </a:lnTo>
                  <a:lnTo>
                    <a:pt x="10668" y="0"/>
                  </a:lnTo>
                  <a:close/>
                </a:path>
                <a:path w="680085" h="869314">
                  <a:moveTo>
                    <a:pt x="679716" y="856500"/>
                  </a:moveTo>
                  <a:lnTo>
                    <a:pt x="669036" y="856500"/>
                  </a:lnTo>
                  <a:lnTo>
                    <a:pt x="669036" y="868692"/>
                  </a:lnTo>
                  <a:lnTo>
                    <a:pt x="679716" y="868692"/>
                  </a:lnTo>
                  <a:lnTo>
                    <a:pt x="679716" y="856500"/>
                  </a:lnTo>
                  <a:close/>
                </a:path>
              </a:pathLst>
            </a:custGeom>
            <a:solidFill>
              <a:srgbClr val="000000"/>
            </a:solidFill>
          </p:spPr>
          <p:txBody>
            <a:bodyPr wrap="square" lIns="0" tIns="0" rIns="0" bIns="0" rtlCol="0"/>
            <a:lstStyle/>
            <a:p>
              <a:endParaRPr sz="1632"/>
            </a:p>
          </p:txBody>
        </p:sp>
        <p:sp>
          <p:nvSpPr>
            <p:cNvPr id="15" name="object 15"/>
            <p:cNvSpPr/>
            <p:nvPr/>
          </p:nvSpPr>
          <p:spPr>
            <a:xfrm>
              <a:off x="2940558" y="4727448"/>
              <a:ext cx="0" cy="745490"/>
            </a:xfrm>
            <a:custGeom>
              <a:avLst/>
              <a:gdLst/>
              <a:ahLst/>
              <a:cxnLst/>
              <a:rect l="l" t="t" r="r" b="b"/>
              <a:pathLst>
                <a:path h="745489">
                  <a:moveTo>
                    <a:pt x="0" y="0"/>
                  </a:moveTo>
                  <a:lnTo>
                    <a:pt x="0" y="745236"/>
                  </a:lnTo>
                </a:path>
              </a:pathLst>
            </a:custGeom>
            <a:ln w="10668">
              <a:solidFill>
                <a:srgbClr val="000000"/>
              </a:solidFill>
              <a:prstDash val="sysDash"/>
            </a:ln>
          </p:spPr>
          <p:txBody>
            <a:bodyPr wrap="square" lIns="0" tIns="0" rIns="0" bIns="0" rtlCol="0"/>
            <a:lstStyle/>
            <a:p>
              <a:endParaRPr sz="1632"/>
            </a:p>
          </p:txBody>
        </p:sp>
        <p:sp>
          <p:nvSpPr>
            <p:cNvPr id="16" name="object 16"/>
            <p:cNvSpPr/>
            <p:nvPr/>
          </p:nvSpPr>
          <p:spPr>
            <a:xfrm>
              <a:off x="2935211" y="4715256"/>
              <a:ext cx="3953510" cy="803275"/>
            </a:xfrm>
            <a:custGeom>
              <a:avLst/>
              <a:gdLst/>
              <a:ahLst/>
              <a:cxnLst/>
              <a:rect l="l" t="t" r="r" b="b"/>
              <a:pathLst>
                <a:path w="3953509" h="803275">
                  <a:moveTo>
                    <a:pt x="10668" y="790968"/>
                  </a:moveTo>
                  <a:lnTo>
                    <a:pt x="0" y="790968"/>
                  </a:lnTo>
                  <a:lnTo>
                    <a:pt x="0" y="803160"/>
                  </a:lnTo>
                  <a:lnTo>
                    <a:pt x="10668" y="803160"/>
                  </a:lnTo>
                  <a:lnTo>
                    <a:pt x="10668" y="790968"/>
                  </a:lnTo>
                  <a:close/>
                </a:path>
                <a:path w="3953509" h="803275">
                  <a:moveTo>
                    <a:pt x="3953268" y="0"/>
                  </a:moveTo>
                  <a:lnTo>
                    <a:pt x="3942588" y="0"/>
                  </a:lnTo>
                  <a:lnTo>
                    <a:pt x="3942588" y="45732"/>
                  </a:lnTo>
                  <a:lnTo>
                    <a:pt x="3953268" y="45732"/>
                  </a:lnTo>
                  <a:lnTo>
                    <a:pt x="3953268" y="0"/>
                  </a:lnTo>
                  <a:close/>
                </a:path>
              </a:pathLst>
            </a:custGeom>
            <a:solidFill>
              <a:srgbClr val="000000"/>
            </a:solidFill>
          </p:spPr>
          <p:txBody>
            <a:bodyPr wrap="square" lIns="0" tIns="0" rIns="0" bIns="0" rtlCol="0"/>
            <a:lstStyle/>
            <a:p>
              <a:endParaRPr sz="1632"/>
            </a:p>
          </p:txBody>
        </p:sp>
        <p:sp>
          <p:nvSpPr>
            <p:cNvPr id="17" name="object 17"/>
            <p:cNvSpPr/>
            <p:nvPr/>
          </p:nvSpPr>
          <p:spPr>
            <a:xfrm>
              <a:off x="6883146" y="4794504"/>
              <a:ext cx="0" cy="723900"/>
            </a:xfrm>
            <a:custGeom>
              <a:avLst/>
              <a:gdLst/>
              <a:ahLst/>
              <a:cxnLst/>
              <a:rect l="l" t="t" r="r" b="b"/>
              <a:pathLst>
                <a:path h="723900">
                  <a:moveTo>
                    <a:pt x="0" y="0"/>
                  </a:moveTo>
                  <a:lnTo>
                    <a:pt x="0" y="723900"/>
                  </a:lnTo>
                </a:path>
              </a:pathLst>
            </a:custGeom>
            <a:ln w="10668">
              <a:solidFill>
                <a:srgbClr val="000000"/>
              </a:solidFill>
              <a:prstDash val="sysDash"/>
            </a:ln>
          </p:spPr>
          <p:txBody>
            <a:bodyPr wrap="square" lIns="0" tIns="0" rIns="0" bIns="0" rtlCol="0"/>
            <a:lstStyle/>
            <a:p>
              <a:endParaRPr sz="1632"/>
            </a:p>
          </p:txBody>
        </p:sp>
        <p:sp>
          <p:nvSpPr>
            <p:cNvPr id="18" name="object 18"/>
            <p:cNvSpPr/>
            <p:nvPr/>
          </p:nvSpPr>
          <p:spPr>
            <a:xfrm>
              <a:off x="7685532" y="4649724"/>
              <a:ext cx="0" cy="822960"/>
            </a:xfrm>
            <a:custGeom>
              <a:avLst/>
              <a:gdLst/>
              <a:ahLst/>
              <a:cxnLst/>
              <a:rect l="l" t="t" r="r" b="b"/>
              <a:pathLst>
                <a:path h="822960">
                  <a:moveTo>
                    <a:pt x="0" y="0"/>
                  </a:moveTo>
                  <a:lnTo>
                    <a:pt x="0" y="822960"/>
                  </a:lnTo>
                </a:path>
              </a:pathLst>
            </a:custGeom>
            <a:ln w="12192">
              <a:solidFill>
                <a:srgbClr val="000000"/>
              </a:solidFill>
              <a:prstDash val="sysDash"/>
            </a:ln>
          </p:spPr>
          <p:txBody>
            <a:bodyPr wrap="square" lIns="0" tIns="0" rIns="0" bIns="0" rtlCol="0"/>
            <a:lstStyle/>
            <a:p>
              <a:endParaRPr sz="1632"/>
            </a:p>
          </p:txBody>
        </p:sp>
        <p:sp>
          <p:nvSpPr>
            <p:cNvPr id="19" name="object 19"/>
            <p:cNvSpPr/>
            <p:nvPr/>
          </p:nvSpPr>
          <p:spPr>
            <a:xfrm>
              <a:off x="4940808" y="5506224"/>
              <a:ext cx="2750820" cy="746760"/>
            </a:xfrm>
            <a:custGeom>
              <a:avLst/>
              <a:gdLst/>
              <a:ahLst/>
              <a:cxnLst/>
              <a:rect l="l" t="t" r="r" b="b"/>
              <a:pathLst>
                <a:path w="2750820" h="746760">
                  <a:moveTo>
                    <a:pt x="10668" y="702551"/>
                  </a:moveTo>
                  <a:lnTo>
                    <a:pt x="0" y="702551"/>
                  </a:lnTo>
                  <a:lnTo>
                    <a:pt x="0" y="746747"/>
                  </a:lnTo>
                  <a:lnTo>
                    <a:pt x="10668" y="746747"/>
                  </a:lnTo>
                  <a:lnTo>
                    <a:pt x="10668" y="702551"/>
                  </a:lnTo>
                  <a:close/>
                </a:path>
                <a:path w="2750820" h="746760">
                  <a:moveTo>
                    <a:pt x="2750820" y="0"/>
                  </a:moveTo>
                  <a:lnTo>
                    <a:pt x="2738615" y="0"/>
                  </a:lnTo>
                  <a:lnTo>
                    <a:pt x="2738615" y="12192"/>
                  </a:lnTo>
                  <a:lnTo>
                    <a:pt x="2750820" y="12192"/>
                  </a:lnTo>
                  <a:lnTo>
                    <a:pt x="2750820" y="0"/>
                  </a:lnTo>
                  <a:close/>
                </a:path>
              </a:pathLst>
            </a:custGeom>
            <a:solidFill>
              <a:srgbClr val="000000"/>
            </a:solidFill>
          </p:spPr>
          <p:txBody>
            <a:bodyPr wrap="square" lIns="0" tIns="0" rIns="0" bIns="0" rtlCol="0"/>
            <a:lstStyle/>
            <a:p>
              <a:endParaRPr sz="1632"/>
            </a:p>
          </p:txBody>
        </p:sp>
        <p:sp>
          <p:nvSpPr>
            <p:cNvPr id="20" name="object 20"/>
            <p:cNvSpPr/>
            <p:nvPr/>
          </p:nvSpPr>
          <p:spPr>
            <a:xfrm>
              <a:off x="4946142" y="5518404"/>
              <a:ext cx="734695" cy="734695"/>
            </a:xfrm>
            <a:custGeom>
              <a:avLst/>
              <a:gdLst/>
              <a:ahLst/>
              <a:cxnLst/>
              <a:rect l="l" t="t" r="r" b="b"/>
              <a:pathLst>
                <a:path w="734695" h="734695">
                  <a:moveTo>
                    <a:pt x="0" y="0"/>
                  </a:moveTo>
                  <a:lnTo>
                    <a:pt x="0" y="656844"/>
                  </a:lnTo>
                </a:path>
                <a:path w="734695" h="734695">
                  <a:moveTo>
                    <a:pt x="734568" y="0"/>
                  </a:moveTo>
                  <a:lnTo>
                    <a:pt x="734568" y="734568"/>
                  </a:lnTo>
                </a:path>
              </a:pathLst>
            </a:custGeom>
            <a:ln w="10668">
              <a:solidFill>
                <a:srgbClr val="000000"/>
              </a:solidFill>
              <a:prstDash val="sysDash"/>
            </a:ln>
          </p:spPr>
          <p:txBody>
            <a:bodyPr wrap="square" lIns="0" tIns="0" rIns="0" bIns="0" rtlCol="0"/>
            <a:lstStyle/>
            <a:p>
              <a:endParaRPr sz="1632"/>
            </a:p>
          </p:txBody>
        </p:sp>
        <p:sp>
          <p:nvSpPr>
            <p:cNvPr id="21" name="object 21"/>
            <p:cNvSpPr/>
            <p:nvPr/>
          </p:nvSpPr>
          <p:spPr>
            <a:xfrm>
              <a:off x="2601468" y="4649724"/>
              <a:ext cx="3352800" cy="1603375"/>
            </a:xfrm>
            <a:custGeom>
              <a:avLst/>
              <a:gdLst/>
              <a:ahLst/>
              <a:cxnLst/>
              <a:rect l="l" t="t" r="r" b="b"/>
              <a:pathLst>
                <a:path w="3352800" h="1603375">
                  <a:moveTo>
                    <a:pt x="205740" y="260604"/>
                  </a:moveTo>
                  <a:lnTo>
                    <a:pt x="6096" y="260604"/>
                  </a:lnTo>
                  <a:lnTo>
                    <a:pt x="6096" y="266712"/>
                  </a:lnTo>
                  <a:lnTo>
                    <a:pt x="0" y="266712"/>
                  </a:lnTo>
                  <a:lnTo>
                    <a:pt x="0" y="533412"/>
                  </a:lnTo>
                  <a:lnTo>
                    <a:pt x="10668" y="533412"/>
                  </a:lnTo>
                  <a:lnTo>
                    <a:pt x="10668" y="272796"/>
                  </a:lnTo>
                  <a:lnTo>
                    <a:pt x="205740" y="272796"/>
                  </a:lnTo>
                  <a:lnTo>
                    <a:pt x="205740" y="260604"/>
                  </a:lnTo>
                  <a:close/>
                </a:path>
                <a:path w="3352800" h="1603375">
                  <a:moveTo>
                    <a:pt x="640080" y="801636"/>
                  </a:moveTo>
                  <a:lnTo>
                    <a:pt x="612635" y="801636"/>
                  </a:lnTo>
                  <a:lnTo>
                    <a:pt x="612635" y="533400"/>
                  </a:lnTo>
                  <a:lnTo>
                    <a:pt x="601967" y="533400"/>
                  </a:lnTo>
                  <a:lnTo>
                    <a:pt x="601967" y="801636"/>
                  </a:lnTo>
                  <a:lnTo>
                    <a:pt x="573011" y="801636"/>
                  </a:lnTo>
                  <a:lnTo>
                    <a:pt x="606539" y="868692"/>
                  </a:lnTo>
                  <a:lnTo>
                    <a:pt x="634746" y="812304"/>
                  </a:lnTo>
                  <a:lnTo>
                    <a:pt x="640080" y="801636"/>
                  </a:lnTo>
                  <a:close/>
                </a:path>
                <a:path w="3352800" h="1603375">
                  <a:moveTo>
                    <a:pt x="640080" y="65532"/>
                  </a:moveTo>
                  <a:lnTo>
                    <a:pt x="634619" y="54864"/>
                  </a:lnTo>
                  <a:lnTo>
                    <a:pt x="606552" y="0"/>
                  </a:lnTo>
                  <a:lnTo>
                    <a:pt x="573011" y="65532"/>
                  </a:lnTo>
                  <a:lnTo>
                    <a:pt x="601980" y="65532"/>
                  </a:lnTo>
                  <a:lnTo>
                    <a:pt x="601980" y="266700"/>
                  </a:lnTo>
                  <a:lnTo>
                    <a:pt x="612648" y="266700"/>
                  </a:lnTo>
                  <a:lnTo>
                    <a:pt x="612648" y="65532"/>
                  </a:lnTo>
                  <a:lnTo>
                    <a:pt x="640080" y="65532"/>
                  </a:lnTo>
                  <a:close/>
                </a:path>
                <a:path w="3352800" h="1603375">
                  <a:moveTo>
                    <a:pt x="2979420" y="333768"/>
                  </a:moveTo>
                  <a:lnTo>
                    <a:pt x="2974086" y="323088"/>
                  </a:lnTo>
                  <a:lnTo>
                    <a:pt x="2945879" y="266700"/>
                  </a:lnTo>
                  <a:lnTo>
                    <a:pt x="2912351" y="333768"/>
                  </a:lnTo>
                  <a:lnTo>
                    <a:pt x="2939783" y="333768"/>
                  </a:lnTo>
                  <a:lnTo>
                    <a:pt x="2939783" y="1536204"/>
                  </a:lnTo>
                  <a:lnTo>
                    <a:pt x="2912351" y="1536204"/>
                  </a:lnTo>
                  <a:lnTo>
                    <a:pt x="2945879" y="1603260"/>
                  </a:lnTo>
                  <a:lnTo>
                    <a:pt x="2974086" y="1546872"/>
                  </a:lnTo>
                  <a:lnTo>
                    <a:pt x="2979420" y="1536204"/>
                  </a:lnTo>
                  <a:lnTo>
                    <a:pt x="2950451" y="1536204"/>
                  </a:lnTo>
                  <a:lnTo>
                    <a:pt x="2950451" y="333768"/>
                  </a:lnTo>
                  <a:lnTo>
                    <a:pt x="2979420" y="333768"/>
                  </a:lnTo>
                  <a:close/>
                </a:path>
                <a:path w="3352800" h="1603375">
                  <a:moveTo>
                    <a:pt x="3352800" y="1001280"/>
                  </a:moveTo>
                  <a:lnTo>
                    <a:pt x="3340608" y="1001280"/>
                  </a:lnTo>
                  <a:lnTo>
                    <a:pt x="3340608" y="1397508"/>
                  </a:lnTo>
                  <a:lnTo>
                    <a:pt x="3145536" y="1397508"/>
                  </a:lnTo>
                  <a:lnTo>
                    <a:pt x="3145536" y="1408176"/>
                  </a:lnTo>
                  <a:lnTo>
                    <a:pt x="3346704" y="1408176"/>
                  </a:lnTo>
                  <a:lnTo>
                    <a:pt x="3346704" y="1402092"/>
                  </a:lnTo>
                  <a:lnTo>
                    <a:pt x="3352800" y="1402092"/>
                  </a:lnTo>
                  <a:lnTo>
                    <a:pt x="3352800" y="1001280"/>
                  </a:lnTo>
                  <a:close/>
                </a:path>
              </a:pathLst>
            </a:custGeom>
            <a:solidFill>
              <a:srgbClr val="5B9AD4"/>
            </a:solidFill>
          </p:spPr>
          <p:txBody>
            <a:bodyPr wrap="square" lIns="0" tIns="0" rIns="0" bIns="0" rtlCol="0"/>
            <a:lstStyle/>
            <a:p>
              <a:endParaRPr sz="1632"/>
            </a:p>
          </p:txBody>
        </p:sp>
        <p:pic>
          <p:nvPicPr>
            <p:cNvPr id="22" name="object 22"/>
            <p:cNvPicPr/>
            <p:nvPr/>
          </p:nvPicPr>
          <p:blipFill>
            <a:blip r:embed="rId3" cstate="print"/>
            <a:stretch>
              <a:fillRect/>
            </a:stretch>
          </p:blipFill>
          <p:spPr>
            <a:xfrm>
              <a:off x="4466844" y="4777740"/>
              <a:ext cx="222504" cy="147828"/>
            </a:xfrm>
            <a:prstGeom prst="rect">
              <a:avLst/>
            </a:prstGeom>
          </p:spPr>
        </p:pic>
      </p:grpSp>
      <p:sp>
        <p:nvSpPr>
          <p:cNvPr id="23" name="object 23"/>
          <p:cNvSpPr txBox="1"/>
          <p:nvPr/>
        </p:nvSpPr>
        <p:spPr>
          <a:xfrm>
            <a:off x="5994216" y="5687641"/>
            <a:ext cx="261997" cy="231458"/>
          </a:xfrm>
          <a:prstGeom prst="rect">
            <a:avLst/>
          </a:prstGeom>
        </p:spPr>
        <p:txBody>
          <a:bodyPr vert="horz" wrap="square" lIns="0" tIns="14971" rIns="0" bIns="0" rtlCol="0">
            <a:spAutoFit/>
          </a:bodyPr>
          <a:lstStyle/>
          <a:p>
            <a:pPr marL="11516">
              <a:spcBef>
                <a:spcPts val="118"/>
              </a:spcBef>
            </a:pPr>
            <a:r>
              <a:rPr sz="1406" spc="-23" dirty="0">
                <a:latin typeface="Carlito"/>
                <a:cs typeface="Carlito"/>
              </a:rPr>
              <a:t>1m</a:t>
            </a:r>
            <a:endParaRPr sz="1406">
              <a:latin typeface="Carlito"/>
              <a:cs typeface="Carlito"/>
            </a:endParaRPr>
          </a:p>
        </p:txBody>
      </p:sp>
      <p:sp>
        <p:nvSpPr>
          <p:cNvPr id="24" name="object 24"/>
          <p:cNvSpPr txBox="1"/>
          <p:nvPr/>
        </p:nvSpPr>
        <p:spPr>
          <a:xfrm>
            <a:off x="3644858" y="4264285"/>
            <a:ext cx="115740" cy="231458"/>
          </a:xfrm>
          <a:prstGeom prst="rect">
            <a:avLst/>
          </a:prstGeom>
        </p:spPr>
        <p:txBody>
          <a:bodyPr vert="horz" wrap="square" lIns="0" tIns="14971" rIns="0" bIns="0" rtlCol="0">
            <a:spAutoFit/>
          </a:bodyPr>
          <a:lstStyle/>
          <a:p>
            <a:pPr marL="11516">
              <a:spcBef>
                <a:spcPts val="118"/>
              </a:spcBef>
            </a:pPr>
            <a:r>
              <a:rPr sz="1406" spc="-45" dirty="0">
                <a:latin typeface="Carlito"/>
                <a:cs typeface="Carlito"/>
              </a:rPr>
              <a:t>2</a:t>
            </a:r>
            <a:endParaRPr sz="1406">
              <a:latin typeface="Carlito"/>
              <a:cs typeface="Carlito"/>
            </a:endParaRPr>
          </a:p>
        </p:txBody>
      </p:sp>
      <p:sp>
        <p:nvSpPr>
          <p:cNvPr id="25" name="object 25"/>
          <p:cNvSpPr txBox="1"/>
          <p:nvPr/>
        </p:nvSpPr>
        <p:spPr>
          <a:xfrm>
            <a:off x="3462440" y="4506115"/>
            <a:ext cx="115740" cy="231458"/>
          </a:xfrm>
          <a:prstGeom prst="rect">
            <a:avLst/>
          </a:prstGeom>
        </p:spPr>
        <p:txBody>
          <a:bodyPr vert="horz" wrap="square" lIns="0" tIns="14971" rIns="0" bIns="0" rtlCol="0">
            <a:spAutoFit/>
          </a:bodyPr>
          <a:lstStyle/>
          <a:p>
            <a:pPr marL="11516">
              <a:spcBef>
                <a:spcPts val="118"/>
              </a:spcBef>
            </a:pPr>
            <a:r>
              <a:rPr sz="1406" spc="-45" dirty="0">
                <a:latin typeface="Carlito"/>
                <a:cs typeface="Carlito"/>
              </a:rPr>
              <a:t>1</a:t>
            </a:r>
            <a:endParaRPr sz="1406">
              <a:latin typeface="Carlito"/>
              <a:cs typeface="Carlito"/>
            </a:endParaRPr>
          </a:p>
        </p:txBody>
      </p:sp>
      <p:sp>
        <p:nvSpPr>
          <p:cNvPr id="26" name="object 26"/>
          <p:cNvSpPr txBox="1"/>
          <p:nvPr/>
        </p:nvSpPr>
        <p:spPr>
          <a:xfrm>
            <a:off x="6652011" y="5173619"/>
            <a:ext cx="115740" cy="231458"/>
          </a:xfrm>
          <a:prstGeom prst="rect">
            <a:avLst/>
          </a:prstGeom>
        </p:spPr>
        <p:txBody>
          <a:bodyPr vert="horz" wrap="square" lIns="0" tIns="14971" rIns="0" bIns="0" rtlCol="0">
            <a:spAutoFit/>
          </a:bodyPr>
          <a:lstStyle/>
          <a:p>
            <a:pPr marL="11516">
              <a:spcBef>
                <a:spcPts val="118"/>
              </a:spcBef>
            </a:pPr>
            <a:r>
              <a:rPr sz="1406" spc="-45" dirty="0">
                <a:latin typeface="Carlito"/>
                <a:cs typeface="Carlito"/>
              </a:rPr>
              <a:t>1</a:t>
            </a:r>
            <a:endParaRPr sz="1406">
              <a:latin typeface="Carlito"/>
              <a:cs typeface="Carlito"/>
            </a:endParaRPr>
          </a:p>
        </p:txBody>
      </p:sp>
      <p:sp>
        <p:nvSpPr>
          <p:cNvPr id="27" name="object 27"/>
          <p:cNvSpPr txBox="1"/>
          <p:nvPr/>
        </p:nvSpPr>
        <p:spPr>
          <a:xfrm>
            <a:off x="6519294" y="5476263"/>
            <a:ext cx="115740" cy="231458"/>
          </a:xfrm>
          <a:prstGeom prst="rect">
            <a:avLst/>
          </a:prstGeom>
        </p:spPr>
        <p:txBody>
          <a:bodyPr vert="horz" wrap="square" lIns="0" tIns="14971" rIns="0" bIns="0" rtlCol="0">
            <a:spAutoFit/>
          </a:bodyPr>
          <a:lstStyle/>
          <a:p>
            <a:pPr marL="11516">
              <a:spcBef>
                <a:spcPts val="118"/>
              </a:spcBef>
            </a:pPr>
            <a:r>
              <a:rPr sz="1406" spc="-45" dirty="0">
                <a:latin typeface="Carlito"/>
                <a:cs typeface="Carlito"/>
              </a:rPr>
              <a:t>1</a:t>
            </a:r>
            <a:endParaRPr sz="1406">
              <a:latin typeface="Carlito"/>
              <a:cs typeface="Carlito"/>
            </a:endParaRPr>
          </a:p>
        </p:txBody>
      </p:sp>
      <p:sp>
        <p:nvSpPr>
          <p:cNvPr id="28" name="object 28"/>
          <p:cNvSpPr txBox="1"/>
          <p:nvPr/>
        </p:nvSpPr>
        <p:spPr>
          <a:xfrm>
            <a:off x="4116138" y="3931246"/>
            <a:ext cx="261997" cy="231458"/>
          </a:xfrm>
          <a:prstGeom prst="rect">
            <a:avLst/>
          </a:prstGeom>
        </p:spPr>
        <p:txBody>
          <a:bodyPr vert="horz" wrap="square" lIns="0" tIns="14971" rIns="0" bIns="0" rtlCol="0">
            <a:spAutoFit/>
          </a:bodyPr>
          <a:lstStyle/>
          <a:p>
            <a:pPr marL="11516">
              <a:spcBef>
                <a:spcPts val="118"/>
              </a:spcBef>
            </a:pPr>
            <a:r>
              <a:rPr sz="1406" spc="-23" dirty="0">
                <a:latin typeface="Carlito"/>
                <a:cs typeface="Carlito"/>
              </a:rPr>
              <a:t>3m</a:t>
            </a:r>
            <a:endParaRPr sz="1406">
              <a:latin typeface="Carlito"/>
              <a:cs typeface="Carlito"/>
            </a:endParaRPr>
          </a:p>
        </p:txBody>
      </p:sp>
      <p:sp>
        <p:nvSpPr>
          <p:cNvPr id="29" name="object 29"/>
          <p:cNvSpPr txBox="1"/>
          <p:nvPr/>
        </p:nvSpPr>
        <p:spPr>
          <a:xfrm>
            <a:off x="3918945" y="4445279"/>
            <a:ext cx="597124" cy="231458"/>
          </a:xfrm>
          <a:prstGeom prst="rect">
            <a:avLst/>
          </a:prstGeom>
        </p:spPr>
        <p:txBody>
          <a:bodyPr vert="horz" wrap="square" lIns="0" tIns="14971" rIns="0" bIns="0" rtlCol="0">
            <a:spAutoFit/>
          </a:bodyPr>
          <a:lstStyle/>
          <a:p>
            <a:pPr marL="173897">
              <a:spcBef>
                <a:spcPts val="118"/>
              </a:spcBef>
            </a:pPr>
            <a:r>
              <a:rPr sz="1406" dirty="0">
                <a:latin typeface="Carlito"/>
                <a:cs typeface="Carlito"/>
              </a:rPr>
              <a:t>6-</a:t>
            </a:r>
            <a:r>
              <a:rPr sz="1406" spc="-45" dirty="0">
                <a:latin typeface="Carlito"/>
                <a:cs typeface="Carlito"/>
              </a:rPr>
              <a:t>d</a:t>
            </a:r>
            <a:endParaRPr sz="1406">
              <a:latin typeface="Carlito"/>
              <a:cs typeface="Carlito"/>
            </a:endParaRPr>
          </a:p>
        </p:txBody>
      </p:sp>
      <p:sp>
        <p:nvSpPr>
          <p:cNvPr id="30" name="object 30"/>
          <p:cNvSpPr txBox="1"/>
          <p:nvPr/>
        </p:nvSpPr>
        <p:spPr>
          <a:xfrm>
            <a:off x="6903560" y="4167553"/>
            <a:ext cx="261997" cy="231458"/>
          </a:xfrm>
          <a:prstGeom prst="rect">
            <a:avLst/>
          </a:prstGeom>
        </p:spPr>
        <p:txBody>
          <a:bodyPr vert="horz" wrap="square" lIns="0" tIns="14971" rIns="0" bIns="0" rtlCol="0">
            <a:spAutoFit/>
          </a:bodyPr>
          <a:lstStyle/>
          <a:p>
            <a:pPr marL="11516">
              <a:spcBef>
                <a:spcPts val="118"/>
              </a:spcBef>
            </a:pPr>
            <a:r>
              <a:rPr sz="1406" spc="-23" dirty="0">
                <a:latin typeface="Carlito"/>
                <a:cs typeface="Carlito"/>
              </a:rPr>
              <a:t>1m</a:t>
            </a:r>
            <a:endParaRPr sz="1406">
              <a:latin typeface="Carlito"/>
              <a:cs typeface="Carlito"/>
            </a:endParaRPr>
          </a:p>
        </p:txBody>
      </p:sp>
      <p:sp>
        <p:nvSpPr>
          <p:cNvPr id="31" name="object 31"/>
          <p:cNvSpPr txBox="1"/>
          <p:nvPr/>
        </p:nvSpPr>
        <p:spPr>
          <a:xfrm>
            <a:off x="5737611" y="5173619"/>
            <a:ext cx="656433" cy="231458"/>
          </a:xfrm>
          <a:prstGeom prst="rect">
            <a:avLst/>
          </a:prstGeom>
        </p:spPr>
        <p:txBody>
          <a:bodyPr vert="horz" wrap="square" lIns="0" tIns="14971" rIns="0" bIns="0" rtlCol="0">
            <a:spAutoFit/>
          </a:bodyPr>
          <a:lstStyle/>
          <a:p>
            <a:pPr marL="128407">
              <a:spcBef>
                <a:spcPts val="118"/>
              </a:spcBef>
            </a:pPr>
            <a:r>
              <a:rPr sz="1406" spc="-45" dirty="0">
                <a:latin typeface="Carlito"/>
                <a:cs typeface="Carlito"/>
              </a:rPr>
              <a:t>d</a:t>
            </a:r>
            <a:endParaRPr sz="1406">
              <a:latin typeface="Carlito"/>
              <a:cs typeface="Carlito"/>
            </a:endParaRPr>
          </a:p>
        </p:txBody>
      </p:sp>
      <p:sp>
        <p:nvSpPr>
          <p:cNvPr id="32" name="object 32"/>
          <p:cNvSpPr txBox="1"/>
          <p:nvPr/>
        </p:nvSpPr>
        <p:spPr>
          <a:xfrm>
            <a:off x="3433402" y="4991200"/>
            <a:ext cx="469292" cy="231458"/>
          </a:xfrm>
          <a:prstGeom prst="rect">
            <a:avLst/>
          </a:prstGeom>
        </p:spPr>
        <p:txBody>
          <a:bodyPr vert="horz" wrap="square" lIns="0" tIns="14971" rIns="0" bIns="0" rtlCol="0">
            <a:spAutoFit/>
          </a:bodyPr>
          <a:lstStyle/>
          <a:p>
            <a:pPr marL="11516">
              <a:spcBef>
                <a:spcPts val="118"/>
              </a:spcBef>
            </a:pPr>
            <a:r>
              <a:rPr sz="1406" dirty="0">
                <a:latin typeface="Carlito"/>
                <a:cs typeface="Carlito"/>
              </a:rPr>
              <a:t>2(6-</a:t>
            </a:r>
            <a:r>
              <a:rPr sz="1406" spc="-23" dirty="0">
                <a:latin typeface="Carlito"/>
                <a:cs typeface="Carlito"/>
              </a:rPr>
              <a:t>d)</a:t>
            </a:r>
            <a:endParaRPr sz="1406">
              <a:latin typeface="Carlito"/>
              <a:cs typeface="Carlito"/>
            </a:endParaRPr>
          </a:p>
        </p:txBody>
      </p:sp>
      <p:sp>
        <p:nvSpPr>
          <p:cNvPr id="33" name="object 33"/>
          <p:cNvSpPr txBox="1"/>
          <p:nvPr/>
        </p:nvSpPr>
        <p:spPr>
          <a:xfrm>
            <a:off x="4552768" y="4971872"/>
            <a:ext cx="469292" cy="231458"/>
          </a:xfrm>
          <a:prstGeom prst="rect">
            <a:avLst/>
          </a:prstGeom>
        </p:spPr>
        <p:txBody>
          <a:bodyPr vert="horz" wrap="square" lIns="0" tIns="14971" rIns="0" bIns="0" rtlCol="0">
            <a:spAutoFit/>
          </a:bodyPr>
          <a:lstStyle/>
          <a:p>
            <a:pPr marL="11516">
              <a:spcBef>
                <a:spcPts val="118"/>
              </a:spcBef>
            </a:pPr>
            <a:r>
              <a:rPr sz="1406" dirty="0">
                <a:latin typeface="Carlito"/>
                <a:cs typeface="Carlito"/>
              </a:rPr>
              <a:t>2(6-</a:t>
            </a:r>
            <a:r>
              <a:rPr sz="1406" spc="-23" dirty="0">
                <a:latin typeface="Carlito"/>
                <a:cs typeface="Carlito"/>
              </a:rPr>
              <a:t>d)</a:t>
            </a:r>
            <a:endParaRPr sz="1406">
              <a:latin typeface="Carlito"/>
              <a:cs typeface="Carlito"/>
            </a:endParaRPr>
          </a:p>
        </p:txBody>
      </p:sp>
      <p:sp>
        <p:nvSpPr>
          <p:cNvPr id="34" name="object 34"/>
          <p:cNvSpPr txBox="1"/>
          <p:nvPr/>
        </p:nvSpPr>
        <p:spPr>
          <a:xfrm>
            <a:off x="5518751" y="4779743"/>
            <a:ext cx="119194" cy="231458"/>
          </a:xfrm>
          <a:prstGeom prst="rect">
            <a:avLst/>
          </a:prstGeom>
        </p:spPr>
        <p:txBody>
          <a:bodyPr vert="horz" wrap="square" lIns="0" tIns="14971" rIns="0" bIns="0" rtlCol="0">
            <a:spAutoFit/>
          </a:bodyPr>
          <a:lstStyle/>
          <a:p>
            <a:pPr marL="11516">
              <a:spcBef>
                <a:spcPts val="118"/>
              </a:spcBef>
            </a:pPr>
            <a:r>
              <a:rPr sz="1406" spc="-45" dirty="0">
                <a:latin typeface="Carlito"/>
                <a:cs typeface="Carlito"/>
              </a:rPr>
              <a:t>d</a:t>
            </a:r>
            <a:endParaRPr sz="1406">
              <a:latin typeface="Carlito"/>
              <a:cs typeface="Carlito"/>
            </a:endParaRPr>
          </a:p>
        </p:txBody>
      </p:sp>
      <p:sp>
        <p:nvSpPr>
          <p:cNvPr id="35" name="object 35"/>
          <p:cNvSpPr txBox="1"/>
          <p:nvPr/>
        </p:nvSpPr>
        <p:spPr>
          <a:xfrm>
            <a:off x="6357629" y="4597325"/>
            <a:ext cx="312670" cy="376883"/>
          </a:xfrm>
          <a:prstGeom prst="rect">
            <a:avLst/>
          </a:prstGeom>
        </p:spPr>
        <p:txBody>
          <a:bodyPr vert="horz" wrap="square" lIns="0" tIns="14971" rIns="0" bIns="0" rtlCol="0">
            <a:spAutoFit/>
          </a:bodyPr>
          <a:lstStyle/>
          <a:p>
            <a:pPr marR="54703" algn="r">
              <a:lnSpc>
                <a:spcPts val="1442"/>
              </a:lnSpc>
              <a:spcBef>
                <a:spcPts val="118"/>
              </a:spcBef>
            </a:pPr>
            <a:r>
              <a:rPr sz="1406" spc="-23" dirty="0">
                <a:latin typeface="Carlito"/>
                <a:cs typeface="Carlito"/>
              </a:rPr>
              <a:t>5m</a:t>
            </a:r>
            <a:endParaRPr sz="1406">
              <a:latin typeface="Carlito"/>
              <a:cs typeface="Carlito"/>
            </a:endParaRPr>
          </a:p>
          <a:p>
            <a:pPr marR="4607" algn="r">
              <a:lnSpc>
                <a:spcPts val="1442"/>
              </a:lnSpc>
            </a:pPr>
            <a:r>
              <a:rPr sz="1406" spc="-45" dirty="0">
                <a:latin typeface="Carlito"/>
                <a:cs typeface="Carlito"/>
              </a:rPr>
              <a:t>d</a:t>
            </a:r>
            <a:endParaRPr sz="1406">
              <a:latin typeface="Carlito"/>
              <a:cs typeface="Carlito"/>
            </a:endParaRPr>
          </a:p>
        </p:txBody>
      </p:sp>
      <p:sp>
        <p:nvSpPr>
          <p:cNvPr id="36" name="object 36"/>
          <p:cNvSpPr txBox="1"/>
          <p:nvPr/>
        </p:nvSpPr>
        <p:spPr>
          <a:xfrm>
            <a:off x="10003308" y="5807929"/>
            <a:ext cx="209021" cy="158725"/>
          </a:xfrm>
          <a:prstGeom prst="rect">
            <a:avLst/>
          </a:prstGeom>
        </p:spPr>
        <p:txBody>
          <a:bodyPr vert="horz" wrap="square" lIns="0" tIns="12092" rIns="0" bIns="0" rtlCol="0">
            <a:spAutoFit/>
          </a:bodyPr>
          <a:lstStyle/>
          <a:p>
            <a:pPr marL="11516">
              <a:spcBef>
                <a:spcPts val="95"/>
              </a:spcBef>
            </a:pPr>
            <a:r>
              <a:rPr sz="952" spc="-23" dirty="0">
                <a:solidFill>
                  <a:srgbClr val="898989"/>
                </a:solidFill>
                <a:latin typeface="Carlito"/>
                <a:cs typeface="Carlito"/>
              </a:rPr>
              <a:t>106</a:t>
            </a:r>
            <a:endParaRPr sz="952">
              <a:latin typeface="Carlito"/>
              <a:cs typeface="Carlito"/>
            </a:endParaRPr>
          </a:p>
        </p:txBody>
      </p:sp>
      <p:sp>
        <p:nvSpPr>
          <p:cNvPr id="37" name="Slide Number Placeholder 36">
            <a:extLst>
              <a:ext uri="{FF2B5EF4-FFF2-40B4-BE49-F238E27FC236}">
                <a16:creationId xmlns:a16="http://schemas.microsoft.com/office/drawing/2014/main" id="{1630ED61-B23F-AA92-562C-0B6396A25601}"/>
              </a:ext>
            </a:extLst>
          </p:cNvPr>
          <p:cNvSpPr>
            <a:spLocks noGrp="1"/>
          </p:cNvSpPr>
          <p:nvPr>
            <p:ph type="sldNum" sz="quarter" idx="12"/>
          </p:nvPr>
        </p:nvSpPr>
        <p:spPr/>
        <p:txBody>
          <a:bodyPr/>
          <a:lstStyle/>
          <a:p>
            <a:fld id="{34216374-E7D6-4C74-ADA3-2C9987A1DEB2}" type="slidenum">
              <a:rPr lang="en-US" smtClean="0"/>
              <a:t>184</a:t>
            </a:fld>
            <a:endParaRPr lang="en-US"/>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002159" y="1066877"/>
            <a:ext cx="4646165" cy="406297"/>
          </a:xfrm>
          <a:prstGeom prst="rect">
            <a:avLst/>
          </a:prstGeom>
        </p:spPr>
      </p:pic>
      <p:pic>
        <p:nvPicPr>
          <p:cNvPr id="3" name="object 3"/>
          <p:cNvPicPr/>
          <p:nvPr/>
        </p:nvPicPr>
        <p:blipFill>
          <a:blip r:embed="rId3" cstate="print"/>
          <a:stretch>
            <a:fillRect/>
          </a:stretch>
        </p:blipFill>
        <p:spPr>
          <a:xfrm>
            <a:off x="1982812" y="1569912"/>
            <a:ext cx="5812544" cy="436701"/>
          </a:xfrm>
          <a:prstGeom prst="rect">
            <a:avLst/>
          </a:prstGeom>
        </p:spPr>
      </p:pic>
      <p:pic>
        <p:nvPicPr>
          <p:cNvPr id="4" name="object 4"/>
          <p:cNvPicPr/>
          <p:nvPr/>
        </p:nvPicPr>
        <p:blipFill>
          <a:blip r:embed="rId4" cstate="print"/>
          <a:stretch>
            <a:fillRect/>
          </a:stretch>
        </p:blipFill>
        <p:spPr>
          <a:xfrm>
            <a:off x="2002159" y="2130990"/>
            <a:ext cx="4449926" cy="243226"/>
          </a:xfrm>
          <a:prstGeom prst="rect">
            <a:avLst/>
          </a:prstGeom>
        </p:spPr>
      </p:pic>
      <p:pic>
        <p:nvPicPr>
          <p:cNvPr id="5" name="object 5"/>
          <p:cNvPicPr/>
          <p:nvPr/>
        </p:nvPicPr>
        <p:blipFill>
          <a:blip r:embed="rId5" cstate="print"/>
          <a:stretch>
            <a:fillRect/>
          </a:stretch>
        </p:blipFill>
        <p:spPr>
          <a:xfrm>
            <a:off x="1982812" y="2540052"/>
            <a:ext cx="3355410" cy="240461"/>
          </a:xfrm>
          <a:prstGeom prst="rect">
            <a:avLst/>
          </a:prstGeom>
        </p:spPr>
      </p:pic>
      <p:pic>
        <p:nvPicPr>
          <p:cNvPr id="6" name="object 6"/>
          <p:cNvPicPr/>
          <p:nvPr/>
        </p:nvPicPr>
        <p:blipFill>
          <a:blip r:embed="rId6" cstate="print"/>
          <a:stretch>
            <a:fillRect/>
          </a:stretch>
        </p:blipFill>
        <p:spPr>
          <a:xfrm>
            <a:off x="3237636" y="2907654"/>
            <a:ext cx="3360938" cy="243226"/>
          </a:xfrm>
          <a:prstGeom prst="rect">
            <a:avLst/>
          </a:prstGeom>
        </p:spPr>
      </p:pic>
      <p:grpSp>
        <p:nvGrpSpPr>
          <p:cNvPr id="7" name="object 7"/>
          <p:cNvGrpSpPr/>
          <p:nvPr/>
        </p:nvGrpSpPr>
        <p:grpSpPr>
          <a:xfrm>
            <a:off x="3221053" y="3313952"/>
            <a:ext cx="2123043" cy="237813"/>
            <a:chOff x="2176272" y="3654552"/>
            <a:chExt cx="2341245" cy="262255"/>
          </a:xfrm>
        </p:grpSpPr>
        <p:pic>
          <p:nvPicPr>
            <p:cNvPr id="8" name="object 8"/>
            <p:cNvPicPr/>
            <p:nvPr/>
          </p:nvPicPr>
          <p:blipFill>
            <a:blip r:embed="rId7" cstate="print"/>
            <a:stretch>
              <a:fillRect/>
            </a:stretch>
          </p:blipFill>
          <p:spPr>
            <a:xfrm>
              <a:off x="2322576" y="3654552"/>
              <a:ext cx="2194560" cy="124968"/>
            </a:xfrm>
            <a:prstGeom prst="rect">
              <a:avLst/>
            </a:prstGeom>
          </p:spPr>
        </p:pic>
        <p:pic>
          <p:nvPicPr>
            <p:cNvPr id="9" name="object 9"/>
            <p:cNvPicPr/>
            <p:nvPr/>
          </p:nvPicPr>
          <p:blipFill>
            <a:blip r:embed="rId8" cstate="print"/>
            <a:stretch>
              <a:fillRect/>
            </a:stretch>
          </p:blipFill>
          <p:spPr>
            <a:xfrm>
              <a:off x="2176272" y="3779520"/>
              <a:ext cx="2337815" cy="137159"/>
            </a:xfrm>
            <a:prstGeom prst="rect">
              <a:avLst/>
            </a:prstGeom>
          </p:spPr>
        </p:pic>
      </p:grpSp>
      <p:pic>
        <p:nvPicPr>
          <p:cNvPr id="10" name="object 10"/>
          <p:cNvPicPr/>
          <p:nvPr/>
        </p:nvPicPr>
        <p:blipFill>
          <a:blip r:embed="rId9" cstate="print"/>
          <a:stretch>
            <a:fillRect/>
          </a:stretch>
        </p:blipFill>
        <p:spPr>
          <a:xfrm>
            <a:off x="3221053" y="3758943"/>
            <a:ext cx="1343270" cy="199003"/>
          </a:xfrm>
          <a:prstGeom prst="rect">
            <a:avLst/>
          </a:prstGeom>
        </p:spPr>
      </p:pic>
      <p:pic>
        <p:nvPicPr>
          <p:cNvPr id="11" name="object 11"/>
          <p:cNvPicPr/>
          <p:nvPr/>
        </p:nvPicPr>
        <p:blipFill>
          <a:blip r:embed="rId10" cstate="print"/>
          <a:stretch>
            <a:fillRect/>
          </a:stretch>
        </p:blipFill>
        <p:spPr>
          <a:xfrm>
            <a:off x="1985576" y="4563248"/>
            <a:ext cx="5342676" cy="248753"/>
          </a:xfrm>
          <a:prstGeom prst="rect">
            <a:avLst/>
          </a:prstGeom>
        </p:spPr>
      </p:pic>
      <p:sp>
        <p:nvSpPr>
          <p:cNvPr id="12" name="object 12"/>
          <p:cNvSpPr txBox="1">
            <a:spLocks noGrp="1"/>
          </p:cNvSpPr>
          <p:nvPr>
            <p:ph type="sldNum" sz="quarter" idx="7"/>
          </p:nvPr>
        </p:nvSpPr>
        <p:spPr>
          <a:xfrm>
            <a:off x="9655592" y="6438383"/>
            <a:ext cx="269270" cy="161616"/>
          </a:xfrm>
          <a:prstGeom prst="rect">
            <a:avLst/>
          </a:prstGeom>
        </p:spPr>
        <p:txBody>
          <a:bodyPr vert="horz" wrap="square" lIns="0" tIns="0" rIns="0" bIns="0" rtlCol="0">
            <a:spAutoFit/>
          </a:bodyPr>
          <a:lstStyle>
            <a:defPPr>
              <a:defRPr kern="0"/>
            </a:defPPr>
            <a:lvl1pPr>
              <a:defRPr sz="1050" b="0" i="0">
                <a:solidFill>
                  <a:srgbClr val="898989"/>
                </a:solidFill>
                <a:latin typeface="Carlito"/>
                <a:cs typeface="Carlito"/>
              </a:defRPr>
            </a:lvl1pPr>
          </a:lstStyle>
          <a:p>
            <a:pPr marL="149860">
              <a:lnSpc>
                <a:spcPts val="1115"/>
              </a:lnSpc>
            </a:pPr>
            <a:fld id="{81D60167-4931-47E6-BA6A-407CBD079E47}" type="slidenum">
              <a:rPr lang="en-US" spc="-50" smtClean="0"/>
              <a:pPr marL="149860">
                <a:lnSpc>
                  <a:spcPts val="1115"/>
                </a:lnSpc>
              </a:pPr>
              <a:t>185</a:t>
            </a:fld>
            <a:endParaRPr spc="-23" dirty="0"/>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6E6EB52-FB79-CEAE-F3CB-C7165CAF4EC9}"/>
              </a:ext>
            </a:extLst>
          </p:cNvPr>
          <p:cNvSpPr>
            <a:spLocks noGrp="1"/>
          </p:cNvSpPr>
          <p:nvPr>
            <p:ph type="sldNum" sz="quarter" idx="12"/>
          </p:nvPr>
        </p:nvSpPr>
        <p:spPr/>
        <p:txBody>
          <a:bodyPr/>
          <a:lstStyle/>
          <a:p>
            <a:fld id="{34216374-E7D6-4C74-ADA3-2C9987A1DEB2}" type="slidenum">
              <a:rPr lang="en-US" smtClean="0"/>
              <a:t>186</a:t>
            </a:fld>
            <a:endParaRPr lang="en-US"/>
          </a:p>
        </p:txBody>
      </p:sp>
      <p:sp>
        <p:nvSpPr>
          <p:cNvPr id="4" name="TextBox 3">
            <a:extLst>
              <a:ext uri="{FF2B5EF4-FFF2-40B4-BE49-F238E27FC236}">
                <a16:creationId xmlns:a16="http://schemas.microsoft.com/office/drawing/2014/main" id="{8DEA2DC6-6988-37CA-3F98-8B33CD175BF1}"/>
              </a:ext>
            </a:extLst>
          </p:cNvPr>
          <p:cNvSpPr txBox="1"/>
          <p:nvPr/>
        </p:nvSpPr>
        <p:spPr>
          <a:xfrm>
            <a:off x="3154017" y="2048622"/>
            <a:ext cx="6096000" cy="1380378"/>
          </a:xfrm>
          <a:prstGeom prst="rect">
            <a:avLst/>
          </a:prstGeom>
          <a:noFill/>
        </p:spPr>
        <p:txBody>
          <a:bodyPr wrap="square">
            <a:spAutoFit/>
          </a:bodyPr>
          <a:lstStyle/>
          <a:p>
            <a:pPr marL="0" marR="0" algn="ctr">
              <a:lnSpc>
                <a:spcPct val="107000"/>
              </a:lnSpc>
              <a:spcBef>
                <a:spcPts val="0"/>
              </a:spcBef>
              <a:spcAft>
                <a:spcPts val="0"/>
              </a:spcAft>
            </a:pPr>
            <a:r>
              <a:rPr lang="en-US" sz="4000" dirty="0">
                <a:latin typeface="Calibri" panose="020F0502020204030204" pitchFamily="34" charset="0"/>
                <a:ea typeface="Calibri" panose="020F0502020204030204" pitchFamily="34" charset="0"/>
                <a:cs typeface="Times New Roman" panose="02020603050405020304" pitchFamily="18" charset="0"/>
              </a:rPr>
              <a:t>Practice And Exercise </a:t>
            </a:r>
          </a:p>
          <a:p>
            <a:pPr marL="0" marR="0" algn="ctr">
              <a:lnSpc>
                <a:spcPct val="107000"/>
              </a:lnSpc>
              <a:spcBef>
                <a:spcPts val="0"/>
              </a:spcBef>
              <a:spcAft>
                <a:spcPts val="0"/>
              </a:spcAft>
            </a:pPr>
            <a:r>
              <a:rPr lang="en-US" sz="4000" dirty="0">
                <a:effectLst/>
                <a:latin typeface="Calibri" panose="020F0502020204030204" pitchFamily="34" charset="0"/>
                <a:ea typeface="Calibri" panose="020F0502020204030204" pitchFamily="34" charset="0"/>
                <a:cs typeface="Times New Roman" panose="02020603050405020304" pitchFamily="18" charset="0"/>
              </a:rPr>
              <a:t>Week 17</a:t>
            </a:r>
          </a:p>
        </p:txBody>
      </p:sp>
    </p:spTree>
    <p:extLst>
      <p:ext uri="{BB962C8B-B14F-4D97-AF65-F5344CB8AC3E}">
        <p14:creationId xmlns:p14="http://schemas.microsoft.com/office/powerpoint/2010/main" val="28412342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FA14C80-B0CD-1EA0-3A04-33CAF4686B58}"/>
              </a:ext>
            </a:extLst>
          </p:cNvPr>
          <p:cNvSpPr txBox="1"/>
          <p:nvPr/>
        </p:nvSpPr>
        <p:spPr>
          <a:xfrm>
            <a:off x="322869" y="186627"/>
            <a:ext cx="11036430" cy="5262979"/>
          </a:xfrm>
          <a:prstGeom prst="rect">
            <a:avLst/>
          </a:prstGeom>
          <a:noFill/>
        </p:spPr>
        <p:txBody>
          <a:bodyPr wrap="square">
            <a:spAutoFit/>
          </a:bodyPr>
          <a:lstStyle/>
          <a:p>
            <a:r>
              <a:rPr lang="en-US" sz="2800" b="1" dirty="0"/>
              <a:t>Disadvantages:</a:t>
            </a:r>
          </a:p>
          <a:p>
            <a:endParaRPr lang="en-US" sz="2800" b="1" dirty="0"/>
          </a:p>
          <a:p>
            <a:endParaRPr lang="en-US" sz="2800" b="1" dirty="0"/>
          </a:p>
          <a:p>
            <a:pPr marL="457200" indent="-457200">
              <a:buFont typeface="Arial" panose="020B0604020202020204" pitchFamily="34" charset="0"/>
              <a:buChar char="•"/>
            </a:pPr>
            <a:r>
              <a:rPr lang="en-US" sz="2800" dirty="0"/>
              <a:t> In the summer the surface water may be dried up and the water table may go down below the suction head. Hence, lift irrigation from the surface source and from the shallow tube well may fail in summer.</a:t>
            </a:r>
          </a:p>
          <a:p>
            <a:pPr marL="457200" indent="-457200">
              <a:buFont typeface="Arial" panose="020B0604020202020204" pitchFamily="34" charset="0"/>
              <a:buChar char="•"/>
            </a:pPr>
            <a:r>
              <a:rPr lang="en-US" sz="2800" dirty="0"/>
              <a:t>    If the lifting mechanism fails due to mechanical or electrical failure, then water cannot be supplied until the mechanism is restored. </a:t>
            </a:r>
          </a:p>
          <a:p>
            <a:pPr marL="457200" indent="-457200">
              <a:buFont typeface="Arial" panose="020B0604020202020204" pitchFamily="34" charset="0"/>
              <a:buChar char="•"/>
            </a:pPr>
            <a:r>
              <a:rPr lang="en-US" sz="2800" dirty="0"/>
              <a:t>    The well water has no silt content. The yield of crop therefore depends on chemical fertilizer, which is costly.</a:t>
            </a:r>
          </a:p>
          <a:p>
            <a:pPr marL="457200" indent="-457200">
              <a:buFont typeface="Arial" panose="020B0604020202020204" pitchFamily="34" charset="0"/>
              <a:buChar char="•"/>
            </a:pPr>
            <a:r>
              <a:rPr lang="en-US" sz="2800" dirty="0"/>
              <a:t>    The lift irrigation in consideration with the yield of crop is not cost effective.</a:t>
            </a:r>
          </a:p>
        </p:txBody>
      </p:sp>
      <p:sp>
        <p:nvSpPr>
          <p:cNvPr id="2" name="Slide Number Placeholder 1">
            <a:extLst>
              <a:ext uri="{FF2B5EF4-FFF2-40B4-BE49-F238E27FC236}">
                <a16:creationId xmlns:a16="http://schemas.microsoft.com/office/drawing/2014/main" id="{85F24992-0FE4-968E-C990-D9E03AA03411}"/>
              </a:ext>
            </a:extLst>
          </p:cNvPr>
          <p:cNvSpPr>
            <a:spLocks noGrp="1"/>
          </p:cNvSpPr>
          <p:nvPr>
            <p:ph type="sldNum" sz="quarter" idx="12"/>
          </p:nvPr>
        </p:nvSpPr>
        <p:spPr/>
        <p:txBody>
          <a:bodyPr/>
          <a:lstStyle/>
          <a:p>
            <a:fld id="{34216374-E7D6-4C74-ADA3-2C9987A1DEB2}" type="slidenum">
              <a:rPr lang="en-US" smtClean="0"/>
              <a:t>19</a:t>
            </a:fld>
            <a:endParaRPr lang="en-US"/>
          </a:p>
        </p:txBody>
      </p:sp>
    </p:spTree>
    <p:extLst>
      <p:ext uri="{BB962C8B-B14F-4D97-AF65-F5344CB8AC3E}">
        <p14:creationId xmlns:p14="http://schemas.microsoft.com/office/powerpoint/2010/main" val="18446158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2044298933"/>
              </p:ext>
            </p:extLst>
          </p:nvPr>
        </p:nvGraphicFramePr>
        <p:xfrm>
          <a:off x="2001078" y="1249251"/>
          <a:ext cx="8811479" cy="1348175"/>
        </p:xfrm>
        <a:graphic>
          <a:graphicData uri="http://schemas.openxmlformats.org/drawingml/2006/table">
            <a:tbl>
              <a:tblPr firstRow="1" firstCol="1" bandRow="1"/>
              <a:tblGrid>
                <a:gridCol w="4631269">
                  <a:extLst>
                    <a:ext uri="{9D8B030D-6E8A-4147-A177-3AD203B41FA5}">
                      <a16:colId xmlns:a16="http://schemas.microsoft.com/office/drawing/2014/main" val="20000"/>
                    </a:ext>
                  </a:extLst>
                </a:gridCol>
                <a:gridCol w="4180210">
                  <a:extLst>
                    <a:ext uri="{9D8B030D-6E8A-4147-A177-3AD203B41FA5}">
                      <a16:colId xmlns:a16="http://schemas.microsoft.com/office/drawing/2014/main" val="20001"/>
                    </a:ext>
                  </a:extLst>
                </a:gridCol>
              </a:tblGrid>
              <a:tr h="337955">
                <a:tc>
                  <a:txBody>
                    <a:bodyPr/>
                    <a:lstStyle/>
                    <a:p>
                      <a:pPr>
                        <a:lnSpc>
                          <a:spcPct val="115000"/>
                        </a:lnSpc>
                      </a:pPr>
                      <a:r>
                        <a:rPr lang="en-US" sz="1400" b="1" dirty="0">
                          <a:solidFill>
                            <a:srgbClr val="000000"/>
                          </a:solidFill>
                          <a:effectLst/>
                          <a:latin typeface="Times New Roman" panose="02020603050405020304" pitchFamily="18" charset="0"/>
                        </a:rPr>
                        <a:t>COURSE CODE: </a:t>
                      </a:r>
                      <a:r>
                        <a:rPr lang="en-US" sz="1800" kern="1200" dirty="0">
                          <a:solidFill>
                            <a:schemeClr val="tx1"/>
                          </a:solidFill>
                          <a:effectLst/>
                          <a:latin typeface="+mn-lt"/>
                          <a:ea typeface="+mn-ea"/>
                          <a:cs typeface="+mn-cs"/>
                        </a:rPr>
                        <a:t>CE 4201</a:t>
                      </a:r>
                      <a:endParaRPr lang="en-US" sz="1100" dirty="0">
                        <a:effectLst/>
                        <a:latin typeface="Calibri" panose="020F0502020204030204" pitchFamily="34" charset="0"/>
                      </a:endParaRPr>
                    </a:p>
                  </a:txBody>
                  <a:tcPr marL="68580" marR="68580" marT="0" marB="0" anchor="ctr">
                    <a:lnL>
                      <a:noFill/>
                    </a:lnL>
                    <a:lnR>
                      <a:noFill/>
                    </a:lnR>
                    <a:lnT>
                      <a:noFill/>
                    </a:lnT>
                    <a:lnB>
                      <a:noFill/>
                    </a:lnB>
                  </a:tcPr>
                </a:tc>
                <a:tc>
                  <a:txBody>
                    <a:bodyPr/>
                    <a:lstStyle/>
                    <a:p>
                      <a:pPr algn="r">
                        <a:lnSpc>
                          <a:spcPct val="115000"/>
                        </a:lnSpc>
                      </a:pPr>
                      <a:r>
                        <a:rPr lang="en-US" sz="1400" b="1">
                          <a:solidFill>
                            <a:srgbClr val="000000"/>
                          </a:solidFill>
                          <a:effectLst/>
                          <a:latin typeface="Times New Roman" panose="02020603050405020304" pitchFamily="18" charset="0"/>
                        </a:rPr>
                        <a:t>CREDIT:04</a:t>
                      </a:r>
                      <a:endParaRPr lang="en-US" sz="1100">
                        <a:effectLst/>
                        <a:latin typeface="Calibri" panose="020F0502020204030204" pitchFamily="34" charset="0"/>
                      </a:endParaRPr>
                    </a:p>
                  </a:txBody>
                  <a:tcPr marL="68580" marR="68580" marT="0" marB="0" anchor="ctr">
                    <a:lnL>
                      <a:noFill/>
                    </a:lnL>
                    <a:lnR>
                      <a:noFill/>
                    </a:lnR>
                    <a:lnT>
                      <a:noFill/>
                    </a:lnT>
                    <a:lnB>
                      <a:noFill/>
                    </a:lnB>
                  </a:tcPr>
                </a:tc>
                <a:extLst>
                  <a:ext uri="{0D108BD9-81ED-4DB2-BD59-A6C34878D82A}">
                    <a16:rowId xmlns:a16="http://schemas.microsoft.com/office/drawing/2014/main" val="10000"/>
                  </a:ext>
                </a:extLst>
              </a:tr>
              <a:tr h="336740">
                <a:tc>
                  <a:txBody>
                    <a:bodyPr/>
                    <a:lstStyle/>
                    <a:p>
                      <a:pPr>
                        <a:lnSpc>
                          <a:spcPct val="115000"/>
                        </a:lnSpc>
                      </a:pPr>
                      <a:r>
                        <a:rPr lang="en-US" sz="1400" b="1" dirty="0">
                          <a:solidFill>
                            <a:srgbClr val="000000"/>
                          </a:solidFill>
                          <a:effectLst/>
                          <a:latin typeface="Times New Roman" panose="02020603050405020304" pitchFamily="18" charset="0"/>
                        </a:rPr>
                        <a:t> </a:t>
                      </a:r>
                      <a:endParaRPr lang="en-US" sz="1100" dirty="0">
                        <a:effectLst/>
                        <a:latin typeface="Calibri" panose="020F0502020204030204" pitchFamily="34" charset="0"/>
                      </a:endParaRPr>
                    </a:p>
                  </a:txBody>
                  <a:tcPr marL="68580" marR="68580" marT="0" marB="0" anchor="ctr">
                    <a:lnL>
                      <a:noFill/>
                    </a:lnL>
                    <a:lnR>
                      <a:noFill/>
                    </a:lnR>
                    <a:lnT>
                      <a:noFill/>
                    </a:lnT>
                    <a:lnB>
                      <a:noFill/>
                    </a:lnB>
                  </a:tcPr>
                </a:tc>
                <a:tc>
                  <a:txBody>
                    <a:bodyPr/>
                    <a:lstStyle/>
                    <a:p>
                      <a:pPr marL="457200" algn="r">
                        <a:lnSpc>
                          <a:spcPct val="115000"/>
                        </a:lnSpc>
                      </a:pPr>
                      <a:r>
                        <a:rPr lang="en-US" sz="1400" b="1" dirty="0">
                          <a:solidFill>
                            <a:srgbClr val="000000"/>
                          </a:solidFill>
                          <a:effectLst/>
                          <a:latin typeface="Times New Roman" panose="02020603050405020304" pitchFamily="18" charset="0"/>
                        </a:rPr>
                        <a:t>TOTAL MARKS:200</a:t>
                      </a:r>
                      <a:endParaRPr lang="en-US" sz="1100" dirty="0">
                        <a:effectLst/>
                        <a:latin typeface="Calibri" panose="020F0502020204030204" pitchFamily="34" charset="0"/>
                      </a:endParaRPr>
                    </a:p>
                  </a:txBody>
                  <a:tcPr marL="68580" marR="68580" marT="0" marB="0" anchor="ctr">
                    <a:lnL>
                      <a:noFill/>
                    </a:lnL>
                    <a:lnR>
                      <a:noFill/>
                    </a:lnR>
                    <a:lnT>
                      <a:noFill/>
                    </a:lnT>
                    <a:lnB>
                      <a:noFill/>
                    </a:lnB>
                  </a:tcPr>
                </a:tc>
                <a:extLst>
                  <a:ext uri="{0D108BD9-81ED-4DB2-BD59-A6C34878D82A}">
                    <a16:rowId xmlns:a16="http://schemas.microsoft.com/office/drawing/2014/main" val="10001"/>
                  </a:ext>
                </a:extLst>
              </a:tr>
              <a:tr h="336740">
                <a:tc>
                  <a:txBody>
                    <a:bodyPr/>
                    <a:lstStyle/>
                    <a:p>
                      <a:pPr>
                        <a:lnSpc>
                          <a:spcPct val="115000"/>
                        </a:lnSpc>
                      </a:pPr>
                      <a:r>
                        <a:rPr lang="en-US" sz="1400" b="1" dirty="0">
                          <a:solidFill>
                            <a:srgbClr val="000000"/>
                          </a:solidFill>
                          <a:effectLst/>
                          <a:latin typeface="Times New Roman" panose="02020603050405020304" pitchFamily="18" charset="0"/>
                        </a:rPr>
                        <a:t>Mid Exam Hours   2</a:t>
                      </a:r>
                      <a:endParaRPr lang="en-US" sz="1100" dirty="0">
                        <a:effectLst/>
                        <a:latin typeface="Calibri" panose="020F0502020204030204" pitchFamily="34" charset="0"/>
                      </a:endParaRPr>
                    </a:p>
                  </a:txBody>
                  <a:tcPr marL="68580" marR="68580" marT="0" marB="0" anchor="ctr">
                    <a:lnL>
                      <a:noFill/>
                    </a:lnL>
                    <a:lnR>
                      <a:noFill/>
                    </a:lnR>
                    <a:lnT>
                      <a:noFill/>
                    </a:lnT>
                    <a:lnB>
                      <a:noFill/>
                    </a:lnB>
                  </a:tcPr>
                </a:tc>
                <a:tc>
                  <a:txBody>
                    <a:bodyPr/>
                    <a:lstStyle/>
                    <a:p>
                      <a:pPr marL="457200" algn="r">
                        <a:lnSpc>
                          <a:spcPct val="115000"/>
                        </a:lnSpc>
                      </a:pPr>
                      <a:r>
                        <a:rPr lang="en-US" sz="1400" b="1">
                          <a:solidFill>
                            <a:srgbClr val="000000"/>
                          </a:solidFill>
                          <a:effectLst/>
                          <a:latin typeface="Times New Roman" panose="02020603050405020304" pitchFamily="18" charset="0"/>
                        </a:rPr>
                        <a:t>CIE MARKS: 120</a:t>
                      </a:r>
                      <a:endParaRPr lang="en-US" sz="1100">
                        <a:effectLst/>
                        <a:latin typeface="Calibri" panose="020F0502020204030204" pitchFamily="34" charset="0"/>
                      </a:endParaRPr>
                    </a:p>
                  </a:txBody>
                  <a:tcPr marL="68580" marR="68580" marT="0" marB="0" anchor="ctr">
                    <a:lnL>
                      <a:noFill/>
                    </a:lnL>
                    <a:lnR>
                      <a:noFill/>
                    </a:lnR>
                    <a:lnT>
                      <a:noFill/>
                    </a:lnT>
                    <a:lnB>
                      <a:noFill/>
                    </a:lnB>
                  </a:tcPr>
                </a:tc>
                <a:extLst>
                  <a:ext uri="{0D108BD9-81ED-4DB2-BD59-A6C34878D82A}">
                    <a16:rowId xmlns:a16="http://schemas.microsoft.com/office/drawing/2014/main" val="10002"/>
                  </a:ext>
                </a:extLst>
              </a:tr>
              <a:tr h="336740">
                <a:tc>
                  <a:txBody>
                    <a:bodyPr/>
                    <a:lstStyle/>
                    <a:p>
                      <a:pPr>
                        <a:lnSpc>
                          <a:spcPct val="115000"/>
                        </a:lnSpc>
                        <a:spcAft>
                          <a:spcPts val="600"/>
                        </a:spcAft>
                      </a:pPr>
                      <a:r>
                        <a:rPr lang="en-US" sz="1400" b="1" dirty="0">
                          <a:solidFill>
                            <a:srgbClr val="000000"/>
                          </a:solidFill>
                          <a:effectLst/>
                          <a:latin typeface="Times New Roman" panose="02020603050405020304" pitchFamily="18" charset="0"/>
                        </a:rPr>
                        <a:t>Semester</a:t>
                      </a:r>
                      <a:r>
                        <a:rPr lang="en-US" sz="1400" b="1" baseline="0" dirty="0">
                          <a:solidFill>
                            <a:srgbClr val="000000"/>
                          </a:solidFill>
                          <a:effectLst/>
                          <a:latin typeface="Times New Roman" panose="02020603050405020304" pitchFamily="18" charset="0"/>
                        </a:rPr>
                        <a:t> End </a:t>
                      </a:r>
                      <a:r>
                        <a:rPr lang="en-US" sz="1400" b="1" dirty="0">
                          <a:solidFill>
                            <a:srgbClr val="000000"/>
                          </a:solidFill>
                          <a:effectLst/>
                          <a:latin typeface="Times New Roman" panose="02020603050405020304" pitchFamily="18" charset="0"/>
                        </a:rPr>
                        <a:t>Exam Hours   3</a:t>
                      </a:r>
                      <a:endParaRPr lang="en-US" sz="1100" dirty="0">
                        <a:effectLst/>
                        <a:latin typeface="Calibri" panose="020F0502020204030204" pitchFamily="34" charset="0"/>
                      </a:endParaRPr>
                    </a:p>
                  </a:txBody>
                  <a:tcPr marL="68580" marR="68580" marT="0" marB="0" anchor="ctr">
                    <a:lnL>
                      <a:noFill/>
                    </a:lnL>
                    <a:lnR>
                      <a:noFill/>
                    </a:lnR>
                    <a:lnT>
                      <a:noFill/>
                    </a:lnT>
                    <a:lnB>
                      <a:noFill/>
                    </a:lnB>
                  </a:tcPr>
                </a:tc>
                <a:tc>
                  <a:txBody>
                    <a:bodyPr/>
                    <a:lstStyle/>
                    <a:p>
                      <a:pPr marL="457200" algn="r">
                        <a:lnSpc>
                          <a:spcPct val="115000"/>
                        </a:lnSpc>
                      </a:pPr>
                      <a:r>
                        <a:rPr lang="en-US" sz="1400" b="1" dirty="0">
                          <a:solidFill>
                            <a:srgbClr val="000000"/>
                          </a:solidFill>
                          <a:effectLst/>
                          <a:latin typeface="Times New Roman" panose="02020603050405020304" pitchFamily="18" charset="0"/>
                        </a:rPr>
                        <a:t>SEE MARKS: 80</a:t>
                      </a:r>
                      <a:endParaRPr lang="en-US" sz="1100" dirty="0">
                        <a:effectLst/>
                        <a:latin typeface="Calibri" panose="020F0502020204030204" pitchFamily="34" charset="0"/>
                      </a:endParaRPr>
                    </a:p>
                  </a:txBody>
                  <a:tcPr marL="68580" marR="68580" marT="0" marB="0" anchor="ctr">
                    <a:lnL>
                      <a:noFill/>
                    </a:lnL>
                    <a:lnR>
                      <a:noFill/>
                    </a:lnR>
                    <a:lnT>
                      <a:noFill/>
                    </a:lnT>
                    <a:lnB>
                      <a:noFill/>
                    </a:lnB>
                  </a:tcPr>
                </a:tc>
                <a:extLst>
                  <a:ext uri="{0D108BD9-81ED-4DB2-BD59-A6C34878D82A}">
                    <a16:rowId xmlns:a16="http://schemas.microsoft.com/office/drawing/2014/main" val="10003"/>
                  </a:ext>
                </a:extLst>
              </a:tr>
            </a:tbl>
          </a:graphicData>
        </a:graphic>
      </p:graphicFrame>
      <p:sp>
        <p:nvSpPr>
          <p:cNvPr id="7" name="Rectangle 1"/>
          <p:cNvSpPr>
            <a:spLocks noChangeArrowheads="1"/>
          </p:cNvSpPr>
          <p:nvPr/>
        </p:nvSpPr>
        <p:spPr bwMode="auto">
          <a:xfrm>
            <a:off x="4353754" y="689291"/>
            <a:ext cx="303480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lvl="0" eaLnBrk="0" fontAlgn="base" hangingPunct="0">
              <a:spcBef>
                <a:spcPct val="0"/>
              </a:spcBef>
              <a:spcAft>
                <a:spcPct val="0"/>
              </a:spcAft>
            </a:pPr>
            <a:r>
              <a:rPr kumimoji="0" lang="en-US" sz="2000" b="0" i="0" u="none" strike="noStrike" cap="none" normalizeH="0" baseline="0" dirty="0">
                <a:ln>
                  <a:noFill/>
                </a:ln>
                <a:solidFill>
                  <a:schemeClr val="tx1"/>
                </a:solidFill>
                <a:effectLst/>
                <a:latin typeface="Arial" panose="020B0604020202020204" pitchFamily="34" charset="0"/>
              </a:rPr>
              <a:t>Irrigation &amp; Flood Control</a:t>
            </a:r>
            <a:endParaRPr kumimoji="0" lang="en-US" sz="1800" b="0" i="0" u="none" strike="noStrike" cap="none" normalizeH="0" baseline="0" dirty="0">
              <a:ln>
                <a:noFill/>
              </a:ln>
              <a:solidFill>
                <a:schemeClr val="tx1"/>
              </a:solidFill>
              <a:effectLst/>
              <a:latin typeface="Arial" panose="020B0604020202020204" pitchFamily="34" charset="0"/>
            </a:endParaRPr>
          </a:p>
        </p:txBody>
      </p:sp>
      <p:graphicFrame>
        <p:nvGraphicFramePr>
          <p:cNvPr id="8" name="Table 7"/>
          <p:cNvGraphicFramePr>
            <a:graphicFrameLocks noGrp="1"/>
          </p:cNvGraphicFramePr>
          <p:nvPr>
            <p:extLst>
              <p:ext uri="{D42A27DB-BD31-4B8C-83A1-F6EECF244321}">
                <p14:modId xmlns:p14="http://schemas.microsoft.com/office/powerpoint/2010/main" val="2918099474"/>
              </p:ext>
            </p:extLst>
          </p:nvPr>
        </p:nvGraphicFramePr>
        <p:xfrm>
          <a:off x="1447800" y="3750366"/>
          <a:ext cx="9418983" cy="2131759"/>
        </p:xfrm>
        <a:graphic>
          <a:graphicData uri="http://schemas.openxmlformats.org/drawingml/2006/table">
            <a:tbl>
              <a:tblPr firstRow="1" firstCol="1" bandRow="1"/>
              <a:tblGrid>
                <a:gridCol w="1522108">
                  <a:extLst>
                    <a:ext uri="{9D8B030D-6E8A-4147-A177-3AD203B41FA5}">
                      <a16:colId xmlns:a16="http://schemas.microsoft.com/office/drawing/2014/main" val="20000"/>
                    </a:ext>
                  </a:extLst>
                </a:gridCol>
                <a:gridCol w="7896875">
                  <a:extLst>
                    <a:ext uri="{9D8B030D-6E8A-4147-A177-3AD203B41FA5}">
                      <a16:colId xmlns:a16="http://schemas.microsoft.com/office/drawing/2014/main" val="20001"/>
                    </a:ext>
                  </a:extLst>
                </a:gridCol>
              </a:tblGrid>
              <a:tr h="302551">
                <a:tc>
                  <a:txBody>
                    <a:bodyPr/>
                    <a:lstStyle/>
                    <a:p>
                      <a:pPr marL="0" marR="0" algn="ctr">
                        <a:lnSpc>
                          <a:spcPct val="150000"/>
                        </a:lnSpc>
                        <a:spcBef>
                          <a:spcPts val="0"/>
                        </a:spcBef>
                        <a:spcAft>
                          <a:spcPts val="1000"/>
                        </a:spcAft>
                      </a:pPr>
                      <a:r>
                        <a:rPr lang="en-US" sz="1800" b="1" dirty="0">
                          <a:effectLst/>
                          <a:latin typeface="Times New Roman" panose="02020603050405020304" pitchFamily="18" charset="0"/>
                          <a:ea typeface="Calibri" panose="020F0502020204030204" pitchFamily="34" charset="0"/>
                        </a:rPr>
                        <a:t>CLO 1</a:t>
                      </a:r>
                      <a:endParaRPr lang="en-US" sz="1800" dirty="0">
                        <a:effectLst/>
                        <a:latin typeface="Calibri" panose="020F0502020204030204" pitchFamily="34" charset="0"/>
                        <a:ea typeface="Calibri" panose="020F0502020204030204" pitchFamily="34" charset="0"/>
                      </a:endParaRPr>
                    </a:p>
                  </a:txBody>
                  <a:tcPr marL="68580" marR="68580" marT="0" marB="0">
                    <a:lnL>
                      <a:noFill/>
                    </a:lnL>
                    <a:lnR>
                      <a:noFill/>
                    </a:lnR>
                    <a:lnT>
                      <a:noFill/>
                    </a:lnT>
                    <a:lnB>
                      <a:noFill/>
                    </a:lnB>
                  </a:tcPr>
                </a:tc>
                <a:tc>
                  <a:txBody>
                    <a:bodyPr/>
                    <a:lstStyle/>
                    <a:p>
                      <a:pPr marL="0" marR="0" algn="just">
                        <a:lnSpc>
                          <a:spcPct val="150000"/>
                        </a:lnSpc>
                        <a:spcBef>
                          <a:spcPts val="0"/>
                        </a:spcBef>
                        <a:spcAft>
                          <a:spcPts val="1000"/>
                        </a:spcAft>
                      </a:pPr>
                      <a:r>
                        <a:rPr lang="en-US" sz="1800" b="1" dirty="0"/>
                        <a:t>Designing</a:t>
                      </a:r>
                      <a:r>
                        <a:rPr lang="en-US" sz="1800" dirty="0"/>
                        <a:t> irrigation systems, including canals, structures, and pumping systems.</a:t>
                      </a:r>
                      <a:r>
                        <a:rPr lang="en-US" sz="1800" dirty="0">
                          <a:effectLst/>
                          <a:latin typeface="Times New Roman" panose="02020603050405020304" pitchFamily="18" charset="0"/>
                          <a:ea typeface="Times New Roman" panose="02020603050405020304" pitchFamily="18" charset="0"/>
                        </a:rPr>
                        <a:t>.</a:t>
                      </a:r>
                      <a:endParaRPr lang="en-US" sz="1800" dirty="0">
                        <a:effectLst/>
                        <a:latin typeface="Calibri" panose="020F0502020204030204" pitchFamily="34" charset="0"/>
                        <a:ea typeface="Calibri" panose="020F0502020204030204" pitchFamily="34" charset="0"/>
                      </a:endParaRPr>
                    </a:p>
                  </a:txBody>
                  <a:tcPr marL="68580" marR="68580" marT="0" marB="0">
                    <a:lnL>
                      <a:noFill/>
                    </a:lnL>
                    <a:lnR>
                      <a:noFill/>
                    </a:lnR>
                    <a:lnT>
                      <a:noFill/>
                    </a:lnT>
                    <a:lnB>
                      <a:noFill/>
                    </a:lnB>
                  </a:tcPr>
                </a:tc>
                <a:extLst>
                  <a:ext uri="{0D108BD9-81ED-4DB2-BD59-A6C34878D82A}">
                    <a16:rowId xmlns:a16="http://schemas.microsoft.com/office/drawing/2014/main" val="10000"/>
                  </a:ext>
                </a:extLst>
              </a:tr>
              <a:tr h="0">
                <a:tc>
                  <a:txBody>
                    <a:bodyPr/>
                    <a:lstStyle/>
                    <a:p>
                      <a:pPr marL="0" marR="0" algn="ctr">
                        <a:lnSpc>
                          <a:spcPct val="150000"/>
                        </a:lnSpc>
                        <a:spcBef>
                          <a:spcPts val="0"/>
                        </a:spcBef>
                        <a:spcAft>
                          <a:spcPts val="1000"/>
                        </a:spcAft>
                      </a:pPr>
                      <a:r>
                        <a:rPr lang="en-US" sz="1800" b="1" dirty="0">
                          <a:effectLst/>
                          <a:latin typeface="Times New Roman" panose="02020603050405020304" pitchFamily="18" charset="0"/>
                          <a:ea typeface="Calibri" panose="020F0502020204030204" pitchFamily="34" charset="0"/>
                        </a:rPr>
                        <a:t>CLO 2</a:t>
                      </a:r>
                      <a:endParaRPr lang="en-US" sz="1800" dirty="0">
                        <a:effectLst/>
                        <a:latin typeface="Calibri" panose="020F0502020204030204" pitchFamily="34" charset="0"/>
                        <a:ea typeface="Calibri" panose="020F0502020204030204" pitchFamily="34" charset="0"/>
                      </a:endParaRPr>
                    </a:p>
                  </a:txBody>
                  <a:tcPr marL="68580" marR="68580" marT="0" marB="0">
                    <a:lnL>
                      <a:noFill/>
                    </a:lnL>
                    <a:lnR>
                      <a:noFill/>
                    </a:lnR>
                    <a:lnT>
                      <a:noFill/>
                    </a:lnT>
                    <a:lnB>
                      <a:noFill/>
                    </a:lnB>
                  </a:tcPr>
                </a:tc>
                <a:tc>
                  <a:txBody>
                    <a:bodyPr/>
                    <a:lstStyle/>
                    <a:p>
                      <a:pPr marL="0" marR="0" algn="just">
                        <a:lnSpc>
                          <a:spcPct val="150000"/>
                        </a:lnSpc>
                        <a:spcBef>
                          <a:spcPts val="0"/>
                        </a:spcBef>
                        <a:spcAft>
                          <a:spcPts val="1000"/>
                        </a:spcAft>
                      </a:pPr>
                      <a:r>
                        <a:rPr lang="en-US" sz="1800" b="1" dirty="0"/>
                        <a:t>Evaluating</a:t>
                      </a:r>
                      <a:r>
                        <a:rPr lang="en-US" sz="1800" dirty="0"/>
                        <a:t> the water requirements of different crops and irrigation methods</a:t>
                      </a:r>
                      <a:endParaRPr lang="en-US" sz="1800" dirty="0">
                        <a:effectLst/>
                        <a:latin typeface="Calibri" panose="020F0502020204030204" pitchFamily="34" charset="0"/>
                        <a:ea typeface="Calibri" panose="020F0502020204030204" pitchFamily="34" charset="0"/>
                      </a:endParaRPr>
                    </a:p>
                  </a:txBody>
                  <a:tcPr marL="68580" marR="68580" marT="0" marB="0">
                    <a:lnL>
                      <a:noFill/>
                    </a:lnL>
                    <a:lnR>
                      <a:noFill/>
                    </a:lnR>
                    <a:lnT>
                      <a:noFill/>
                    </a:lnT>
                    <a:lnB>
                      <a:noFill/>
                    </a:lnB>
                  </a:tcPr>
                </a:tc>
                <a:extLst>
                  <a:ext uri="{0D108BD9-81ED-4DB2-BD59-A6C34878D82A}">
                    <a16:rowId xmlns:a16="http://schemas.microsoft.com/office/drawing/2014/main" val="10001"/>
                  </a:ext>
                </a:extLst>
              </a:tr>
              <a:tr h="0">
                <a:tc>
                  <a:txBody>
                    <a:bodyPr/>
                    <a:lstStyle/>
                    <a:p>
                      <a:pPr marL="0" marR="0" algn="ctr">
                        <a:lnSpc>
                          <a:spcPct val="150000"/>
                        </a:lnSpc>
                        <a:spcBef>
                          <a:spcPts val="0"/>
                        </a:spcBef>
                        <a:spcAft>
                          <a:spcPts val="1000"/>
                        </a:spcAft>
                      </a:pPr>
                      <a:r>
                        <a:rPr lang="en-US" sz="1800" b="1">
                          <a:effectLst/>
                          <a:latin typeface="Times New Roman" panose="02020603050405020304" pitchFamily="18" charset="0"/>
                          <a:ea typeface="Calibri" panose="020F0502020204030204" pitchFamily="34" charset="0"/>
                        </a:rPr>
                        <a:t>CLO 3</a:t>
                      </a:r>
                      <a:endParaRPr lang="en-US" sz="1800">
                        <a:effectLst/>
                        <a:latin typeface="Calibri" panose="020F0502020204030204" pitchFamily="34" charset="0"/>
                        <a:ea typeface="Calibri" panose="020F0502020204030204" pitchFamily="34" charset="0"/>
                      </a:endParaRPr>
                    </a:p>
                  </a:txBody>
                  <a:tcPr marL="68580" marR="68580" marT="0" marB="0">
                    <a:lnL>
                      <a:noFill/>
                    </a:lnL>
                    <a:lnR>
                      <a:noFill/>
                    </a:lnR>
                    <a:lnT>
                      <a:noFill/>
                    </a:lnT>
                    <a:lnB>
                      <a:noFill/>
                    </a:lnB>
                  </a:tcPr>
                </a:tc>
                <a:tc>
                  <a:txBody>
                    <a:bodyPr/>
                    <a:lstStyle/>
                    <a:p>
                      <a:pPr marL="0" marR="0" algn="just">
                        <a:lnSpc>
                          <a:spcPct val="150000"/>
                        </a:lnSpc>
                        <a:spcBef>
                          <a:spcPts val="0"/>
                        </a:spcBef>
                        <a:spcAft>
                          <a:spcPts val="1000"/>
                        </a:spcAft>
                      </a:pPr>
                      <a:r>
                        <a:rPr lang="en-US" sz="1800" b="1" dirty="0"/>
                        <a:t>Developing</a:t>
                      </a:r>
                      <a:r>
                        <a:rPr lang="en-US" sz="1800" dirty="0"/>
                        <a:t> flood control measures, such as dams, levees, and floodways.</a:t>
                      </a:r>
                      <a:endParaRPr lang="en-US" sz="1800" dirty="0">
                        <a:effectLst/>
                        <a:latin typeface="Calibri" panose="020F0502020204030204" pitchFamily="34" charset="0"/>
                        <a:ea typeface="Calibri" panose="020F0502020204030204" pitchFamily="34" charset="0"/>
                      </a:endParaRPr>
                    </a:p>
                  </a:txBody>
                  <a:tcPr marL="68580" marR="68580" marT="0" marB="0">
                    <a:lnL>
                      <a:noFill/>
                    </a:lnL>
                    <a:lnR>
                      <a:noFill/>
                    </a:lnR>
                    <a:lnT>
                      <a:noFill/>
                    </a:lnT>
                    <a:lnB>
                      <a:noFill/>
                    </a:lnB>
                  </a:tcPr>
                </a:tc>
                <a:extLst>
                  <a:ext uri="{0D108BD9-81ED-4DB2-BD59-A6C34878D82A}">
                    <a16:rowId xmlns:a16="http://schemas.microsoft.com/office/drawing/2014/main" val="10002"/>
                  </a:ext>
                </a:extLst>
              </a:tr>
              <a:tr h="0">
                <a:tc>
                  <a:txBody>
                    <a:bodyPr/>
                    <a:lstStyle/>
                    <a:p>
                      <a:pPr marL="0" marR="0" algn="ctr">
                        <a:lnSpc>
                          <a:spcPct val="150000"/>
                        </a:lnSpc>
                        <a:spcBef>
                          <a:spcPts val="0"/>
                        </a:spcBef>
                        <a:spcAft>
                          <a:spcPts val="1000"/>
                        </a:spcAft>
                      </a:pPr>
                      <a:r>
                        <a:rPr lang="en-US" sz="1800" b="1">
                          <a:effectLst/>
                          <a:latin typeface="Times New Roman" panose="02020603050405020304" pitchFamily="18" charset="0"/>
                          <a:ea typeface="Calibri" panose="020F0502020204030204" pitchFamily="34" charset="0"/>
                        </a:rPr>
                        <a:t>CLO 4</a:t>
                      </a:r>
                      <a:endParaRPr lang="en-US" sz="1800">
                        <a:effectLst/>
                        <a:latin typeface="Calibri" panose="020F0502020204030204" pitchFamily="34" charset="0"/>
                        <a:ea typeface="Calibri" panose="020F0502020204030204" pitchFamily="34" charset="0"/>
                      </a:endParaRPr>
                    </a:p>
                  </a:txBody>
                  <a:tcPr marL="68580" marR="68580" marT="0" marB="0">
                    <a:lnL>
                      <a:noFill/>
                    </a:lnL>
                    <a:lnR>
                      <a:noFill/>
                    </a:lnR>
                    <a:lnT>
                      <a:noFill/>
                    </a:lnT>
                    <a:lnB>
                      <a:noFill/>
                    </a:lnB>
                  </a:tcPr>
                </a:tc>
                <a:tc>
                  <a:txBody>
                    <a:bodyPr/>
                    <a:lstStyle/>
                    <a:p>
                      <a:pPr marL="0" marR="0" algn="just">
                        <a:lnSpc>
                          <a:spcPct val="150000"/>
                        </a:lnSpc>
                        <a:spcBef>
                          <a:spcPts val="0"/>
                        </a:spcBef>
                        <a:spcAft>
                          <a:spcPts val="1000"/>
                        </a:spcAft>
                      </a:pPr>
                      <a:r>
                        <a:rPr lang="en-US" sz="1800" b="1" dirty="0"/>
                        <a:t>Applying</a:t>
                      </a:r>
                      <a:r>
                        <a:rPr lang="en-US" sz="1800" dirty="0"/>
                        <a:t> hydraulic and hydrologic principles to the design and analysis of irrigation and flood control systems.</a:t>
                      </a:r>
                      <a:endParaRPr lang="en-US" sz="1800" dirty="0">
                        <a:effectLst/>
                        <a:latin typeface="Calibri" panose="020F0502020204030204" pitchFamily="34" charset="0"/>
                        <a:ea typeface="Calibri" panose="020F0502020204030204" pitchFamily="34" charset="0"/>
                      </a:endParaRPr>
                    </a:p>
                  </a:txBody>
                  <a:tcPr marL="68580" marR="68580" marT="0" marB="0">
                    <a:lnL>
                      <a:noFill/>
                    </a:lnL>
                    <a:lnR>
                      <a:noFill/>
                    </a:lnR>
                    <a:lnT>
                      <a:noFill/>
                    </a:lnT>
                    <a:lnB>
                      <a:noFill/>
                    </a:lnB>
                  </a:tcPr>
                </a:tc>
                <a:extLst>
                  <a:ext uri="{0D108BD9-81ED-4DB2-BD59-A6C34878D82A}">
                    <a16:rowId xmlns:a16="http://schemas.microsoft.com/office/drawing/2014/main" val="10003"/>
                  </a:ext>
                </a:extLst>
              </a:tr>
              <a:tr h="0">
                <a:tc>
                  <a:txBody>
                    <a:bodyPr/>
                    <a:lstStyle/>
                    <a:p>
                      <a:pPr marL="0" marR="0" algn="ctr">
                        <a:lnSpc>
                          <a:spcPct val="150000"/>
                        </a:lnSpc>
                        <a:spcBef>
                          <a:spcPts val="0"/>
                        </a:spcBef>
                        <a:spcAft>
                          <a:spcPts val="1000"/>
                        </a:spcAft>
                      </a:pPr>
                      <a:endParaRPr lang="en-US" sz="1200" dirty="0">
                        <a:effectLst/>
                        <a:latin typeface="Calibri" panose="020F0502020204030204" pitchFamily="34" charset="0"/>
                        <a:ea typeface="Calibri" panose="020F0502020204030204" pitchFamily="34" charset="0"/>
                      </a:endParaRPr>
                    </a:p>
                  </a:txBody>
                  <a:tcPr marL="68580" marR="68580" marT="0" marB="0">
                    <a:lnL>
                      <a:noFill/>
                    </a:lnL>
                    <a:lnR>
                      <a:noFill/>
                    </a:lnR>
                    <a:lnT>
                      <a:noFill/>
                    </a:lnT>
                    <a:lnB>
                      <a:noFill/>
                    </a:lnB>
                  </a:tcPr>
                </a:tc>
                <a:tc>
                  <a:txBody>
                    <a:bodyPr/>
                    <a:lstStyle/>
                    <a:p>
                      <a:pPr marL="0" marR="0" algn="just">
                        <a:lnSpc>
                          <a:spcPct val="115000"/>
                        </a:lnSpc>
                        <a:spcBef>
                          <a:spcPts val="0"/>
                        </a:spcBef>
                        <a:spcAft>
                          <a:spcPts val="1000"/>
                        </a:spcAft>
                      </a:pPr>
                      <a:endParaRPr lang="en-US" sz="1200" dirty="0">
                        <a:effectLst/>
                        <a:latin typeface="Calibri" panose="020F0502020204030204" pitchFamily="34" charset="0"/>
                        <a:ea typeface="Calibri" panose="020F0502020204030204" pitchFamily="34" charset="0"/>
                      </a:endParaRPr>
                    </a:p>
                  </a:txBody>
                  <a:tcPr marL="68580" marR="68580" marT="0" marB="0">
                    <a:lnL>
                      <a:noFill/>
                    </a:lnL>
                    <a:lnR>
                      <a:noFill/>
                    </a:lnR>
                    <a:lnT>
                      <a:noFill/>
                    </a:lnT>
                    <a:lnB>
                      <a:noFill/>
                    </a:lnB>
                  </a:tcPr>
                </a:tc>
                <a:extLst>
                  <a:ext uri="{0D108BD9-81ED-4DB2-BD59-A6C34878D82A}">
                    <a16:rowId xmlns:a16="http://schemas.microsoft.com/office/drawing/2014/main" val="10004"/>
                  </a:ext>
                </a:extLst>
              </a:tr>
            </a:tbl>
          </a:graphicData>
        </a:graphic>
      </p:graphicFrame>
      <p:sp>
        <p:nvSpPr>
          <p:cNvPr id="9" name="Rectangle 2"/>
          <p:cNvSpPr>
            <a:spLocks noChangeArrowheads="1"/>
          </p:cNvSpPr>
          <p:nvPr/>
        </p:nvSpPr>
        <p:spPr bwMode="auto">
          <a:xfrm>
            <a:off x="2017643" y="3106727"/>
            <a:ext cx="8062976"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Course Learning Outcomes (CLOs): </a:t>
            </a:r>
            <a:r>
              <a:rPr kumimoji="0" lang="en-US" sz="1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After completing this course successfully, the students will be able to-</a:t>
            </a:r>
            <a:endParaRPr kumimoji="0" lang="en-US"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anose="020B0604020202020204" pitchFamily="34" charset="0"/>
            </a:endParaRPr>
          </a:p>
        </p:txBody>
      </p:sp>
      <p:sp>
        <p:nvSpPr>
          <p:cNvPr id="2" name="Slide Number Placeholder 1">
            <a:extLst>
              <a:ext uri="{FF2B5EF4-FFF2-40B4-BE49-F238E27FC236}">
                <a16:creationId xmlns:a16="http://schemas.microsoft.com/office/drawing/2014/main" id="{8FFE411D-6388-2481-1424-92E0A62712BD}"/>
              </a:ext>
            </a:extLst>
          </p:cNvPr>
          <p:cNvSpPr>
            <a:spLocks noGrp="1"/>
          </p:cNvSpPr>
          <p:nvPr>
            <p:ph type="sldNum" sz="quarter" idx="12"/>
          </p:nvPr>
        </p:nvSpPr>
        <p:spPr/>
        <p:txBody>
          <a:bodyPr/>
          <a:lstStyle/>
          <a:p>
            <a:fld id="{34216374-E7D6-4C74-ADA3-2C9987A1DEB2}" type="slidenum">
              <a:rPr lang="en-US" smtClean="0"/>
              <a:t>2</a:t>
            </a:fld>
            <a:endParaRPr lang="en-US"/>
          </a:p>
        </p:txBody>
      </p:sp>
    </p:spTree>
    <p:extLst>
      <p:ext uri="{BB962C8B-B14F-4D97-AF65-F5344CB8AC3E}">
        <p14:creationId xmlns:p14="http://schemas.microsoft.com/office/powerpoint/2010/main" val="37896234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928CCA4-3007-B79F-C346-D2FC2D9D3FA9}"/>
              </a:ext>
            </a:extLst>
          </p:cNvPr>
          <p:cNvSpPr>
            <a:spLocks noGrp="1"/>
          </p:cNvSpPr>
          <p:nvPr>
            <p:ph type="sldNum" sz="quarter" idx="12"/>
          </p:nvPr>
        </p:nvSpPr>
        <p:spPr/>
        <p:txBody>
          <a:bodyPr/>
          <a:lstStyle/>
          <a:p>
            <a:fld id="{34216374-E7D6-4C74-ADA3-2C9987A1DEB2}" type="slidenum">
              <a:rPr lang="en-US" smtClean="0"/>
              <a:t>20</a:t>
            </a:fld>
            <a:endParaRPr lang="en-US"/>
          </a:p>
        </p:txBody>
      </p:sp>
      <p:sp>
        <p:nvSpPr>
          <p:cNvPr id="6" name="TextBox 5">
            <a:extLst>
              <a:ext uri="{FF2B5EF4-FFF2-40B4-BE49-F238E27FC236}">
                <a16:creationId xmlns:a16="http://schemas.microsoft.com/office/drawing/2014/main" id="{75A43930-13AF-EF1C-8EE4-C9660E4D1A50}"/>
              </a:ext>
            </a:extLst>
          </p:cNvPr>
          <p:cNvSpPr txBox="1"/>
          <p:nvPr/>
        </p:nvSpPr>
        <p:spPr>
          <a:xfrm>
            <a:off x="3048000" y="2409650"/>
            <a:ext cx="6096000" cy="1380378"/>
          </a:xfrm>
          <a:prstGeom prst="rect">
            <a:avLst/>
          </a:prstGeom>
          <a:noFill/>
        </p:spPr>
        <p:txBody>
          <a:bodyPr wrap="square">
            <a:spAutoFit/>
          </a:bodyPr>
          <a:lstStyle/>
          <a:p>
            <a:pPr marL="0" marR="0" algn="ctr">
              <a:lnSpc>
                <a:spcPct val="107000"/>
              </a:lnSpc>
              <a:spcBef>
                <a:spcPts val="0"/>
              </a:spcBef>
              <a:spcAft>
                <a:spcPts val="0"/>
              </a:spcAft>
            </a:pPr>
            <a:r>
              <a:rPr lang="en-US" sz="4000" kern="1200" dirty="0">
                <a:solidFill>
                  <a:schemeClr val="tx1"/>
                </a:solidFill>
                <a:effectLst/>
                <a:latin typeface="+mn-lt"/>
                <a:ea typeface="+mn-ea"/>
                <a:cs typeface="+mn-cs"/>
              </a:rPr>
              <a:t>Duty &amp; Delta </a:t>
            </a:r>
          </a:p>
          <a:p>
            <a:pPr marL="0" marR="0" algn="ctr">
              <a:lnSpc>
                <a:spcPct val="107000"/>
              </a:lnSpc>
              <a:spcBef>
                <a:spcPts val="0"/>
              </a:spcBef>
              <a:spcAft>
                <a:spcPts val="0"/>
              </a:spcAft>
            </a:pPr>
            <a:r>
              <a:rPr lang="en-US" sz="4000" dirty="0"/>
              <a:t>Week 3</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032701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F987D08-C905-38DE-346C-4698A15DE8A5}"/>
              </a:ext>
            </a:extLst>
          </p:cNvPr>
          <p:cNvSpPr txBox="1"/>
          <p:nvPr/>
        </p:nvSpPr>
        <p:spPr>
          <a:xfrm>
            <a:off x="424206" y="914400"/>
            <a:ext cx="10821971" cy="5262979"/>
          </a:xfrm>
          <a:prstGeom prst="rect">
            <a:avLst/>
          </a:prstGeom>
          <a:noFill/>
        </p:spPr>
        <p:txBody>
          <a:bodyPr wrap="square">
            <a:spAutoFit/>
          </a:bodyPr>
          <a:lstStyle/>
          <a:p>
            <a:r>
              <a:rPr lang="en-US" sz="2400" b="1" dirty="0"/>
              <a:t>Crop Period</a:t>
            </a:r>
            <a:r>
              <a:rPr lang="en-US" sz="2400" dirty="0"/>
              <a:t>:</a:t>
            </a:r>
          </a:p>
          <a:p>
            <a:r>
              <a:rPr lang="en-US" sz="2400" dirty="0"/>
              <a:t>Crop period is defined as the total time that elapses between the showing of the crops and its harvesting. Thus crop period represents the total time during which the crop remains in the field.</a:t>
            </a:r>
          </a:p>
          <a:p>
            <a:r>
              <a:rPr lang="en-US" sz="2400" b="1" dirty="0"/>
              <a:t>Base Period: </a:t>
            </a:r>
            <a:r>
              <a:rPr lang="en-US" sz="2400" dirty="0"/>
              <a:t>Base period is defined as the total time between the first watering done for the preparation of the land for sowing of a crop and the last watering done before its harvesting. It is thus evident that the crop period is slightly more than the base period for any crop.</a:t>
            </a:r>
          </a:p>
          <a:p>
            <a:r>
              <a:rPr lang="en-US" sz="2400" b="1" dirty="0"/>
              <a:t>Duty:</a:t>
            </a:r>
          </a:p>
          <a:p>
            <a:r>
              <a:rPr lang="en-US" sz="2400" dirty="0"/>
              <a:t>Duty of water is the relation between the area of land irrigated and the quantity of water required to be supplied for growing a crop. It is denoted by D.</a:t>
            </a:r>
          </a:p>
          <a:p>
            <a:r>
              <a:rPr lang="en-US" sz="2400" b="1" dirty="0"/>
              <a:t>Delta:</a:t>
            </a:r>
          </a:p>
          <a:p>
            <a:r>
              <a:rPr lang="en-US" sz="2400" dirty="0"/>
              <a:t>Delta is defined as the total depth of water over the irrigated land required by a crop grown on it during the entire base period of the crop. It is denoted by symbol </a:t>
            </a:r>
          </a:p>
        </p:txBody>
      </p:sp>
      <p:sp>
        <p:nvSpPr>
          <p:cNvPr id="2" name="Slide Number Placeholder 1">
            <a:extLst>
              <a:ext uri="{FF2B5EF4-FFF2-40B4-BE49-F238E27FC236}">
                <a16:creationId xmlns:a16="http://schemas.microsoft.com/office/drawing/2014/main" id="{31E3B3CD-A5E2-24AD-4215-C7F83DA05882}"/>
              </a:ext>
            </a:extLst>
          </p:cNvPr>
          <p:cNvSpPr>
            <a:spLocks noGrp="1"/>
          </p:cNvSpPr>
          <p:nvPr>
            <p:ph type="sldNum" sz="quarter" idx="12"/>
          </p:nvPr>
        </p:nvSpPr>
        <p:spPr/>
        <p:txBody>
          <a:bodyPr/>
          <a:lstStyle/>
          <a:p>
            <a:fld id="{34216374-E7D6-4C74-ADA3-2C9987A1DEB2}" type="slidenum">
              <a:rPr lang="en-US" smtClean="0"/>
              <a:t>21</a:t>
            </a:fld>
            <a:endParaRPr lang="en-US"/>
          </a:p>
        </p:txBody>
      </p:sp>
    </p:spTree>
    <p:extLst>
      <p:ext uri="{BB962C8B-B14F-4D97-AF65-F5344CB8AC3E}">
        <p14:creationId xmlns:p14="http://schemas.microsoft.com/office/powerpoint/2010/main" val="3693880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4EF9916-B9D1-A8AA-8B44-D873651E3115}"/>
              </a:ext>
            </a:extLst>
          </p:cNvPr>
          <p:cNvSpPr txBox="1"/>
          <p:nvPr/>
        </p:nvSpPr>
        <p:spPr>
          <a:xfrm>
            <a:off x="709366" y="564419"/>
            <a:ext cx="10235154" cy="5909310"/>
          </a:xfrm>
          <a:prstGeom prst="rect">
            <a:avLst/>
          </a:prstGeom>
          <a:noFill/>
        </p:spPr>
        <p:txBody>
          <a:bodyPr wrap="square">
            <a:spAutoFit/>
          </a:bodyPr>
          <a:lstStyle/>
          <a:p>
            <a:r>
              <a:rPr lang="en-US" sz="3600" b="1" dirty="0"/>
              <a:t>Delta:</a:t>
            </a:r>
          </a:p>
          <a:p>
            <a:r>
              <a:rPr lang="en-US" sz="3600" dirty="0"/>
              <a:t>The depth of water required every time, generally varies depending upon the type of the crop.</a:t>
            </a:r>
          </a:p>
          <a:p>
            <a:r>
              <a:rPr lang="en-US" sz="3600" dirty="0"/>
              <a:t>•      The total depth of water required a crop to nature is called delta.</a:t>
            </a:r>
          </a:p>
          <a:p>
            <a:r>
              <a:rPr lang="en-US" sz="3600" b="1" dirty="0"/>
              <a:t>Factor affecting the duty:</a:t>
            </a:r>
          </a:p>
          <a:p>
            <a:r>
              <a:rPr lang="en-US" sz="3600" b="1" dirty="0"/>
              <a:t>1) Soil Moisture</a:t>
            </a:r>
          </a:p>
          <a:p>
            <a:r>
              <a:rPr lang="en-US" sz="3600" dirty="0"/>
              <a:t>•      In clayey soil less water is required since its retentive capacity is more.</a:t>
            </a:r>
          </a:p>
          <a:p>
            <a:r>
              <a:rPr lang="en-US" sz="3600" dirty="0"/>
              <a:t>•      Pervious soil it will be more.</a:t>
            </a:r>
          </a:p>
          <a:p>
            <a:r>
              <a:rPr lang="en-US" dirty="0"/>
              <a:t>.</a:t>
            </a:r>
          </a:p>
        </p:txBody>
      </p:sp>
      <p:sp>
        <p:nvSpPr>
          <p:cNvPr id="2" name="Slide Number Placeholder 1">
            <a:extLst>
              <a:ext uri="{FF2B5EF4-FFF2-40B4-BE49-F238E27FC236}">
                <a16:creationId xmlns:a16="http://schemas.microsoft.com/office/drawing/2014/main" id="{C71E06DD-69D2-C0A1-D09C-C48BB06E0E06}"/>
              </a:ext>
            </a:extLst>
          </p:cNvPr>
          <p:cNvSpPr>
            <a:spLocks noGrp="1"/>
          </p:cNvSpPr>
          <p:nvPr>
            <p:ph type="sldNum" sz="quarter" idx="12"/>
          </p:nvPr>
        </p:nvSpPr>
        <p:spPr/>
        <p:txBody>
          <a:bodyPr/>
          <a:lstStyle/>
          <a:p>
            <a:fld id="{34216374-E7D6-4C74-ADA3-2C9987A1DEB2}" type="slidenum">
              <a:rPr lang="en-US" smtClean="0"/>
              <a:t>22</a:t>
            </a:fld>
            <a:endParaRPr lang="en-US"/>
          </a:p>
        </p:txBody>
      </p:sp>
    </p:spTree>
    <p:extLst>
      <p:ext uri="{BB962C8B-B14F-4D97-AF65-F5344CB8AC3E}">
        <p14:creationId xmlns:p14="http://schemas.microsoft.com/office/powerpoint/2010/main" val="17168157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C218FEA-2A83-CA2C-3871-CA9088C5A13E}"/>
              </a:ext>
            </a:extLst>
          </p:cNvPr>
          <p:cNvSpPr txBox="1"/>
          <p:nvPr/>
        </p:nvSpPr>
        <p:spPr>
          <a:xfrm>
            <a:off x="501978" y="351942"/>
            <a:ext cx="10583944" cy="1815882"/>
          </a:xfrm>
          <a:prstGeom prst="rect">
            <a:avLst/>
          </a:prstGeom>
          <a:noFill/>
        </p:spPr>
        <p:txBody>
          <a:bodyPr wrap="square">
            <a:spAutoFit/>
          </a:bodyPr>
          <a:lstStyle/>
          <a:p>
            <a:r>
              <a:rPr lang="en-US" sz="2800" b="1" dirty="0"/>
              <a:t>2) Topography:</a:t>
            </a:r>
          </a:p>
          <a:p>
            <a:r>
              <a:rPr lang="en-US" sz="2800" dirty="0"/>
              <a:t>•      Uniform distribution depends on topography.</a:t>
            </a:r>
          </a:p>
          <a:p>
            <a:r>
              <a:rPr lang="en-US" sz="2800" dirty="0"/>
              <a:t>•      If the area is sloping the lower portion will get more water than the flat portion, &amp; hence Water requirement is increase</a:t>
            </a:r>
          </a:p>
        </p:txBody>
      </p:sp>
      <p:sp>
        <p:nvSpPr>
          <p:cNvPr id="7" name="TextBox 6">
            <a:extLst>
              <a:ext uri="{FF2B5EF4-FFF2-40B4-BE49-F238E27FC236}">
                <a16:creationId xmlns:a16="http://schemas.microsoft.com/office/drawing/2014/main" id="{62BAB378-A823-01B8-59BE-1AFF18446598}"/>
              </a:ext>
            </a:extLst>
          </p:cNvPr>
          <p:cNvSpPr txBox="1"/>
          <p:nvPr/>
        </p:nvSpPr>
        <p:spPr>
          <a:xfrm>
            <a:off x="586819" y="2294582"/>
            <a:ext cx="10866748" cy="3539430"/>
          </a:xfrm>
          <a:prstGeom prst="rect">
            <a:avLst/>
          </a:prstGeom>
          <a:noFill/>
        </p:spPr>
        <p:txBody>
          <a:bodyPr wrap="square">
            <a:spAutoFit/>
          </a:bodyPr>
          <a:lstStyle/>
          <a:p>
            <a:r>
              <a:rPr lang="en-US" sz="2800" b="1" dirty="0"/>
              <a:t>3) Nature of rainfall</a:t>
            </a:r>
            <a:r>
              <a:rPr lang="en-US" sz="2800" dirty="0"/>
              <a:t>:.</a:t>
            </a:r>
          </a:p>
          <a:p>
            <a:pPr marL="457200" indent="-457200">
              <a:buFont typeface="Arial" panose="020B0604020202020204" pitchFamily="34" charset="0"/>
              <a:buChar char="•"/>
            </a:pPr>
            <a:r>
              <a:rPr lang="en-US" sz="2800" dirty="0"/>
              <a:t>If rainfall is high over the crop period water requirement becomes less, otherwise it will be more.</a:t>
            </a:r>
          </a:p>
          <a:p>
            <a:r>
              <a:rPr lang="en-US" sz="2800" b="1" dirty="0"/>
              <a:t>4) Nature of crop irrigated:</a:t>
            </a:r>
          </a:p>
          <a:p>
            <a:r>
              <a:rPr lang="en-US" sz="2800" dirty="0"/>
              <a:t>•      Dry crop required less water where as wed crop required more water.</a:t>
            </a:r>
          </a:p>
          <a:p>
            <a:r>
              <a:rPr lang="en-US" sz="2800" b="1" dirty="0"/>
              <a:t>5) Method of cultivation</a:t>
            </a:r>
            <a:r>
              <a:rPr lang="en-US" sz="2800" dirty="0"/>
              <a:t>:</a:t>
            </a:r>
          </a:p>
          <a:p>
            <a:r>
              <a:rPr lang="en-US" sz="2800" dirty="0"/>
              <a:t>•      If the fields are properly ploughed it will have high retentive capacity &amp; the number of watering are reduced.</a:t>
            </a:r>
          </a:p>
        </p:txBody>
      </p:sp>
      <p:sp>
        <p:nvSpPr>
          <p:cNvPr id="2" name="Slide Number Placeholder 1">
            <a:extLst>
              <a:ext uri="{FF2B5EF4-FFF2-40B4-BE49-F238E27FC236}">
                <a16:creationId xmlns:a16="http://schemas.microsoft.com/office/drawing/2014/main" id="{37B0A311-B92D-B486-78EC-FD95A33A1996}"/>
              </a:ext>
            </a:extLst>
          </p:cNvPr>
          <p:cNvSpPr>
            <a:spLocks noGrp="1"/>
          </p:cNvSpPr>
          <p:nvPr>
            <p:ph type="sldNum" sz="quarter" idx="12"/>
          </p:nvPr>
        </p:nvSpPr>
        <p:spPr/>
        <p:txBody>
          <a:bodyPr/>
          <a:lstStyle/>
          <a:p>
            <a:fld id="{34216374-E7D6-4C74-ADA3-2C9987A1DEB2}" type="slidenum">
              <a:rPr lang="en-US" smtClean="0"/>
              <a:t>23</a:t>
            </a:fld>
            <a:endParaRPr lang="en-US"/>
          </a:p>
        </p:txBody>
      </p:sp>
    </p:spTree>
    <p:extLst>
      <p:ext uri="{BB962C8B-B14F-4D97-AF65-F5344CB8AC3E}">
        <p14:creationId xmlns:p14="http://schemas.microsoft.com/office/powerpoint/2010/main" val="13762848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9592744-CBC3-2FCE-A0E3-64228A09B725}"/>
              </a:ext>
            </a:extLst>
          </p:cNvPr>
          <p:cNvSpPr txBox="1"/>
          <p:nvPr/>
        </p:nvSpPr>
        <p:spPr>
          <a:xfrm>
            <a:off x="916757" y="660871"/>
            <a:ext cx="10367128" cy="4832092"/>
          </a:xfrm>
          <a:prstGeom prst="rect">
            <a:avLst/>
          </a:prstGeom>
          <a:noFill/>
        </p:spPr>
        <p:txBody>
          <a:bodyPr wrap="square">
            <a:spAutoFit/>
          </a:bodyPr>
          <a:lstStyle/>
          <a:p>
            <a:r>
              <a:rPr lang="en-US" sz="2800" b="1" dirty="0"/>
              <a:t>6) Season of crop</a:t>
            </a:r>
            <a:r>
              <a:rPr lang="en-US" sz="2800" dirty="0"/>
              <a:t>:</a:t>
            </a:r>
          </a:p>
          <a:p>
            <a:r>
              <a:rPr lang="en-US" sz="2800" dirty="0"/>
              <a:t>•      Less irrigation water is required for rainy season crop and the duty increased.</a:t>
            </a:r>
          </a:p>
          <a:p>
            <a:r>
              <a:rPr lang="en-US" sz="2800" dirty="0"/>
              <a:t>•      If the crop grown in summer, more irrigation water is required &amp; the duty gets decreased</a:t>
            </a:r>
          </a:p>
          <a:p>
            <a:r>
              <a:rPr lang="en-US" sz="2800" b="1" dirty="0"/>
              <a:t>7) System of Irrigation:</a:t>
            </a:r>
          </a:p>
          <a:p>
            <a:r>
              <a:rPr lang="en-US" sz="2800" dirty="0"/>
              <a:t>•      In perennial irrigation, continuous supply of water is given &amp; hence water table is kept high &amp; percolation losses is minimized</a:t>
            </a:r>
          </a:p>
          <a:p>
            <a:r>
              <a:rPr lang="en-US" sz="2800" dirty="0"/>
              <a:t>•      In inundation type wastage is more by deep percolation.</a:t>
            </a:r>
          </a:p>
          <a:p>
            <a:r>
              <a:rPr lang="en-US" sz="2800" b="1" dirty="0"/>
              <a:t>8) Canal Condition:</a:t>
            </a:r>
          </a:p>
          <a:p>
            <a:r>
              <a:rPr lang="en-US" sz="2800" dirty="0"/>
              <a:t>•      Well maintained canal will have more duty as the losses is less.</a:t>
            </a:r>
          </a:p>
        </p:txBody>
      </p:sp>
      <p:sp>
        <p:nvSpPr>
          <p:cNvPr id="2" name="Slide Number Placeholder 1">
            <a:extLst>
              <a:ext uri="{FF2B5EF4-FFF2-40B4-BE49-F238E27FC236}">
                <a16:creationId xmlns:a16="http://schemas.microsoft.com/office/drawing/2014/main" id="{E3C01DD8-3450-C65B-6DD2-3030F6D1F4AB}"/>
              </a:ext>
            </a:extLst>
          </p:cNvPr>
          <p:cNvSpPr>
            <a:spLocks noGrp="1"/>
          </p:cNvSpPr>
          <p:nvPr>
            <p:ph type="sldNum" sz="quarter" idx="12"/>
          </p:nvPr>
        </p:nvSpPr>
        <p:spPr/>
        <p:txBody>
          <a:bodyPr/>
          <a:lstStyle/>
          <a:p>
            <a:fld id="{34216374-E7D6-4C74-ADA3-2C9987A1DEB2}" type="slidenum">
              <a:rPr lang="en-US" smtClean="0"/>
              <a:t>24</a:t>
            </a:fld>
            <a:endParaRPr lang="en-US"/>
          </a:p>
        </p:txBody>
      </p:sp>
    </p:spTree>
    <p:extLst>
      <p:ext uri="{BB962C8B-B14F-4D97-AF65-F5344CB8AC3E}">
        <p14:creationId xmlns:p14="http://schemas.microsoft.com/office/powerpoint/2010/main" val="25604788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CE3118F-5968-1EA3-CF07-89551893C30D}"/>
              </a:ext>
            </a:extLst>
          </p:cNvPr>
          <p:cNvSpPr txBox="1"/>
          <p:nvPr/>
        </p:nvSpPr>
        <p:spPr>
          <a:xfrm>
            <a:off x="643379" y="369358"/>
            <a:ext cx="10272859" cy="5632311"/>
          </a:xfrm>
          <a:prstGeom prst="rect">
            <a:avLst/>
          </a:prstGeom>
          <a:noFill/>
        </p:spPr>
        <p:txBody>
          <a:bodyPr wrap="square">
            <a:spAutoFit/>
          </a:bodyPr>
          <a:lstStyle/>
          <a:p>
            <a:r>
              <a:rPr lang="en-US" sz="3600" b="1" dirty="0"/>
              <a:t>Improving Duty</a:t>
            </a:r>
          </a:p>
          <a:p>
            <a:r>
              <a:rPr lang="en-US" sz="3600" dirty="0"/>
              <a:t>1.  The water losses can be reduced by having the irrigated area nearer to the head of the canal.</a:t>
            </a:r>
          </a:p>
          <a:p>
            <a:r>
              <a:rPr lang="en-US" sz="3600" dirty="0"/>
              <a:t>2.  Evaporation losses can be minimized by using the water as quickly as possible.</a:t>
            </a:r>
          </a:p>
          <a:p>
            <a:r>
              <a:rPr lang="en-US" sz="3600" dirty="0"/>
              <a:t>3.  Water losses can be minimized by lining the canals.</a:t>
            </a:r>
          </a:p>
          <a:p>
            <a:r>
              <a:rPr lang="en-US" sz="3600" dirty="0"/>
              <a:t>4.  The cultivators should be trained to use water economically without wasting.</a:t>
            </a:r>
          </a:p>
          <a:p>
            <a:r>
              <a:rPr lang="en-US" sz="3600" dirty="0"/>
              <a:t>5.  The soil properties should be studied by establishing research stations in villages.</a:t>
            </a:r>
          </a:p>
        </p:txBody>
      </p:sp>
      <p:sp>
        <p:nvSpPr>
          <p:cNvPr id="2" name="Slide Number Placeholder 1">
            <a:extLst>
              <a:ext uri="{FF2B5EF4-FFF2-40B4-BE49-F238E27FC236}">
                <a16:creationId xmlns:a16="http://schemas.microsoft.com/office/drawing/2014/main" id="{02FEF579-F221-ED46-6845-8B374DE26CA8}"/>
              </a:ext>
            </a:extLst>
          </p:cNvPr>
          <p:cNvSpPr>
            <a:spLocks noGrp="1"/>
          </p:cNvSpPr>
          <p:nvPr>
            <p:ph type="sldNum" sz="quarter" idx="12"/>
          </p:nvPr>
        </p:nvSpPr>
        <p:spPr/>
        <p:txBody>
          <a:bodyPr/>
          <a:lstStyle/>
          <a:p>
            <a:fld id="{34216374-E7D6-4C74-ADA3-2C9987A1DEB2}" type="slidenum">
              <a:rPr lang="en-US" smtClean="0"/>
              <a:t>25</a:t>
            </a:fld>
            <a:endParaRPr lang="en-US"/>
          </a:p>
        </p:txBody>
      </p:sp>
    </p:spTree>
    <p:extLst>
      <p:ext uri="{BB962C8B-B14F-4D97-AF65-F5344CB8AC3E}">
        <p14:creationId xmlns:p14="http://schemas.microsoft.com/office/powerpoint/2010/main" val="35821341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D8516D0-BF7D-285F-5A1B-615417142506}"/>
              </a:ext>
            </a:extLst>
          </p:cNvPr>
          <p:cNvSpPr>
            <a:spLocks noGrp="1"/>
          </p:cNvSpPr>
          <p:nvPr>
            <p:ph type="sldNum" sz="quarter" idx="12"/>
          </p:nvPr>
        </p:nvSpPr>
        <p:spPr/>
        <p:txBody>
          <a:bodyPr/>
          <a:lstStyle/>
          <a:p>
            <a:fld id="{34216374-E7D6-4C74-ADA3-2C9987A1DEB2}" type="slidenum">
              <a:rPr lang="en-US" smtClean="0"/>
              <a:t>26</a:t>
            </a:fld>
            <a:endParaRPr lang="en-US"/>
          </a:p>
        </p:txBody>
      </p:sp>
      <p:sp>
        <p:nvSpPr>
          <p:cNvPr id="6" name="TextBox 5">
            <a:extLst>
              <a:ext uri="{FF2B5EF4-FFF2-40B4-BE49-F238E27FC236}">
                <a16:creationId xmlns:a16="http://schemas.microsoft.com/office/drawing/2014/main" id="{E1D37F6D-B217-AD0E-E036-EE68175AA014}"/>
              </a:ext>
            </a:extLst>
          </p:cNvPr>
          <p:cNvSpPr txBox="1"/>
          <p:nvPr/>
        </p:nvSpPr>
        <p:spPr>
          <a:xfrm>
            <a:off x="3048000" y="1985580"/>
            <a:ext cx="6096000" cy="2039020"/>
          </a:xfrm>
          <a:prstGeom prst="rect">
            <a:avLst/>
          </a:prstGeom>
          <a:noFill/>
        </p:spPr>
        <p:txBody>
          <a:bodyPr wrap="square">
            <a:spAutoFit/>
          </a:bodyPr>
          <a:lstStyle/>
          <a:p>
            <a:pPr marL="0" marR="0" algn="ctr">
              <a:lnSpc>
                <a:spcPct val="107000"/>
              </a:lnSpc>
              <a:spcBef>
                <a:spcPts val="0"/>
              </a:spcBef>
              <a:spcAft>
                <a:spcPts val="0"/>
              </a:spcAft>
            </a:pPr>
            <a:r>
              <a:rPr lang="en-US" sz="4000" kern="1200" dirty="0">
                <a:solidFill>
                  <a:schemeClr val="tx1"/>
                </a:solidFill>
                <a:effectLst/>
                <a:latin typeface="+mn-lt"/>
                <a:ea typeface="+mn-ea"/>
                <a:cs typeface="+mn-cs"/>
              </a:rPr>
              <a:t>Duty &amp; Delta related problems</a:t>
            </a:r>
          </a:p>
          <a:p>
            <a:pPr marL="0" marR="0" algn="ctr">
              <a:lnSpc>
                <a:spcPct val="107000"/>
              </a:lnSpc>
              <a:spcBef>
                <a:spcPts val="0"/>
              </a:spcBef>
              <a:spcAft>
                <a:spcPts val="0"/>
              </a:spcAft>
            </a:pPr>
            <a:r>
              <a:rPr lang="en-US" sz="4000" dirty="0"/>
              <a:t>Week 4</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436716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890EEBE-BA52-DA20-71B7-AAE1E19477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0512" y="638666"/>
            <a:ext cx="11717517" cy="5083405"/>
          </a:xfrm>
          <a:prstGeom prst="rect">
            <a:avLst/>
          </a:prstGeom>
        </p:spPr>
      </p:pic>
      <p:sp>
        <p:nvSpPr>
          <p:cNvPr id="2" name="Slide Number Placeholder 1">
            <a:extLst>
              <a:ext uri="{FF2B5EF4-FFF2-40B4-BE49-F238E27FC236}">
                <a16:creationId xmlns:a16="http://schemas.microsoft.com/office/drawing/2014/main" id="{2AE8BE65-BF94-B4F0-0C34-670084FE322E}"/>
              </a:ext>
            </a:extLst>
          </p:cNvPr>
          <p:cNvSpPr>
            <a:spLocks noGrp="1"/>
          </p:cNvSpPr>
          <p:nvPr>
            <p:ph type="sldNum" sz="quarter" idx="12"/>
          </p:nvPr>
        </p:nvSpPr>
        <p:spPr/>
        <p:txBody>
          <a:bodyPr/>
          <a:lstStyle/>
          <a:p>
            <a:fld id="{34216374-E7D6-4C74-ADA3-2C9987A1DEB2}" type="slidenum">
              <a:rPr lang="en-US" smtClean="0"/>
              <a:t>27</a:t>
            </a:fld>
            <a:endParaRPr lang="en-US"/>
          </a:p>
        </p:txBody>
      </p:sp>
    </p:spTree>
    <p:extLst>
      <p:ext uri="{BB962C8B-B14F-4D97-AF65-F5344CB8AC3E}">
        <p14:creationId xmlns:p14="http://schemas.microsoft.com/office/powerpoint/2010/main" val="35916193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E4A7E55-540D-42C7-A551-478EDE72BC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6437" y="612743"/>
            <a:ext cx="10925666" cy="5542960"/>
          </a:xfrm>
          <a:prstGeom prst="rect">
            <a:avLst/>
          </a:prstGeom>
        </p:spPr>
      </p:pic>
      <p:sp>
        <p:nvSpPr>
          <p:cNvPr id="2" name="Slide Number Placeholder 1">
            <a:extLst>
              <a:ext uri="{FF2B5EF4-FFF2-40B4-BE49-F238E27FC236}">
                <a16:creationId xmlns:a16="http://schemas.microsoft.com/office/drawing/2014/main" id="{AD15838E-2919-FE93-0021-49A88DA996E3}"/>
              </a:ext>
            </a:extLst>
          </p:cNvPr>
          <p:cNvSpPr>
            <a:spLocks noGrp="1"/>
          </p:cNvSpPr>
          <p:nvPr>
            <p:ph type="sldNum" sz="quarter" idx="12"/>
          </p:nvPr>
        </p:nvSpPr>
        <p:spPr/>
        <p:txBody>
          <a:bodyPr/>
          <a:lstStyle/>
          <a:p>
            <a:fld id="{34216374-E7D6-4C74-ADA3-2C9987A1DEB2}" type="slidenum">
              <a:rPr lang="en-US" smtClean="0"/>
              <a:t>28</a:t>
            </a:fld>
            <a:endParaRPr lang="en-US"/>
          </a:p>
        </p:txBody>
      </p:sp>
    </p:spTree>
    <p:extLst>
      <p:ext uri="{BB962C8B-B14F-4D97-AF65-F5344CB8AC3E}">
        <p14:creationId xmlns:p14="http://schemas.microsoft.com/office/powerpoint/2010/main" val="21238872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09B5EC4-4CA2-61A2-C1CB-5DF276CE769B}"/>
              </a:ext>
            </a:extLst>
          </p:cNvPr>
          <p:cNvPicPr>
            <a:picLocks noChangeAspect="1"/>
          </p:cNvPicPr>
          <p:nvPr/>
        </p:nvPicPr>
        <p:blipFill>
          <a:blip r:embed="rId2"/>
          <a:stretch>
            <a:fillRect/>
          </a:stretch>
        </p:blipFill>
        <p:spPr>
          <a:xfrm>
            <a:off x="227814" y="141402"/>
            <a:ext cx="11736371" cy="2911841"/>
          </a:xfrm>
          <a:prstGeom prst="rect">
            <a:avLst/>
          </a:prstGeom>
        </p:spPr>
      </p:pic>
      <p:sp>
        <p:nvSpPr>
          <p:cNvPr id="7" name="TextBox 6">
            <a:extLst>
              <a:ext uri="{FF2B5EF4-FFF2-40B4-BE49-F238E27FC236}">
                <a16:creationId xmlns:a16="http://schemas.microsoft.com/office/drawing/2014/main" id="{F5E06D7E-16C1-4E5D-DF5B-6A6B27C5174A}"/>
              </a:ext>
            </a:extLst>
          </p:cNvPr>
          <p:cNvSpPr txBox="1"/>
          <p:nvPr/>
        </p:nvSpPr>
        <p:spPr>
          <a:xfrm>
            <a:off x="886120" y="3164032"/>
            <a:ext cx="9464511" cy="2246769"/>
          </a:xfrm>
          <a:prstGeom prst="rect">
            <a:avLst/>
          </a:prstGeom>
          <a:noFill/>
        </p:spPr>
        <p:txBody>
          <a:bodyPr wrap="square">
            <a:spAutoFit/>
          </a:bodyPr>
          <a:lstStyle/>
          <a:p>
            <a:r>
              <a:rPr lang="en-US" sz="2800" b="1" dirty="0"/>
              <a:t>Factors on which duty depends:</a:t>
            </a:r>
          </a:p>
          <a:p>
            <a:r>
              <a:rPr lang="en-US" sz="2800" dirty="0"/>
              <a:t>1.  Type of crop</a:t>
            </a:r>
          </a:p>
          <a:p>
            <a:r>
              <a:rPr lang="en-US" sz="2800" dirty="0"/>
              <a:t>2.  Climate and Season</a:t>
            </a:r>
          </a:p>
          <a:p>
            <a:r>
              <a:rPr lang="en-US" sz="2800" dirty="0"/>
              <a:t>3. Type of use </a:t>
            </a:r>
          </a:p>
          <a:p>
            <a:r>
              <a:rPr lang="en-US" sz="2800" dirty="0"/>
              <a:t>4.  Efficiency of cultivation method</a:t>
            </a:r>
          </a:p>
        </p:txBody>
      </p:sp>
      <p:sp>
        <p:nvSpPr>
          <p:cNvPr id="2" name="Slide Number Placeholder 1">
            <a:extLst>
              <a:ext uri="{FF2B5EF4-FFF2-40B4-BE49-F238E27FC236}">
                <a16:creationId xmlns:a16="http://schemas.microsoft.com/office/drawing/2014/main" id="{C05CD885-CB4E-E782-F5A5-4A1152A0606B}"/>
              </a:ext>
            </a:extLst>
          </p:cNvPr>
          <p:cNvSpPr>
            <a:spLocks noGrp="1"/>
          </p:cNvSpPr>
          <p:nvPr>
            <p:ph type="sldNum" sz="quarter" idx="12"/>
          </p:nvPr>
        </p:nvSpPr>
        <p:spPr/>
        <p:txBody>
          <a:bodyPr/>
          <a:lstStyle/>
          <a:p>
            <a:fld id="{34216374-E7D6-4C74-ADA3-2C9987A1DEB2}" type="slidenum">
              <a:rPr lang="en-US" smtClean="0"/>
              <a:t>29</a:t>
            </a:fld>
            <a:endParaRPr lang="en-US"/>
          </a:p>
        </p:txBody>
      </p:sp>
    </p:spTree>
    <p:extLst>
      <p:ext uri="{BB962C8B-B14F-4D97-AF65-F5344CB8AC3E}">
        <p14:creationId xmlns:p14="http://schemas.microsoft.com/office/powerpoint/2010/main" val="29777610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6EF2478-D29B-AE71-425E-A183C33F05CD}"/>
              </a:ext>
            </a:extLst>
          </p:cNvPr>
          <p:cNvSpPr>
            <a:spLocks noGrp="1"/>
          </p:cNvSpPr>
          <p:nvPr>
            <p:ph type="sldNum" sz="quarter" idx="7"/>
          </p:nvPr>
        </p:nvSpPr>
        <p:spPr/>
        <p:txBody>
          <a:bodyPr/>
          <a:lstStyle/>
          <a:p>
            <a:fld id="{B6F15528-21DE-4FAA-801E-634DDDAF4B2B}" type="slidenum">
              <a:rPr lang="en-US" smtClean="0"/>
              <a:t>3</a:t>
            </a:fld>
            <a:endParaRPr lang="en-US"/>
          </a:p>
        </p:txBody>
      </p:sp>
      <p:sp>
        <p:nvSpPr>
          <p:cNvPr id="5" name="TextBox 4">
            <a:extLst>
              <a:ext uri="{FF2B5EF4-FFF2-40B4-BE49-F238E27FC236}">
                <a16:creationId xmlns:a16="http://schemas.microsoft.com/office/drawing/2014/main" id="{735F48AF-FA76-D083-6882-9647240028ED}"/>
              </a:ext>
            </a:extLst>
          </p:cNvPr>
          <p:cNvSpPr txBox="1"/>
          <p:nvPr/>
        </p:nvSpPr>
        <p:spPr>
          <a:xfrm>
            <a:off x="4075799" y="609463"/>
            <a:ext cx="4807447" cy="463460"/>
          </a:xfrm>
          <a:prstGeom prst="rect">
            <a:avLst/>
          </a:prstGeom>
          <a:noFill/>
        </p:spPr>
        <p:txBody>
          <a:bodyPr wrap="square">
            <a:spAutoFit/>
          </a:bodyPr>
          <a:lstStyle/>
          <a:p>
            <a:pPr>
              <a:lnSpc>
                <a:spcPts val="3207"/>
              </a:lnSpc>
              <a:spcBef>
                <a:spcPct val="0"/>
              </a:spcBef>
            </a:pPr>
            <a:r>
              <a:rPr lang="en-US" sz="2000" b="1" dirty="0">
                <a:latin typeface="Montserrat Bold"/>
                <a:ea typeface="Montserrat Bold"/>
                <a:cs typeface="Montserrat Bold"/>
                <a:sym typeface="Montserrat Bold"/>
              </a:rPr>
              <a:t>BASIC COURSE INFORMATION</a:t>
            </a:r>
          </a:p>
        </p:txBody>
      </p:sp>
      <p:graphicFrame>
        <p:nvGraphicFramePr>
          <p:cNvPr id="6" name="Table 5">
            <a:extLst>
              <a:ext uri="{FF2B5EF4-FFF2-40B4-BE49-F238E27FC236}">
                <a16:creationId xmlns:a16="http://schemas.microsoft.com/office/drawing/2014/main" id="{BF93E178-A3A6-07C6-64B2-CBAA983464E8}"/>
              </a:ext>
            </a:extLst>
          </p:cNvPr>
          <p:cNvGraphicFramePr>
            <a:graphicFrameLocks noGrp="1"/>
          </p:cNvGraphicFramePr>
          <p:nvPr>
            <p:extLst>
              <p:ext uri="{D42A27DB-BD31-4B8C-83A1-F6EECF244321}">
                <p14:modId xmlns:p14="http://schemas.microsoft.com/office/powerpoint/2010/main" val="1042180654"/>
              </p:ext>
            </p:extLst>
          </p:nvPr>
        </p:nvGraphicFramePr>
        <p:xfrm>
          <a:off x="1842053" y="1458871"/>
          <a:ext cx="8733182" cy="4450423"/>
        </p:xfrm>
        <a:graphic>
          <a:graphicData uri="http://schemas.openxmlformats.org/drawingml/2006/table">
            <a:tbl>
              <a:tblPr/>
              <a:tblGrid>
                <a:gridCol w="3035785">
                  <a:extLst>
                    <a:ext uri="{9D8B030D-6E8A-4147-A177-3AD203B41FA5}">
                      <a16:colId xmlns:a16="http://schemas.microsoft.com/office/drawing/2014/main" val="1400201644"/>
                    </a:ext>
                  </a:extLst>
                </a:gridCol>
                <a:gridCol w="5697397">
                  <a:extLst>
                    <a:ext uri="{9D8B030D-6E8A-4147-A177-3AD203B41FA5}">
                      <a16:colId xmlns:a16="http://schemas.microsoft.com/office/drawing/2014/main" val="2667326156"/>
                    </a:ext>
                  </a:extLst>
                </a:gridCol>
              </a:tblGrid>
              <a:tr h="606790">
                <a:tc>
                  <a:txBody>
                    <a:bodyPr/>
                    <a:lstStyle/>
                    <a:p>
                      <a:pPr algn="l">
                        <a:lnSpc>
                          <a:spcPts val="3880"/>
                        </a:lnSpc>
                        <a:defRPr/>
                      </a:pPr>
                      <a:r>
                        <a:rPr lang="en-US" sz="2000" b="1" dirty="0">
                          <a:solidFill>
                            <a:srgbClr val="FFFFFF"/>
                          </a:solidFill>
                          <a:latin typeface="Montserrat Bold"/>
                          <a:ea typeface="Montserrat Bold"/>
                          <a:cs typeface="Montserrat Bold"/>
                          <a:sym typeface="Montserrat Bold"/>
                        </a:rPr>
                        <a:t>Course Title</a:t>
                      </a:r>
                      <a:endParaRPr lang="en-US" sz="2000" dirty="0"/>
                    </a:p>
                  </a:txBody>
                  <a:tcPr marL="93247" marR="93247" marT="93247" marB="93247"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16578D"/>
                    </a:solidFill>
                  </a:tcPr>
                </a:tc>
                <a:tc>
                  <a:txBody>
                    <a:bodyPr/>
                    <a:lstStyle/>
                    <a:p>
                      <a:pPr algn="ctr">
                        <a:lnSpc>
                          <a:spcPts val="3880"/>
                        </a:lnSpc>
                        <a:defRPr/>
                      </a:pPr>
                      <a:r>
                        <a:rPr lang="en-US" sz="2000" b="1" dirty="0">
                          <a:solidFill>
                            <a:srgbClr val="FFFFFF"/>
                          </a:solidFill>
                          <a:latin typeface="Montserrat Bold"/>
                          <a:ea typeface="Montserrat Bold"/>
                          <a:cs typeface="Montserrat Bold"/>
                          <a:sym typeface="Montserrat Bold"/>
                        </a:rPr>
                        <a:t>Irrigation &amp; Flood Control</a:t>
                      </a:r>
                    </a:p>
                  </a:txBody>
                  <a:tcPr marL="93247" marR="93247" marT="93247" marB="93247"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48924"/>
                    </a:solidFill>
                  </a:tcPr>
                </a:tc>
                <a:extLst>
                  <a:ext uri="{0D108BD9-81ED-4DB2-BD59-A6C34878D82A}">
                    <a16:rowId xmlns:a16="http://schemas.microsoft.com/office/drawing/2014/main" val="4044151719"/>
                  </a:ext>
                </a:extLst>
              </a:tr>
              <a:tr h="547970">
                <a:tc>
                  <a:txBody>
                    <a:bodyPr/>
                    <a:lstStyle/>
                    <a:p>
                      <a:pPr algn="l">
                        <a:lnSpc>
                          <a:spcPts val="3255"/>
                        </a:lnSpc>
                        <a:defRPr/>
                      </a:pPr>
                      <a:r>
                        <a:rPr lang="en-US" sz="2000" b="1" dirty="0">
                          <a:solidFill>
                            <a:srgbClr val="243B55"/>
                          </a:solidFill>
                          <a:latin typeface="Public Sans Bold"/>
                          <a:ea typeface="Public Sans Bold"/>
                          <a:cs typeface="Public Sans Bold"/>
                          <a:sym typeface="Public Sans Bold"/>
                        </a:rPr>
                        <a:t>Course Code </a:t>
                      </a:r>
                      <a:endParaRPr lang="en-US" sz="2000" dirty="0"/>
                    </a:p>
                  </a:txBody>
                  <a:tcPr marL="93247" marR="93247" marT="93247" marB="93247"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pPr algn="ctr">
                        <a:lnSpc>
                          <a:spcPts val="3255"/>
                        </a:lnSpc>
                        <a:defRPr/>
                      </a:pPr>
                      <a:r>
                        <a:rPr lang="en-US" sz="2000" b="1" dirty="0">
                          <a:solidFill>
                            <a:srgbClr val="243B55"/>
                          </a:solidFill>
                          <a:latin typeface="Public Sans Bold"/>
                          <a:ea typeface="Public Sans Bold"/>
                          <a:cs typeface="Public Sans Bold"/>
                          <a:sym typeface="Public Sans Bold"/>
                        </a:rPr>
                        <a:t>CE 4201</a:t>
                      </a:r>
                      <a:endParaRPr lang="en-US" sz="2000" dirty="0"/>
                    </a:p>
                  </a:txBody>
                  <a:tcPr marL="93247" marR="93247" marT="93247" marB="93247"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02555041"/>
                  </a:ext>
                </a:extLst>
              </a:tr>
              <a:tr h="547970">
                <a:tc>
                  <a:txBody>
                    <a:bodyPr/>
                    <a:lstStyle/>
                    <a:p>
                      <a:pPr algn="l">
                        <a:lnSpc>
                          <a:spcPts val="3255"/>
                        </a:lnSpc>
                        <a:defRPr/>
                      </a:pPr>
                      <a:r>
                        <a:rPr lang="en-US" sz="2000" b="1">
                          <a:solidFill>
                            <a:srgbClr val="243B55"/>
                          </a:solidFill>
                          <a:latin typeface="Public Sans Bold"/>
                          <a:ea typeface="Public Sans Bold"/>
                          <a:cs typeface="Public Sans Bold"/>
                          <a:sym typeface="Public Sans Bold"/>
                        </a:rPr>
                        <a:t>Credits</a:t>
                      </a:r>
                      <a:endParaRPr lang="en-US" sz="2000"/>
                    </a:p>
                  </a:txBody>
                  <a:tcPr marL="93247" marR="93247" marT="93247" marB="93247"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pPr algn="ctr">
                        <a:lnSpc>
                          <a:spcPts val="3255"/>
                        </a:lnSpc>
                        <a:defRPr/>
                      </a:pPr>
                      <a:r>
                        <a:rPr lang="en-US" sz="2000" b="1" dirty="0">
                          <a:solidFill>
                            <a:srgbClr val="243B55"/>
                          </a:solidFill>
                          <a:latin typeface="Public Sans Bold"/>
                          <a:ea typeface="Public Sans Bold"/>
                          <a:cs typeface="Public Sans Bold"/>
                          <a:sym typeface="Public Sans Bold"/>
                        </a:rPr>
                        <a:t>04</a:t>
                      </a:r>
                      <a:endParaRPr lang="en-US" sz="2000" dirty="0"/>
                    </a:p>
                  </a:txBody>
                  <a:tcPr marL="93247" marR="93247" marT="93247" marB="93247"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618465083"/>
                  </a:ext>
                </a:extLst>
              </a:tr>
              <a:tr h="547970">
                <a:tc>
                  <a:txBody>
                    <a:bodyPr/>
                    <a:lstStyle/>
                    <a:p>
                      <a:pPr algn="l">
                        <a:lnSpc>
                          <a:spcPts val="3255"/>
                        </a:lnSpc>
                        <a:defRPr/>
                      </a:pPr>
                      <a:r>
                        <a:rPr lang="en-US" sz="2000" b="1">
                          <a:solidFill>
                            <a:srgbClr val="243B55"/>
                          </a:solidFill>
                          <a:latin typeface="Public Sans Bold"/>
                          <a:ea typeface="Public Sans Bold"/>
                          <a:cs typeface="Public Sans Bold"/>
                          <a:sym typeface="Public Sans Bold"/>
                        </a:rPr>
                        <a:t>CIE Marks </a:t>
                      </a:r>
                      <a:endParaRPr lang="en-US" sz="2000"/>
                    </a:p>
                  </a:txBody>
                  <a:tcPr marL="93247" marR="93247" marT="93247" marB="93247"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pPr algn="ctr">
                        <a:lnSpc>
                          <a:spcPts val="3255"/>
                        </a:lnSpc>
                        <a:defRPr/>
                      </a:pPr>
                      <a:r>
                        <a:rPr lang="en-US" sz="2000" b="1" dirty="0">
                          <a:solidFill>
                            <a:srgbClr val="243B55"/>
                          </a:solidFill>
                          <a:latin typeface="Public Sans Bold"/>
                          <a:sym typeface="Public Sans Bold"/>
                        </a:rPr>
                        <a:t>120</a:t>
                      </a:r>
                      <a:endParaRPr lang="en-US" sz="2000" dirty="0"/>
                    </a:p>
                  </a:txBody>
                  <a:tcPr marL="93247" marR="93247" marT="93247" marB="93247"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711800493"/>
                  </a:ext>
                </a:extLst>
              </a:tr>
              <a:tr h="547970">
                <a:tc>
                  <a:txBody>
                    <a:bodyPr/>
                    <a:lstStyle/>
                    <a:p>
                      <a:pPr algn="l">
                        <a:lnSpc>
                          <a:spcPts val="3255"/>
                        </a:lnSpc>
                        <a:defRPr/>
                      </a:pPr>
                      <a:r>
                        <a:rPr lang="en-US" sz="2000" b="1">
                          <a:solidFill>
                            <a:srgbClr val="243B55"/>
                          </a:solidFill>
                          <a:latin typeface="Public Sans Bold"/>
                          <a:ea typeface="Public Sans Bold"/>
                          <a:cs typeface="Public Sans Bold"/>
                          <a:sym typeface="Public Sans Bold"/>
                        </a:rPr>
                        <a:t>SEE Marks</a:t>
                      </a:r>
                      <a:endParaRPr lang="en-US" sz="2000"/>
                    </a:p>
                  </a:txBody>
                  <a:tcPr marL="93247" marR="93247" marT="93247" marB="93247"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pPr algn="ctr">
                        <a:lnSpc>
                          <a:spcPts val="3255"/>
                        </a:lnSpc>
                        <a:defRPr/>
                      </a:pPr>
                      <a:r>
                        <a:rPr lang="en-US" sz="2000" b="1" dirty="0">
                          <a:solidFill>
                            <a:srgbClr val="243B55"/>
                          </a:solidFill>
                          <a:latin typeface="Public Sans Bold"/>
                          <a:sym typeface="Public Sans Bold"/>
                        </a:rPr>
                        <a:t>80</a:t>
                      </a:r>
                      <a:endParaRPr lang="en-US" sz="2000" dirty="0"/>
                    </a:p>
                  </a:txBody>
                  <a:tcPr marL="93247" marR="93247" marT="93247" marB="93247"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558335922"/>
                  </a:ext>
                </a:extLst>
              </a:tr>
              <a:tr h="871477">
                <a:tc>
                  <a:txBody>
                    <a:bodyPr/>
                    <a:lstStyle/>
                    <a:p>
                      <a:pPr algn="l">
                        <a:lnSpc>
                          <a:spcPts val="3255"/>
                        </a:lnSpc>
                        <a:defRPr/>
                      </a:pPr>
                      <a:r>
                        <a:rPr lang="en-US" sz="2000" b="1">
                          <a:solidFill>
                            <a:srgbClr val="243B55"/>
                          </a:solidFill>
                          <a:latin typeface="Public Sans Bold"/>
                          <a:ea typeface="Public Sans Bold"/>
                          <a:cs typeface="Public Sans Bold"/>
                          <a:sym typeface="Public Sans Bold"/>
                        </a:rPr>
                        <a:t>Exam Hours </a:t>
                      </a:r>
                      <a:endParaRPr lang="en-US" sz="2000"/>
                    </a:p>
                  </a:txBody>
                  <a:tcPr marL="93247" marR="93247" marT="93247" marB="93247"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pPr algn="ctr">
                        <a:lnSpc>
                          <a:spcPts val="3255"/>
                        </a:lnSpc>
                        <a:defRPr/>
                      </a:pPr>
                      <a:r>
                        <a:rPr lang="en-US" sz="2000" b="1" dirty="0">
                          <a:solidFill>
                            <a:srgbClr val="243B55"/>
                          </a:solidFill>
                          <a:latin typeface="Public Sans Bold"/>
                          <a:ea typeface="Public Sans Bold"/>
                          <a:cs typeface="Public Sans Bold"/>
                          <a:sym typeface="Public Sans Bold"/>
                        </a:rPr>
                        <a:t>2 hours (Mid Exam)</a:t>
                      </a:r>
                      <a:endParaRPr lang="en-US" sz="2000" dirty="0"/>
                    </a:p>
                    <a:p>
                      <a:pPr algn="ctr">
                        <a:lnSpc>
                          <a:spcPts val="3255"/>
                        </a:lnSpc>
                      </a:pPr>
                      <a:r>
                        <a:rPr lang="en-US" sz="2000" b="1" dirty="0">
                          <a:solidFill>
                            <a:srgbClr val="243B55"/>
                          </a:solidFill>
                          <a:latin typeface="Public Sans Bold"/>
                          <a:ea typeface="Public Sans Bold"/>
                          <a:cs typeface="Public Sans Bold"/>
                          <a:sym typeface="Public Sans Bold"/>
                        </a:rPr>
                        <a:t>3 hours (Semester Final Exam)</a:t>
                      </a:r>
                    </a:p>
                  </a:txBody>
                  <a:tcPr marL="93247" marR="93247" marT="93247" marB="93247"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698130963"/>
                  </a:ext>
                </a:extLst>
              </a:tr>
              <a:tr h="547970">
                <a:tc>
                  <a:txBody>
                    <a:bodyPr/>
                    <a:lstStyle/>
                    <a:p>
                      <a:pPr algn="l">
                        <a:lnSpc>
                          <a:spcPts val="3255"/>
                        </a:lnSpc>
                        <a:defRPr/>
                      </a:pPr>
                      <a:r>
                        <a:rPr lang="en-US" sz="2000" b="1">
                          <a:solidFill>
                            <a:srgbClr val="243B55"/>
                          </a:solidFill>
                          <a:latin typeface="Public Sans Bold"/>
                          <a:ea typeface="Public Sans Bold"/>
                          <a:cs typeface="Public Sans Bold"/>
                          <a:sym typeface="Public Sans Bold"/>
                        </a:rPr>
                        <a:t>Level</a:t>
                      </a:r>
                      <a:endParaRPr lang="en-US" sz="2000"/>
                    </a:p>
                  </a:txBody>
                  <a:tcPr marL="93247" marR="93247" marT="93247" marB="93247"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pPr algn="ctr">
                        <a:lnSpc>
                          <a:spcPts val="3255"/>
                        </a:lnSpc>
                        <a:defRPr/>
                      </a:pPr>
                      <a:r>
                        <a:rPr lang="en-US" sz="2000" b="1" dirty="0">
                          <a:solidFill>
                            <a:srgbClr val="243B55"/>
                          </a:solidFill>
                          <a:latin typeface="Public Sans Bold"/>
                          <a:ea typeface="Public Sans Bold"/>
                          <a:cs typeface="Public Sans Bold"/>
                          <a:sym typeface="Public Sans Bold"/>
                        </a:rPr>
                        <a:t>7th  Semester</a:t>
                      </a:r>
                      <a:endParaRPr lang="en-US" sz="2000" dirty="0"/>
                    </a:p>
                  </a:txBody>
                  <a:tcPr marL="93247" marR="93247" marT="93247" marB="93247"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904476564"/>
                  </a:ext>
                </a:extLst>
              </a:tr>
            </a:tbl>
          </a:graphicData>
        </a:graphic>
      </p:graphicFrame>
    </p:spTree>
    <p:extLst>
      <p:ext uri="{BB962C8B-B14F-4D97-AF65-F5344CB8AC3E}">
        <p14:creationId xmlns:p14="http://schemas.microsoft.com/office/powerpoint/2010/main" val="17578605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71689AA-0065-D237-DB56-5D58B6D0D503}"/>
              </a:ext>
            </a:extLst>
          </p:cNvPr>
          <p:cNvPicPr>
            <a:picLocks noChangeAspect="1"/>
          </p:cNvPicPr>
          <p:nvPr/>
        </p:nvPicPr>
        <p:blipFill>
          <a:blip r:embed="rId2"/>
          <a:stretch>
            <a:fillRect/>
          </a:stretch>
        </p:blipFill>
        <p:spPr>
          <a:xfrm>
            <a:off x="452487" y="452487"/>
            <a:ext cx="11170762" cy="5684362"/>
          </a:xfrm>
          <a:prstGeom prst="rect">
            <a:avLst/>
          </a:prstGeom>
        </p:spPr>
      </p:pic>
      <p:sp>
        <p:nvSpPr>
          <p:cNvPr id="2" name="Slide Number Placeholder 1">
            <a:extLst>
              <a:ext uri="{FF2B5EF4-FFF2-40B4-BE49-F238E27FC236}">
                <a16:creationId xmlns:a16="http://schemas.microsoft.com/office/drawing/2014/main" id="{B2346310-E2ED-A6DF-912F-E73C95CF0C8A}"/>
              </a:ext>
            </a:extLst>
          </p:cNvPr>
          <p:cNvSpPr>
            <a:spLocks noGrp="1"/>
          </p:cNvSpPr>
          <p:nvPr>
            <p:ph type="sldNum" sz="quarter" idx="12"/>
          </p:nvPr>
        </p:nvSpPr>
        <p:spPr/>
        <p:txBody>
          <a:bodyPr/>
          <a:lstStyle/>
          <a:p>
            <a:fld id="{34216374-E7D6-4C74-ADA3-2C9987A1DEB2}" type="slidenum">
              <a:rPr lang="en-US" smtClean="0"/>
              <a:t>30</a:t>
            </a:fld>
            <a:endParaRPr lang="en-US"/>
          </a:p>
        </p:txBody>
      </p:sp>
    </p:spTree>
    <p:extLst>
      <p:ext uri="{BB962C8B-B14F-4D97-AF65-F5344CB8AC3E}">
        <p14:creationId xmlns:p14="http://schemas.microsoft.com/office/powerpoint/2010/main" val="20645514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1F0B2C3-4B7A-7F1B-F9E1-A4EE1E7E66E2}"/>
              </a:ext>
            </a:extLst>
          </p:cNvPr>
          <p:cNvSpPr txBox="1"/>
          <p:nvPr/>
        </p:nvSpPr>
        <p:spPr>
          <a:xfrm>
            <a:off x="565608" y="628969"/>
            <a:ext cx="11038788" cy="4893647"/>
          </a:xfrm>
          <a:prstGeom prst="rect">
            <a:avLst/>
          </a:prstGeom>
          <a:noFill/>
        </p:spPr>
        <p:txBody>
          <a:bodyPr wrap="square">
            <a:spAutoFit/>
          </a:bodyPr>
          <a:lstStyle/>
          <a:p>
            <a:r>
              <a:rPr lang="en-US" sz="2400" b="1" dirty="0"/>
              <a:t>Measures for improving duty of water</a:t>
            </a:r>
            <a:r>
              <a:rPr lang="en-US" sz="2400" dirty="0"/>
              <a:t>:</a:t>
            </a:r>
          </a:p>
          <a:p>
            <a:r>
              <a:rPr lang="en-US" sz="2400" dirty="0"/>
              <a:t>The duty of canal water can certainly be improved by effecting economy in the use of water by resorting to the following precautions and practices:</a:t>
            </a:r>
          </a:p>
          <a:p>
            <a:r>
              <a:rPr lang="en-US" sz="2400" b="1" dirty="0"/>
              <a:t>(1) Proper Ploughing:</a:t>
            </a:r>
          </a:p>
          <a:p>
            <a:r>
              <a:rPr lang="en-US" sz="2400" dirty="0"/>
              <a:t>Ploughing should be done properly and deeply so that the moisture retaining capacity of soil is increase.</a:t>
            </a:r>
          </a:p>
          <a:p>
            <a:r>
              <a:rPr lang="en-US" sz="2400" b="1" dirty="0"/>
              <a:t>(2) Methods of supplying water:</a:t>
            </a:r>
          </a:p>
          <a:p>
            <a:r>
              <a:rPr lang="en-US" sz="2400" dirty="0"/>
              <a:t>The method of supplying water to the agriculture land should be decided according to the field and soil conditions. For example,</a:t>
            </a:r>
          </a:p>
          <a:p>
            <a:r>
              <a:rPr lang="en-US" sz="2400" dirty="0"/>
              <a:t>- Furrow method For crops sown ion rows</a:t>
            </a:r>
          </a:p>
          <a:p>
            <a:r>
              <a:rPr lang="en-US" sz="2400" dirty="0"/>
              <a:t>- Contour method For hilly areas</a:t>
            </a:r>
          </a:p>
          <a:p>
            <a:r>
              <a:rPr lang="en-US" sz="2400" dirty="0"/>
              <a:t>- Basin For orchards</a:t>
            </a:r>
          </a:p>
          <a:p>
            <a:r>
              <a:rPr lang="en-US" sz="2400" dirty="0"/>
              <a:t>- Flooding For plain lands</a:t>
            </a:r>
          </a:p>
        </p:txBody>
      </p:sp>
      <p:sp>
        <p:nvSpPr>
          <p:cNvPr id="2" name="Slide Number Placeholder 1">
            <a:extLst>
              <a:ext uri="{FF2B5EF4-FFF2-40B4-BE49-F238E27FC236}">
                <a16:creationId xmlns:a16="http://schemas.microsoft.com/office/drawing/2014/main" id="{A6F22DDF-AD62-608F-3A58-BE13C2897DDC}"/>
              </a:ext>
            </a:extLst>
          </p:cNvPr>
          <p:cNvSpPr>
            <a:spLocks noGrp="1"/>
          </p:cNvSpPr>
          <p:nvPr>
            <p:ph type="sldNum" sz="quarter" idx="12"/>
          </p:nvPr>
        </p:nvSpPr>
        <p:spPr/>
        <p:txBody>
          <a:bodyPr/>
          <a:lstStyle/>
          <a:p>
            <a:fld id="{34216374-E7D6-4C74-ADA3-2C9987A1DEB2}" type="slidenum">
              <a:rPr lang="en-US" smtClean="0"/>
              <a:t>31</a:t>
            </a:fld>
            <a:endParaRPr lang="en-US"/>
          </a:p>
        </p:txBody>
      </p:sp>
    </p:spTree>
    <p:extLst>
      <p:ext uri="{BB962C8B-B14F-4D97-AF65-F5344CB8AC3E}">
        <p14:creationId xmlns:p14="http://schemas.microsoft.com/office/powerpoint/2010/main" val="13768984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D8CC22B-3888-3FD6-0D7D-0A80BB5E4AE6}"/>
              </a:ext>
            </a:extLst>
          </p:cNvPr>
          <p:cNvSpPr txBox="1"/>
          <p:nvPr/>
        </p:nvSpPr>
        <p:spPr>
          <a:xfrm>
            <a:off x="424206" y="528895"/>
            <a:ext cx="11161335" cy="5262979"/>
          </a:xfrm>
          <a:prstGeom prst="rect">
            <a:avLst/>
          </a:prstGeom>
          <a:noFill/>
        </p:spPr>
        <p:txBody>
          <a:bodyPr wrap="square">
            <a:spAutoFit/>
          </a:bodyPr>
          <a:lstStyle/>
          <a:p>
            <a:r>
              <a:rPr lang="en-US" sz="2800" b="1" dirty="0"/>
              <a:t>(3) Canal Lining:</a:t>
            </a:r>
          </a:p>
          <a:p>
            <a:r>
              <a:rPr lang="en-US" sz="2800" dirty="0"/>
              <a:t>It is provided to reduce percolation loss and evaporation loss due to high velocity.</a:t>
            </a:r>
          </a:p>
          <a:p>
            <a:r>
              <a:rPr lang="en-US" sz="2800" b="1" dirty="0"/>
              <a:t>(4) Minimum idle length of irrigation Canals:</a:t>
            </a:r>
          </a:p>
          <a:p>
            <a:r>
              <a:rPr lang="en-US" sz="2800" dirty="0"/>
              <a:t>The canal should be nearest to the command area so that idle length of the canal is minimum and hence reduced transmission losses.</a:t>
            </a:r>
          </a:p>
          <a:p>
            <a:r>
              <a:rPr lang="en-US" sz="2800" b="1" dirty="0"/>
              <a:t>(5) Quality of water:</a:t>
            </a:r>
          </a:p>
          <a:p>
            <a:r>
              <a:rPr lang="en-US" sz="2800" dirty="0"/>
              <a:t>Good quality of water should be used for irrigation. Pollution </a:t>
            </a:r>
            <a:r>
              <a:rPr lang="en-US" sz="2800" dirty="0" err="1"/>
              <a:t>en</a:t>
            </a:r>
            <a:r>
              <a:rPr lang="en-US" sz="2800" dirty="0"/>
              <a:t> route the canal should be avoided.</a:t>
            </a:r>
          </a:p>
          <a:p>
            <a:r>
              <a:rPr lang="en-US" sz="2800" b="1" dirty="0"/>
              <a:t>(6) Crop rotation:</a:t>
            </a:r>
          </a:p>
          <a:p>
            <a:r>
              <a:rPr lang="en-US" sz="2800" dirty="0"/>
              <a:t>The principle of crop rotation should be adopted to increase the moisture retaining capacity and fertility of the soil.</a:t>
            </a:r>
          </a:p>
        </p:txBody>
      </p:sp>
      <p:sp>
        <p:nvSpPr>
          <p:cNvPr id="2" name="Slide Number Placeholder 1">
            <a:extLst>
              <a:ext uri="{FF2B5EF4-FFF2-40B4-BE49-F238E27FC236}">
                <a16:creationId xmlns:a16="http://schemas.microsoft.com/office/drawing/2014/main" id="{2FEEFD19-221F-C135-9931-C959624B4046}"/>
              </a:ext>
            </a:extLst>
          </p:cNvPr>
          <p:cNvSpPr>
            <a:spLocks noGrp="1"/>
          </p:cNvSpPr>
          <p:nvPr>
            <p:ph type="sldNum" sz="quarter" idx="12"/>
          </p:nvPr>
        </p:nvSpPr>
        <p:spPr/>
        <p:txBody>
          <a:bodyPr/>
          <a:lstStyle/>
          <a:p>
            <a:fld id="{34216374-E7D6-4C74-ADA3-2C9987A1DEB2}" type="slidenum">
              <a:rPr lang="en-US" smtClean="0"/>
              <a:t>32</a:t>
            </a:fld>
            <a:endParaRPr lang="en-US"/>
          </a:p>
        </p:txBody>
      </p:sp>
    </p:spTree>
    <p:extLst>
      <p:ext uri="{BB962C8B-B14F-4D97-AF65-F5344CB8AC3E}">
        <p14:creationId xmlns:p14="http://schemas.microsoft.com/office/powerpoint/2010/main" val="31725784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B61DB97-0D5B-3252-7071-86B13C17EA6E}"/>
              </a:ext>
            </a:extLst>
          </p:cNvPr>
          <p:cNvPicPr>
            <a:picLocks noChangeAspect="1"/>
          </p:cNvPicPr>
          <p:nvPr/>
        </p:nvPicPr>
        <p:blipFill>
          <a:blip r:embed="rId2"/>
          <a:stretch>
            <a:fillRect/>
          </a:stretch>
        </p:blipFill>
        <p:spPr>
          <a:xfrm>
            <a:off x="339365" y="348792"/>
            <a:ext cx="11274458" cy="6297105"/>
          </a:xfrm>
          <a:prstGeom prst="rect">
            <a:avLst/>
          </a:prstGeom>
        </p:spPr>
      </p:pic>
      <p:sp>
        <p:nvSpPr>
          <p:cNvPr id="2" name="Slide Number Placeholder 1">
            <a:extLst>
              <a:ext uri="{FF2B5EF4-FFF2-40B4-BE49-F238E27FC236}">
                <a16:creationId xmlns:a16="http://schemas.microsoft.com/office/drawing/2014/main" id="{045B3334-1A55-06FE-C42F-13DDC89DA07A}"/>
              </a:ext>
            </a:extLst>
          </p:cNvPr>
          <p:cNvSpPr>
            <a:spLocks noGrp="1"/>
          </p:cNvSpPr>
          <p:nvPr>
            <p:ph type="sldNum" sz="quarter" idx="12"/>
          </p:nvPr>
        </p:nvSpPr>
        <p:spPr/>
        <p:txBody>
          <a:bodyPr/>
          <a:lstStyle/>
          <a:p>
            <a:fld id="{34216374-E7D6-4C74-ADA3-2C9987A1DEB2}" type="slidenum">
              <a:rPr lang="en-US" smtClean="0"/>
              <a:t>33</a:t>
            </a:fld>
            <a:endParaRPr lang="en-US"/>
          </a:p>
        </p:txBody>
      </p:sp>
    </p:spTree>
    <p:extLst>
      <p:ext uri="{BB962C8B-B14F-4D97-AF65-F5344CB8AC3E}">
        <p14:creationId xmlns:p14="http://schemas.microsoft.com/office/powerpoint/2010/main" val="15913137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452D622-6ECC-D2F4-F0DE-10E128FC3A22}"/>
              </a:ext>
            </a:extLst>
          </p:cNvPr>
          <p:cNvPicPr>
            <a:picLocks noChangeAspect="1"/>
          </p:cNvPicPr>
          <p:nvPr/>
        </p:nvPicPr>
        <p:blipFill>
          <a:blip r:embed="rId2"/>
          <a:stretch>
            <a:fillRect/>
          </a:stretch>
        </p:blipFill>
        <p:spPr>
          <a:xfrm>
            <a:off x="490194" y="254523"/>
            <a:ext cx="11557262" cy="5872899"/>
          </a:xfrm>
          <a:prstGeom prst="rect">
            <a:avLst/>
          </a:prstGeom>
        </p:spPr>
      </p:pic>
      <p:sp>
        <p:nvSpPr>
          <p:cNvPr id="2" name="Slide Number Placeholder 1">
            <a:extLst>
              <a:ext uri="{FF2B5EF4-FFF2-40B4-BE49-F238E27FC236}">
                <a16:creationId xmlns:a16="http://schemas.microsoft.com/office/drawing/2014/main" id="{D5DB3CBF-9664-36F9-561A-581932734886}"/>
              </a:ext>
            </a:extLst>
          </p:cNvPr>
          <p:cNvSpPr>
            <a:spLocks noGrp="1"/>
          </p:cNvSpPr>
          <p:nvPr>
            <p:ph type="sldNum" sz="quarter" idx="12"/>
          </p:nvPr>
        </p:nvSpPr>
        <p:spPr/>
        <p:txBody>
          <a:bodyPr/>
          <a:lstStyle/>
          <a:p>
            <a:fld id="{34216374-E7D6-4C74-ADA3-2C9987A1DEB2}" type="slidenum">
              <a:rPr lang="en-US" smtClean="0"/>
              <a:t>34</a:t>
            </a:fld>
            <a:endParaRPr lang="en-US"/>
          </a:p>
        </p:txBody>
      </p:sp>
    </p:spTree>
    <p:extLst>
      <p:ext uri="{BB962C8B-B14F-4D97-AF65-F5344CB8AC3E}">
        <p14:creationId xmlns:p14="http://schemas.microsoft.com/office/powerpoint/2010/main" val="2049696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1930666-2C3F-810D-9DAD-E1530AC7F9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8729" y="518475"/>
            <a:ext cx="10840825" cy="4006391"/>
          </a:xfrm>
          <a:prstGeom prst="rect">
            <a:avLst/>
          </a:prstGeom>
        </p:spPr>
      </p:pic>
      <p:pic>
        <p:nvPicPr>
          <p:cNvPr id="7" name="Picture 6">
            <a:extLst>
              <a:ext uri="{FF2B5EF4-FFF2-40B4-BE49-F238E27FC236}">
                <a16:creationId xmlns:a16="http://schemas.microsoft.com/office/drawing/2014/main" id="{EC97F0DD-8E49-EB52-E4B3-EC047B64DAFF}"/>
              </a:ext>
            </a:extLst>
          </p:cNvPr>
          <p:cNvPicPr>
            <a:picLocks noChangeAspect="1"/>
          </p:cNvPicPr>
          <p:nvPr/>
        </p:nvPicPr>
        <p:blipFill>
          <a:blip r:embed="rId3"/>
          <a:stretch>
            <a:fillRect/>
          </a:stretch>
        </p:blipFill>
        <p:spPr>
          <a:xfrm>
            <a:off x="829559" y="4760536"/>
            <a:ext cx="8804635" cy="1002873"/>
          </a:xfrm>
          <a:prstGeom prst="rect">
            <a:avLst/>
          </a:prstGeom>
        </p:spPr>
      </p:pic>
      <p:sp>
        <p:nvSpPr>
          <p:cNvPr id="2" name="Slide Number Placeholder 1">
            <a:extLst>
              <a:ext uri="{FF2B5EF4-FFF2-40B4-BE49-F238E27FC236}">
                <a16:creationId xmlns:a16="http://schemas.microsoft.com/office/drawing/2014/main" id="{FF10E2E4-A7D3-95FC-20A5-CDC32EA484B8}"/>
              </a:ext>
            </a:extLst>
          </p:cNvPr>
          <p:cNvSpPr>
            <a:spLocks noGrp="1"/>
          </p:cNvSpPr>
          <p:nvPr>
            <p:ph type="sldNum" sz="quarter" idx="12"/>
          </p:nvPr>
        </p:nvSpPr>
        <p:spPr/>
        <p:txBody>
          <a:bodyPr/>
          <a:lstStyle/>
          <a:p>
            <a:fld id="{34216374-E7D6-4C74-ADA3-2C9987A1DEB2}" type="slidenum">
              <a:rPr lang="en-US" smtClean="0"/>
              <a:t>35</a:t>
            </a:fld>
            <a:endParaRPr lang="en-US"/>
          </a:p>
        </p:txBody>
      </p:sp>
    </p:spTree>
    <p:extLst>
      <p:ext uri="{BB962C8B-B14F-4D97-AF65-F5344CB8AC3E}">
        <p14:creationId xmlns:p14="http://schemas.microsoft.com/office/powerpoint/2010/main" val="32580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144D923-5C58-45E5-7993-30F44428D352}"/>
              </a:ext>
            </a:extLst>
          </p:cNvPr>
          <p:cNvSpPr>
            <a:spLocks noGrp="1"/>
          </p:cNvSpPr>
          <p:nvPr>
            <p:ph type="sldNum" sz="quarter" idx="12"/>
          </p:nvPr>
        </p:nvSpPr>
        <p:spPr/>
        <p:txBody>
          <a:bodyPr/>
          <a:lstStyle/>
          <a:p>
            <a:fld id="{34216374-E7D6-4C74-ADA3-2C9987A1DEB2}" type="slidenum">
              <a:rPr lang="en-US" smtClean="0"/>
              <a:t>36</a:t>
            </a:fld>
            <a:endParaRPr lang="en-US"/>
          </a:p>
        </p:txBody>
      </p:sp>
      <p:sp>
        <p:nvSpPr>
          <p:cNvPr id="6" name="TextBox 5">
            <a:extLst>
              <a:ext uri="{FF2B5EF4-FFF2-40B4-BE49-F238E27FC236}">
                <a16:creationId xmlns:a16="http://schemas.microsoft.com/office/drawing/2014/main" id="{70AC4BE0-61BD-BDF4-06F2-817278372979}"/>
              </a:ext>
            </a:extLst>
          </p:cNvPr>
          <p:cNvSpPr txBox="1"/>
          <p:nvPr/>
        </p:nvSpPr>
        <p:spPr>
          <a:xfrm>
            <a:off x="3048000" y="2091598"/>
            <a:ext cx="6096000" cy="2039020"/>
          </a:xfrm>
          <a:prstGeom prst="rect">
            <a:avLst/>
          </a:prstGeom>
          <a:noFill/>
        </p:spPr>
        <p:txBody>
          <a:bodyPr wrap="square">
            <a:spAutoFit/>
          </a:bodyPr>
          <a:lstStyle/>
          <a:p>
            <a:pPr marL="0" marR="0" algn="ctr">
              <a:lnSpc>
                <a:spcPct val="107000"/>
              </a:lnSpc>
              <a:spcBef>
                <a:spcPts val="0"/>
              </a:spcBef>
              <a:spcAft>
                <a:spcPts val="0"/>
              </a:spcAft>
            </a:pPr>
            <a:r>
              <a:rPr lang="en-US" sz="4000" kern="1200" dirty="0">
                <a:solidFill>
                  <a:schemeClr val="tx1"/>
                </a:solidFill>
                <a:effectLst/>
                <a:latin typeface="+mn-lt"/>
                <a:ea typeface="+mn-ea"/>
                <a:cs typeface="+mn-cs"/>
              </a:rPr>
              <a:t>Consumptive Use and Evapotranspiration</a:t>
            </a:r>
          </a:p>
          <a:p>
            <a:pPr marL="0" marR="0" algn="ctr">
              <a:lnSpc>
                <a:spcPct val="107000"/>
              </a:lnSpc>
              <a:spcBef>
                <a:spcPts val="0"/>
              </a:spcBef>
              <a:spcAft>
                <a:spcPts val="0"/>
              </a:spcAft>
            </a:pPr>
            <a:r>
              <a:rPr lang="en-US" sz="4000" dirty="0"/>
              <a:t>Week 5</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499727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F08AB1F-46F7-2ABB-25D7-772CA665CCE3}"/>
              </a:ext>
            </a:extLst>
          </p:cNvPr>
          <p:cNvPicPr>
            <a:picLocks noChangeAspect="1"/>
          </p:cNvPicPr>
          <p:nvPr/>
        </p:nvPicPr>
        <p:blipFill>
          <a:blip r:embed="rId2"/>
          <a:stretch>
            <a:fillRect/>
          </a:stretch>
        </p:blipFill>
        <p:spPr>
          <a:xfrm>
            <a:off x="970960" y="638666"/>
            <a:ext cx="9860437" cy="5580668"/>
          </a:xfrm>
          <a:prstGeom prst="rect">
            <a:avLst/>
          </a:prstGeom>
        </p:spPr>
      </p:pic>
      <p:sp>
        <p:nvSpPr>
          <p:cNvPr id="2" name="Slide Number Placeholder 1">
            <a:extLst>
              <a:ext uri="{FF2B5EF4-FFF2-40B4-BE49-F238E27FC236}">
                <a16:creationId xmlns:a16="http://schemas.microsoft.com/office/drawing/2014/main" id="{889805C4-0D20-D229-59D2-F16E54754016}"/>
              </a:ext>
            </a:extLst>
          </p:cNvPr>
          <p:cNvSpPr>
            <a:spLocks noGrp="1"/>
          </p:cNvSpPr>
          <p:nvPr>
            <p:ph type="sldNum" sz="quarter" idx="12"/>
          </p:nvPr>
        </p:nvSpPr>
        <p:spPr/>
        <p:txBody>
          <a:bodyPr/>
          <a:lstStyle/>
          <a:p>
            <a:fld id="{34216374-E7D6-4C74-ADA3-2C9987A1DEB2}" type="slidenum">
              <a:rPr lang="en-US" smtClean="0"/>
              <a:t>37</a:t>
            </a:fld>
            <a:endParaRPr lang="en-US"/>
          </a:p>
        </p:txBody>
      </p:sp>
    </p:spTree>
    <p:extLst>
      <p:ext uri="{BB962C8B-B14F-4D97-AF65-F5344CB8AC3E}">
        <p14:creationId xmlns:p14="http://schemas.microsoft.com/office/powerpoint/2010/main" val="49199987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4E33D42-EC53-4AE9-838F-B0CD0629707D}"/>
              </a:ext>
            </a:extLst>
          </p:cNvPr>
          <p:cNvPicPr>
            <a:picLocks noChangeAspect="1"/>
          </p:cNvPicPr>
          <p:nvPr/>
        </p:nvPicPr>
        <p:blipFill>
          <a:blip r:embed="rId2"/>
          <a:stretch>
            <a:fillRect/>
          </a:stretch>
        </p:blipFill>
        <p:spPr>
          <a:xfrm>
            <a:off x="1008667" y="829559"/>
            <a:ext cx="10011267" cy="5373279"/>
          </a:xfrm>
          <a:prstGeom prst="rect">
            <a:avLst/>
          </a:prstGeom>
        </p:spPr>
      </p:pic>
      <p:sp>
        <p:nvSpPr>
          <p:cNvPr id="2" name="Slide Number Placeholder 1">
            <a:extLst>
              <a:ext uri="{FF2B5EF4-FFF2-40B4-BE49-F238E27FC236}">
                <a16:creationId xmlns:a16="http://schemas.microsoft.com/office/drawing/2014/main" id="{FB744365-4FD8-D28A-52B5-A8CF9FA4C9B6}"/>
              </a:ext>
            </a:extLst>
          </p:cNvPr>
          <p:cNvSpPr>
            <a:spLocks noGrp="1"/>
          </p:cNvSpPr>
          <p:nvPr>
            <p:ph type="sldNum" sz="quarter" idx="12"/>
          </p:nvPr>
        </p:nvSpPr>
        <p:spPr/>
        <p:txBody>
          <a:bodyPr/>
          <a:lstStyle/>
          <a:p>
            <a:fld id="{34216374-E7D6-4C74-ADA3-2C9987A1DEB2}" type="slidenum">
              <a:rPr lang="en-US" smtClean="0"/>
              <a:t>38</a:t>
            </a:fld>
            <a:endParaRPr lang="en-US"/>
          </a:p>
        </p:txBody>
      </p:sp>
    </p:spTree>
    <p:extLst>
      <p:ext uri="{BB962C8B-B14F-4D97-AF65-F5344CB8AC3E}">
        <p14:creationId xmlns:p14="http://schemas.microsoft.com/office/powerpoint/2010/main" val="270042756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648AC79-30CB-A0A9-C50D-1688342FB004}"/>
              </a:ext>
            </a:extLst>
          </p:cNvPr>
          <p:cNvPicPr>
            <a:picLocks noChangeAspect="1"/>
          </p:cNvPicPr>
          <p:nvPr/>
        </p:nvPicPr>
        <p:blipFill>
          <a:blip r:embed="rId2"/>
          <a:stretch>
            <a:fillRect/>
          </a:stretch>
        </p:blipFill>
        <p:spPr>
          <a:xfrm>
            <a:off x="1159495" y="904973"/>
            <a:ext cx="9530499" cy="4581427"/>
          </a:xfrm>
          <a:prstGeom prst="rect">
            <a:avLst/>
          </a:prstGeom>
        </p:spPr>
      </p:pic>
      <p:sp>
        <p:nvSpPr>
          <p:cNvPr id="2" name="Slide Number Placeholder 1">
            <a:extLst>
              <a:ext uri="{FF2B5EF4-FFF2-40B4-BE49-F238E27FC236}">
                <a16:creationId xmlns:a16="http://schemas.microsoft.com/office/drawing/2014/main" id="{2154BCDF-D173-703A-9B4B-137F9575B06F}"/>
              </a:ext>
            </a:extLst>
          </p:cNvPr>
          <p:cNvSpPr>
            <a:spLocks noGrp="1"/>
          </p:cNvSpPr>
          <p:nvPr>
            <p:ph type="sldNum" sz="quarter" idx="12"/>
          </p:nvPr>
        </p:nvSpPr>
        <p:spPr/>
        <p:txBody>
          <a:bodyPr/>
          <a:lstStyle/>
          <a:p>
            <a:fld id="{34216374-E7D6-4C74-ADA3-2C9987A1DEB2}" type="slidenum">
              <a:rPr lang="en-US" smtClean="0"/>
              <a:t>39</a:t>
            </a:fld>
            <a:endParaRPr lang="en-US"/>
          </a:p>
        </p:txBody>
      </p:sp>
    </p:spTree>
    <p:extLst>
      <p:ext uri="{BB962C8B-B14F-4D97-AF65-F5344CB8AC3E}">
        <p14:creationId xmlns:p14="http://schemas.microsoft.com/office/powerpoint/2010/main" val="12883144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860409998"/>
              </p:ext>
            </p:extLst>
          </p:nvPr>
        </p:nvGraphicFramePr>
        <p:xfrm>
          <a:off x="1345946" y="788149"/>
          <a:ext cx="8931394" cy="3087206"/>
        </p:xfrm>
        <a:graphic>
          <a:graphicData uri="http://schemas.openxmlformats.org/drawingml/2006/table">
            <a:tbl>
              <a:tblPr firstRow="1" firstCol="1" bandRow="1"/>
              <a:tblGrid>
                <a:gridCol w="622269">
                  <a:extLst>
                    <a:ext uri="{9D8B030D-6E8A-4147-A177-3AD203B41FA5}">
                      <a16:colId xmlns:a16="http://schemas.microsoft.com/office/drawing/2014/main" val="20000"/>
                    </a:ext>
                  </a:extLst>
                </a:gridCol>
                <a:gridCol w="6588733">
                  <a:extLst>
                    <a:ext uri="{9D8B030D-6E8A-4147-A177-3AD203B41FA5}">
                      <a16:colId xmlns:a16="http://schemas.microsoft.com/office/drawing/2014/main" val="20001"/>
                    </a:ext>
                  </a:extLst>
                </a:gridCol>
                <a:gridCol w="671075">
                  <a:extLst>
                    <a:ext uri="{9D8B030D-6E8A-4147-A177-3AD203B41FA5}">
                      <a16:colId xmlns:a16="http://schemas.microsoft.com/office/drawing/2014/main" val="20002"/>
                    </a:ext>
                  </a:extLst>
                </a:gridCol>
                <a:gridCol w="1049317">
                  <a:extLst>
                    <a:ext uri="{9D8B030D-6E8A-4147-A177-3AD203B41FA5}">
                      <a16:colId xmlns:a16="http://schemas.microsoft.com/office/drawing/2014/main" val="20003"/>
                    </a:ext>
                  </a:extLst>
                </a:gridCol>
              </a:tblGrid>
              <a:tr h="284276">
                <a:tc>
                  <a:txBody>
                    <a:bodyPr/>
                    <a:lstStyle/>
                    <a:p>
                      <a:pPr marL="0" marR="0" algn="ctr">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SL</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Content of Course</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Hrs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CLOs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84276">
                <a:tc>
                  <a:txBody>
                    <a:bodyPr/>
                    <a:lstStyle/>
                    <a:p>
                      <a:pPr marL="0" marR="0" algn="ctr">
                        <a:lnSpc>
                          <a:spcPct val="107000"/>
                        </a:lnSpc>
                        <a:spcBef>
                          <a:spcPts val="0"/>
                        </a:spcBef>
                        <a:spcAft>
                          <a:spcPts val="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1</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800" kern="1200" dirty="0">
                          <a:solidFill>
                            <a:schemeClr val="tx1"/>
                          </a:solidFill>
                          <a:effectLst/>
                          <a:latin typeface="+mn-lt"/>
                          <a:ea typeface="+mn-ea"/>
                          <a:cs typeface="+mn-cs"/>
                        </a:rPr>
                        <a:t>Irrigation: Definition, Purpose, Benefits, Classification &amp; Details of different types irrigation system, Duty &amp; Delta ,Consumptive use&amp; Evapotranspiration, Details on different method of irrigation, Details on Conductivity &amp; SAR.</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15</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CLO1, CLO2</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852825">
                <a:tc>
                  <a:txBody>
                    <a:bodyPr/>
                    <a:lstStyle/>
                    <a:p>
                      <a:pPr marL="0" marR="0" algn="ctr">
                        <a:lnSpc>
                          <a:spcPct val="107000"/>
                        </a:lnSpc>
                        <a:spcBef>
                          <a:spcPts val="0"/>
                        </a:spcBef>
                        <a:spcAft>
                          <a:spcPts val="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2</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800" kern="1200" dirty="0">
                          <a:solidFill>
                            <a:schemeClr val="tx1"/>
                          </a:solidFill>
                          <a:effectLst/>
                          <a:latin typeface="+mn-lt"/>
                          <a:ea typeface="+mn-ea"/>
                          <a:cs typeface="+mn-cs"/>
                        </a:rPr>
                        <a:t>Flood : Definition ,Causes, Types ,Losses of flood , method of estimation of design flood, Structural and non structural measures for flood Management, Design of irrigation canal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15</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CLO3</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852825">
                <a:tc>
                  <a:txBody>
                    <a:bodyPr/>
                    <a:lstStyle/>
                    <a:p>
                      <a:pPr marL="0" marR="0" algn="ctr">
                        <a:lnSpc>
                          <a:spcPct val="107000"/>
                        </a:lnSpc>
                        <a:spcBef>
                          <a:spcPts val="0"/>
                        </a:spcBef>
                        <a:spcAft>
                          <a:spcPts val="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3</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Hydraulic structure: Head Diversion and storage diversion work</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4</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CLO4</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5" name="Rectangle 1"/>
          <p:cNvSpPr>
            <a:spLocks noChangeArrowheads="1"/>
          </p:cNvSpPr>
          <p:nvPr/>
        </p:nvSpPr>
        <p:spPr bwMode="auto">
          <a:xfrm>
            <a:off x="1333388" y="4444812"/>
            <a:ext cx="10502297"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Text Book:</a:t>
            </a:r>
            <a:endParaRPr kumimoji="0" lang="en-US" sz="1200" b="0" i="0" u="none" strike="noStrike" cap="none" normalizeH="0" baseline="0" dirty="0">
              <a:ln>
                <a:noFill/>
              </a:ln>
              <a:solidFill>
                <a:schemeClr val="tx1"/>
              </a:solidFill>
              <a:effectLst/>
            </a:endParaRPr>
          </a:p>
          <a:p>
            <a:r>
              <a:rPr lang="en-US" sz="1400" dirty="0"/>
              <a:t>1. Irrigation Engineering &amp;amp; Hydraulic Structures – Santosh Kumar Garg</a:t>
            </a:r>
          </a:p>
          <a:p>
            <a:r>
              <a:rPr lang="en-US" sz="1400" dirty="0"/>
              <a:t>2. Irrigation &amp;amp; Water resource Engineering – G.L Asawa</a:t>
            </a:r>
            <a:endParaRPr kumimoji="0" lang="en-US" sz="1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2" name="Slide Number Placeholder 1">
            <a:extLst>
              <a:ext uri="{FF2B5EF4-FFF2-40B4-BE49-F238E27FC236}">
                <a16:creationId xmlns:a16="http://schemas.microsoft.com/office/drawing/2014/main" id="{09F8AFC9-23ED-0DE3-B340-440965283D50}"/>
              </a:ext>
            </a:extLst>
          </p:cNvPr>
          <p:cNvSpPr>
            <a:spLocks noGrp="1"/>
          </p:cNvSpPr>
          <p:nvPr>
            <p:ph type="sldNum" sz="quarter" idx="12"/>
          </p:nvPr>
        </p:nvSpPr>
        <p:spPr/>
        <p:txBody>
          <a:bodyPr/>
          <a:lstStyle/>
          <a:p>
            <a:fld id="{34216374-E7D6-4C74-ADA3-2C9987A1DEB2}" type="slidenum">
              <a:rPr lang="en-US" smtClean="0"/>
              <a:t>4</a:t>
            </a:fld>
            <a:endParaRPr lang="en-US"/>
          </a:p>
        </p:txBody>
      </p:sp>
    </p:spTree>
    <p:extLst>
      <p:ext uri="{BB962C8B-B14F-4D97-AF65-F5344CB8AC3E}">
        <p14:creationId xmlns:p14="http://schemas.microsoft.com/office/powerpoint/2010/main" val="127743438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E77203A-B659-A2E2-9155-1DD34BAAD430}"/>
              </a:ext>
            </a:extLst>
          </p:cNvPr>
          <p:cNvPicPr>
            <a:picLocks noChangeAspect="1"/>
          </p:cNvPicPr>
          <p:nvPr/>
        </p:nvPicPr>
        <p:blipFill>
          <a:blip r:embed="rId2"/>
          <a:stretch>
            <a:fillRect/>
          </a:stretch>
        </p:blipFill>
        <p:spPr>
          <a:xfrm>
            <a:off x="791852" y="716438"/>
            <a:ext cx="10199802" cy="5231876"/>
          </a:xfrm>
          <a:prstGeom prst="rect">
            <a:avLst/>
          </a:prstGeom>
        </p:spPr>
      </p:pic>
      <p:sp>
        <p:nvSpPr>
          <p:cNvPr id="2" name="Slide Number Placeholder 1">
            <a:extLst>
              <a:ext uri="{FF2B5EF4-FFF2-40B4-BE49-F238E27FC236}">
                <a16:creationId xmlns:a16="http://schemas.microsoft.com/office/drawing/2014/main" id="{A4D6F9F5-99D7-C81A-E96F-A107FD253E77}"/>
              </a:ext>
            </a:extLst>
          </p:cNvPr>
          <p:cNvSpPr>
            <a:spLocks noGrp="1"/>
          </p:cNvSpPr>
          <p:nvPr>
            <p:ph type="sldNum" sz="quarter" idx="12"/>
          </p:nvPr>
        </p:nvSpPr>
        <p:spPr/>
        <p:txBody>
          <a:bodyPr/>
          <a:lstStyle/>
          <a:p>
            <a:fld id="{34216374-E7D6-4C74-ADA3-2C9987A1DEB2}" type="slidenum">
              <a:rPr lang="en-US" smtClean="0"/>
              <a:t>40</a:t>
            </a:fld>
            <a:endParaRPr lang="en-US"/>
          </a:p>
        </p:txBody>
      </p:sp>
    </p:spTree>
    <p:extLst>
      <p:ext uri="{BB962C8B-B14F-4D97-AF65-F5344CB8AC3E}">
        <p14:creationId xmlns:p14="http://schemas.microsoft.com/office/powerpoint/2010/main" val="155895466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3CE640C-F74D-219A-F148-F902DBE7F046}"/>
              </a:ext>
            </a:extLst>
          </p:cNvPr>
          <p:cNvPicPr>
            <a:picLocks noChangeAspect="1"/>
          </p:cNvPicPr>
          <p:nvPr/>
        </p:nvPicPr>
        <p:blipFill>
          <a:blip r:embed="rId2"/>
          <a:stretch>
            <a:fillRect/>
          </a:stretch>
        </p:blipFill>
        <p:spPr>
          <a:xfrm>
            <a:off x="697584" y="857839"/>
            <a:ext cx="10284643" cy="4930219"/>
          </a:xfrm>
          <a:prstGeom prst="rect">
            <a:avLst/>
          </a:prstGeom>
        </p:spPr>
      </p:pic>
      <p:sp>
        <p:nvSpPr>
          <p:cNvPr id="2" name="Slide Number Placeholder 1">
            <a:extLst>
              <a:ext uri="{FF2B5EF4-FFF2-40B4-BE49-F238E27FC236}">
                <a16:creationId xmlns:a16="http://schemas.microsoft.com/office/drawing/2014/main" id="{FC93BA4F-5DC1-6D11-26B6-C2B9641927C1}"/>
              </a:ext>
            </a:extLst>
          </p:cNvPr>
          <p:cNvSpPr>
            <a:spLocks noGrp="1"/>
          </p:cNvSpPr>
          <p:nvPr>
            <p:ph type="sldNum" sz="quarter" idx="12"/>
          </p:nvPr>
        </p:nvSpPr>
        <p:spPr/>
        <p:txBody>
          <a:bodyPr/>
          <a:lstStyle/>
          <a:p>
            <a:fld id="{34216374-E7D6-4C74-ADA3-2C9987A1DEB2}" type="slidenum">
              <a:rPr lang="en-US" smtClean="0"/>
              <a:t>41</a:t>
            </a:fld>
            <a:endParaRPr lang="en-US"/>
          </a:p>
        </p:txBody>
      </p:sp>
    </p:spTree>
    <p:extLst>
      <p:ext uri="{BB962C8B-B14F-4D97-AF65-F5344CB8AC3E}">
        <p14:creationId xmlns:p14="http://schemas.microsoft.com/office/powerpoint/2010/main" val="137097007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D6016CE-8249-81BE-9D67-46A4FC2F4592}"/>
              </a:ext>
            </a:extLst>
          </p:cNvPr>
          <p:cNvPicPr>
            <a:picLocks noChangeAspect="1"/>
          </p:cNvPicPr>
          <p:nvPr/>
        </p:nvPicPr>
        <p:blipFill>
          <a:blip r:embed="rId2"/>
          <a:stretch>
            <a:fillRect/>
          </a:stretch>
        </p:blipFill>
        <p:spPr>
          <a:xfrm>
            <a:off x="575034" y="586819"/>
            <a:ext cx="10322351" cy="5684362"/>
          </a:xfrm>
          <a:prstGeom prst="rect">
            <a:avLst/>
          </a:prstGeom>
        </p:spPr>
      </p:pic>
      <p:sp>
        <p:nvSpPr>
          <p:cNvPr id="2" name="Slide Number Placeholder 1">
            <a:extLst>
              <a:ext uri="{FF2B5EF4-FFF2-40B4-BE49-F238E27FC236}">
                <a16:creationId xmlns:a16="http://schemas.microsoft.com/office/drawing/2014/main" id="{547EB00A-58C7-DA09-7FB0-76D9A3EF475E}"/>
              </a:ext>
            </a:extLst>
          </p:cNvPr>
          <p:cNvSpPr>
            <a:spLocks noGrp="1"/>
          </p:cNvSpPr>
          <p:nvPr>
            <p:ph type="sldNum" sz="quarter" idx="12"/>
          </p:nvPr>
        </p:nvSpPr>
        <p:spPr/>
        <p:txBody>
          <a:bodyPr/>
          <a:lstStyle/>
          <a:p>
            <a:fld id="{34216374-E7D6-4C74-ADA3-2C9987A1DEB2}" type="slidenum">
              <a:rPr lang="en-US" smtClean="0"/>
              <a:t>42</a:t>
            </a:fld>
            <a:endParaRPr lang="en-US"/>
          </a:p>
        </p:txBody>
      </p:sp>
    </p:spTree>
    <p:extLst>
      <p:ext uri="{BB962C8B-B14F-4D97-AF65-F5344CB8AC3E}">
        <p14:creationId xmlns:p14="http://schemas.microsoft.com/office/powerpoint/2010/main" val="147019303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8D3C4E9-A5A7-FC70-2184-CA910EB13127}"/>
              </a:ext>
            </a:extLst>
          </p:cNvPr>
          <p:cNvPicPr>
            <a:picLocks noChangeAspect="1"/>
          </p:cNvPicPr>
          <p:nvPr/>
        </p:nvPicPr>
        <p:blipFill>
          <a:blip r:embed="rId2"/>
          <a:stretch>
            <a:fillRect/>
          </a:stretch>
        </p:blipFill>
        <p:spPr>
          <a:xfrm>
            <a:off x="970962" y="782424"/>
            <a:ext cx="10284642" cy="5486400"/>
          </a:xfrm>
          <a:prstGeom prst="rect">
            <a:avLst/>
          </a:prstGeom>
        </p:spPr>
      </p:pic>
      <p:sp>
        <p:nvSpPr>
          <p:cNvPr id="2" name="Slide Number Placeholder 1">
            <a:extLst>
              <a:ext uri="{FF2B5EF4-FFF2-40B4-BE49-F238E27FC236}">
                <a16:creationId xmlns:a16="http://schemas.microsoft.com/office/drawing/2014/main" id="{D70273B9-F12A-98EF-C54D-FCDFFDEEB383}"/>
              </a:ext>
            </a:extLst>
          </p:cNvPr>
          <p:cNvSpPr>
            <a:spLocks noGrp="1"/>
          </p:cNvSpPr>
          <p:nvPr>
            <p:ph type="sldNum" sz="quarter" idx="12"/>
          </p:nvPr>
        </p:nvSpPr>
        <p:spPr/>
        <p:txBody>
          <a:bodyPr/>
          <a:lstStyle/>
          <a:p>
            <a:fld id="{34216374-E7D6-4C74-ADA3-2C9987A1DEB2}" type="slidenum">
              <a:rPr lang="en-US" smtClean="0"/>
              <a:t>43</a:t>
            </a:fld>
            <a:endParaRPr lang="en-US"/>
          </a:p>
        </p:txBody>
      </p:sp>
    </p:spTree>
    <p:extLst>
      <p:ext uri="{BB962C8B-B14F-4D97-AF65-F5344CB8AC3E}">
        <p14:creationId xmlns:p14="http://schemas.microsoft.com/office/powerpoint/2010/main" val="299628628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498E9EF-4113-19AF-315F-7EA762C36406}"/>
              </a:ext>
            </a:extLst>
          </p:cNvPr>
          <p:cNvPicPr>
            <a:picLocks noChangeAspect="1"/>
          </p:cNvPicPr>
          <p:nvPr/>
        </p:nvPicPr>
        <p:blipFill>
          <a:blip r:embed="rId2"/>
          <a:stretch>
            <a:fillRect/>
          </a:stretch>
        </p:blipFill>
        <p:spPr>
          <a:xfrm>
            <a:off x="697583" y="263951"/>
            <a:ext cx="10322351" cy="5938886"/>
          </a:xfrm>
          <a:prstGeom prst="rect">
            <a:avLst/>
          </a:prstGeom>
        </p:spPr>
      </p:pic>
      <p:sp>
        <p:nvSpPr>
          <p:cNvPr id="2" name="Slide Number Placeholder 1">
            <a:extLst>
              <a:ext uri="{FF2B5EF4-FFF2-40B4-BE49-F238E27FC236}">
                <a16:creationId xmlns:a16="http://schemas.microsoft.com/office/drawing/2014/main" id="{EDF59DE0-0910-CCA6-BB7C-DC84BFA9FDC9}"/>
              </a:ext>
            </a:extLst>
          </p:cNvPr>
          <p:cNvSpPr>
            <a:spLocks noGrp="1"/>
          </p:cNvSpPr>
          <p:nvPr>
            <p:ph type="sldNum" sz="quarter" idx="12"/>
          </p:nvPr>
        </p:nvSpPr>
        <p:spPr/>
        <p:txBody>
          <a:bodyPr/>
          <a:lstStyle/>
          <a:p>
            <a:fld id="{34216374-E7D6-4C74-ADA3-2C9987A1DEB2}" type="slidenum">
              <a:rPr lang="en-US" smtClean="0"/>
              <a:t>44</a:t>
            </a:fld>
            <a:endParaRPr lang="en-US"/>
          </a:p>
        </p:txBody>
      </p:sp>
    </p:spTree>
    <p:extLst>
      <p:ext uri="{BB962C8B-B14F-4D97-AF65-F5344CB8AC3E}">
        <p14:creationId xmlns:p14="http://schemas.microsoft.com/office/powerpoint/2010/main" val="25662061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841A2FB-5BE6-A966-75E6-FFDDF405A50F}"/>
              </a:ext>
            </a:extLst>
          </p:cNvPr>
          <p:cNvPicPr>
            <a:picLocks noChangeAspect="1"/>
          </p:cNvPicPr>
          <p:nvPr/>
        </p:nvPicPr>
        <p:blipFill>
          <a:blip r:embed="rId2"/>
          <a:stretch>
            <a:fillRect/>
          </a:stretch>
        </p:blipFill>
        <p:spPr>
          <a:xfrm>
            <a:off x="838987" y="480766"/>
            <a:ext cx="10265788" cy="5797485"/>
          </a:xfrm>
          <a:prstGeom prst="rect">
            <a:avLst/>
          </a:prstGeom>
        </p:spPr>
      </p:pic>
      <p:sp>
        <p:nvSpPr>
          <p:cNvPr id="2" name="Slide Number Placeholder 1">
            <a:extLst>
              <a:ext uri="{FF2B5EF4-FFF2-40B4-BE49-F238E27FC236}">
                <a16:creationId xmlns:a16="http://schemas.microsoft.com/office/drawing/2014/main" id="{220EB8BC-969B-7F9E-B680-20C052D06F1A}"/>
              </a:ext>
            </a:extLst>
          </p:cNvPr>
          <p:cNvSpPr>
            <a:spLocks noGrp="1"/>
          </p:cNvSpPr>
          <p:nvPr>
            <p:ph type="sldNum" sz="quarter" idx="12"/>
          </p:nvPr>
        </p:nvSpPr>
        <p:spPr/>
        <p:txBody>
          <a:bodyPr/>
          <a:lstStyle/>
          <a:p>
            <a:fld id="{34216374-E7D6-4C74-ADA3-2C9987A1DEB2}" type="slidenum">
              <a:rPr lang="en-US" smtClean="0"/>
              <a:t>45</a:t>
            </a:fld>
            <a:endParaRPr lang="en-US"/>
          </a:p>
        </p:txBody>
      </p:sp>
    </p:spTree>
    <p:extLst>
      <p:ext uri="{BB962C8B-B14F-4D97-AF65-F5344CB8AC3E}">
        <p14:creationId xmlns:p14="http://schemas.microsoft.com/office/powerpoint/2010/main" val="166132844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8D69BB0-F2FF-099E-59E3-E509532229D3}"/>
              </a:ext>
            </a:extLst>
          </p:cNvPr>
          <p:cNvPicPr>
            <a:picLocks noChangeAspect="1"/>
          </p:cNvPicPr>
          <p:nvPr/>
        </p:nvPicPr>
        <p:blipFill>
          <a:blip r:embed="rId2"/>
          <a:stretch>
            <a:fillRect/>
          </a:stretch>
        </p:blipFill>
        <p:spPr>
          <a:xfrm>
            <a:off x="1080940" y="562073"/>
            <a:ext cx="10030119" cy="5733853"/>
          </a:xfrm>
          <a:prstGeom prst="rect">
            <a:avLst/>
          </a:prstGeom>
        </p:spPr>
      </p:pic>
      <p:sp>
        <p:nvSpPr>
          <p:cNvPr id="2" name="Slide Number Placeholder 1">
            <a:extLst>
              <a:ext uri="{FF2B5EF4-FFF2-40B4-BE49-F238E27FC236}">
                <a16:creationId xmlns:a16="http://schemas.microsoft.com/office/drawing/2014/main" id="{3CA51D9A-2FF5-3CA4-DF00-F7D5DBEC5417}"/>
              </a:ext>
            </a:extLst>
          </p:cNvPr>
          <p:cNvSpPr>
            <a:spLocks noGrp="1"/>
          </p:cNvSpPr>
          <p:nvPr>
            <p:ph type="sldNum" sz="quarter" idx="12"/>
          </p:nvPr>
        </p:nvSpPr>
        <p:spPr/>
        <p:txBody>
          <a:bodyPr/>
          <a:lstStyle/>
          <a:p>
            <a:fld id="{34216374-E7D6-4C74-ADA3-2C9987A1DEB2}" type="slidenum">
              <a:rPr lang="en-US" smtClean="0"/>
              <a:t>46</a:t>
            </a:fld>
            <a:endParaRPr lang="en-US"/>
          </a:p>
        </p:txBody>
      </p:sp>
    </p:spTree>
    <p:extLst>
      <p:ext uri="{BB962C8B-B14F-4D97-AF65-F5344CB8AC3E}">
        <p14:creationId xmlns:p14="http://schemas.microsoft.com/office/powerpoint/2010/main" val="333118927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1F9213F-BC0C-4D01-65C0-9F79DBE1D486}"/>
              </a:ext>
            </a:extLst>
          </p:cNvPr>
          <p:cNvSpPr>
            <a:spLocks noGrp="1"/>
          </p:cNvSpPr>
          <p:nvPr>
            <p:ph type="sldNum" sz="quarter" idx="12"/>
          </p:nvPr>
        </p:nvSpPr>
        <p:spPr/>
        <p:txBody>
          <a:bodyPr/>
          <a:lstStyle/>
          <a:p>
            <a:fld id="{34216374-E7D6-4C74-ADA3-2C9987A1DEB2}" type="slidenum">
              <a:rPr lang="en-US" smtClean="0"/>
              <a:t>47</a:t>
            </a:fld>
            <a:endParaRPr lang="en-US"/>
          </a:p>
        </p:txBody>
      </p:sp>
      <p:sp>
        <p:nvSpPr>
          <p:cNvPr id="6" name="TextBox 5">
            <a:extLst>
              <a:ext uri="{FF2B5EF4-FFF2-40B4-BE49-F238E27FC236}">
                <a16:creationId xmlns:a16="http://schemas.microsoft.com/office/drawing/2014/main" id="{D206713A-0C7C-6813-EE36-AFB191BFF110}"/>
              </a:ext>
            </a:extLst>
          </p:cNvPr>
          <p:cNvSpPr txBox="1"/>
          <p:nvPr/>
        </p:nvSpPr>
        <p:spPr>
          <a:xfrm>
            <a:off x="3048000" y="3244537"/>
            <a:ext cx="6096000" cy="2039020"/>
          </a:xfrm>
          <a:prstGeom prst="rect">
            <a:avLst/>
          </a:prstGeom>
          <a:noFill/>
        </p:spPr>
        <p:txBody>
          <a:bodyPr wrap="square">
            <a:spAutoFit/>
          </a:bodyPr>
          <a:lstStyle/>
          <a:p>
            <a:pPr marL="0" marR="0" algn="ctr">
              <a:lnSpc>
                <a:spcPct val="107000"/>
              </a:lnSpc>
              <a:spcBef>
                <a:spcPts val="0"/>
              </a:spcBef>
              <a:spcAft>
                <a:spcPts val="0"/>
              </a:spcAft>
            </a:pPr>
            <a:r>
              <a:rPr lang="en-US" sz="4000" dirty="0">
                <a:effectLst/>
                <a:latin typeface="Calibri" panose="020F0502020204030204" pitchFamily="34" charset="0"/>
                <a:ea typeface="Calibri" panose="020F0502020204030204" pitchFamily="34" charset="0"/>
                <a:cs typeface="Times New Roman" panose="02020603050405020304" pitchFamily="18" charset="0"/>
              </a:rPr>
              <a:t>Different method of irrigation</a:t>
            </a:r>
          </a:p>
          <a:p>
            <a:pPr marL="0" marR="0" algn="ctr">
              <a:lnSpc>
                <a:spcPct val="107000"/>
              </a:lnSpc>
              <a:spcBef>
                <a:spcPts val="0"/>
              </a:spcBef>
              <a:spcAft>
                <a:spcPts val="0"/>
              </a:spcAft>
            </a:pPr>
            <a:r>
              <a:rPr lang="en-US" sz="4000" dirty="0">
                <a:latin typeface="Calibri" panose="020F0502020204030204" pitchFamily="34" charset="0"/>
                <a:ea typeface="Calibri" panose="020F0502020204030204" pitchFamily="34" charset="0"/>
                <a:cs typeface="Times New Roman" panose="02020603050405020304" pitchFamily="18" charset="0"/>
              </a:rPr>
              <a:t>Week 6</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4027510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42E15BD-72AB-A896-F87C-583D4511A3D9}"/>
              </a:ext>
            </a:extLst>
          </p:cNvPr>
          <p:cNvPicPr>
            <a:picLocks noChangeAspect="1"/>
          </p:cNvPicPr>
          <p:nvPr/>
        </p:nvPicPr>
        <p:blipFill>
          <a:blip r:embed="rId2"/>
          <a:stretch>
            <a:fillRect/>
          </a:stretch>
        </p:blipFill>
        <p:spPr>
          <a:xfrm>
            <a:off x="405353" y="577392"/>
            <a:ext cx="11133056" cy="5891751"/>
          </a:xfrm>
          <a:prstGeom prst="rect">
            <a:avLst/>
          </a:prstGeom>
        </p:spPr>
      </p:pic>
      <mc:AlternateContent xmlns:mc="http://schemas.openxmlformats.org/markup-compatibility/2006" xmlns:p14="http://schemas.microsoft.com/office/powerpoint/2010/main">
        <mc:Choice Requires="p14">
          <p:contentPart p14:bwMode="auto" r:id="rId3">
            <p14:nvContentPartPr>
              <p14:cNvPr id="14" name="Ink 13">
                <a:extLst>
                  <a:ext uri="{FF2B5EF4-FFF2-40B4-BE49-F238E27FC236}">
                    <a16:creationId xmlns:a16="http://schemas.microsoft.com/office/drawing/2014/main" id="{B1422C77-6CF3-B93A-C0E0-763117F4E875}"/>
                  </a:ext>
                </a:extLst>
              </p14:cNvPr>
              <p14:cNvContentPartPr/>
              <p14:nvPr/>
            </p14:nvContentPartPr>
            <p14:xfrm>
              <a:off x="10522752" y="1007852"/>
              <a:ext cx="941040" cy="152280"/>
            </p14:xfrm>
          </p:contentPart>
        </mc:Choice>
        <mc:Fallback xmlns="">
          <p:pic>
            <p:nvPicPr>
              <p:cNvPr id="14" name="Ink 13">
                <a:extLst>
                  <a:ext uri="{FF2B5EF4-FFF2-40B4-BE49-F238E27FC236}">
                    <a16:creationId xmlns:a16="http://schemas.microsoft.com/office/drawing/2014/main" id="{B1422C77-6CF3-B93A-C0E0-763117F4E875}"/>
                  </a:ext>
                </a:extLst>
              </p:cNvPr>
              <p:cNvPicPr/>
              <p:nvPr/>
            </p:nvPicPr>
            <p:blipFill>
              <a:blip r:embed="rId4"/>
              <a:stretch>
                <a:fillRect/>
              </a:stretch>
            </p:blipFill>
            <p:spPr>
              <a:xfrm>
                <a:off x="10460112" y="945212"/>
                <a:ext cx="1066680" cy="2779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5" name="Ink 14">
                <a:extLst>
                  <a:ext uri="{FF2B5EF4-FFF2-40B4-BE49-F238E27FC236}">
                    <a16:creationId xmlns:a16="http://schemas.microsoft.com/office/drawing/2014/main" id="{010D95BD-F13A-7DF9-D6F4-2E252C71D367}"/>
                  </a:ext>
                </a:extLst>
              </p14:cNvPr>
              <p14:cNvContentPartPr/>
              <p14:nvPr/>
            </p14:nvContentPartPr>
            <p14:xfrm>
              <a:off x="10379112" y="1375772"/>
              <a:ext cx="1109160" cy="104400"/>
            </p14:xfrm>
          </p:contentPart>
        </mc:Choice>
        <mc:Fallback xmlns="">
          <p:pic>
            <p:nvPicPr>
              <p:cNvPr id="15" name="Ink 14">
                <a:extLst>
                  <a:ext uri="{FF2B5EF4-FFF2-40B4-BE49-F238E27FC236}">
                    <a16:creationId xmlns:a16="http://schemas.microsoft.com/office/drawing/2014/main" id="{010D95BD-F13A-7DF9-D6F4-2E252C71D367}"/>
                  </a:ext>
                </a:extLst>
              </p:cNvPr>
              <p:cNvPicPr/>
              <p:nvPr/>
            </p:nvPicPr>
            <p:blipFill>
              <a:blip r:embed="rId6"/>
              <a:stretch>
                <a:fillRect/>
              </a:stretch>
            </p:blipFill>
            <p:spPr>
              <a:xfrm>
                <a:off x="10316112" y="1313132"/>
                <a:ext cx="1234800" cy="230040"/>
              </a:xfrm>
              <a:prstGeom prst="rect">
                <a:avLst/>
              </a:prstGeom>
            </p:spPr>
          </p:pic>
        </mc:Fallback>
      </mc:AlternateContent>
      <p:sp>
        <p:nvSpPr>
          <p:cNvPr id="2" name="Slide Number Placeholder 1">
            <a:extLst>
              <a:ext uri="{FF2B5EF4-FFF2-40B4-BE49-F238E27FC236}">
                <a16:creationId xmlns:a16="http://schemas.microsoft.com/office/drawing/2014/main" id="{05810EC0-9C2B-8CA3-1CC4-8D840A111FB0}"/>
              </a:ext>
            </a:extLst>
          </p:cNvPr>
          <p:cNvSpPr>
            <a:spLocks noGrp="1"/>
          </p:cNvSpPr>
          <p:nvPr>
            <p:ph type="sldNum" sz="quarter" idx="12"/>
          </p:nvPr>
        </p:nvSpPr>
        <p:spPr/>
        <p:txBody>
          <a:bodyPr/>
          <a:lstStyle/>
          <a:p>
            <a:fld id="{34216374-E7D6-4C74-ADA3-2C9987A1DEB2}" type="slidenum">
              <a:rPr lang="en-US" smtClean="0"/>
              <a:t>48</a:t>
            </a:fld>
            <a:endParaRPr lang="en-US"/>
          </a:p>
        </p:txBody>
      </p:sp>
    </p:spTree>
    <p:extLst>
      <p:ext uri="{BB962C8B-B14F-4D97-AF65-F5344CB8AC3E}">
        <p14:creationId xmlns:p14="http://schemas.microsoft.com/office/powerpoint/2010/main" val="134630546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D7400AE-8856-685B-F63C-21B17F4FBE65}"/>
              </a:ext>
            </a:extLst>
          </p:cNvPr>
          <p:cNvPicPr>
            <a:picLocks noChangeAspect="1"/>
          </p:cNvPicPr>
          <p:nvPr/>
        </p:nvPicPr>
        <p:blipFill>
          <a:blip r:embed="rId2"/>
          <a:stretch>
            <a:fillRect/>
          </a:stretch>
        </p:blipFill>
        <p:spPr>
          <a:xfrm>
            <a:off x="736862" y="553825"/>
            <a:ext cx="10718276" cy="5750350"/>
          </a:xfrm>
          <a:prstGeom prst="rect">
            <a:avLst/>
          </a:prstGeom>
        </p:spPr>
      </p:pic>
      <p:sp>
        <p:nvSpPr>
          <p:cNvPr id="2" name="Slide Number Placeholder 1">
            <a:extLst>
              <a:ext uri="{FF2B5EF4-FFF2-40B4-BE49-F238E27FC236}">
                <a16:creationId xmlns:a16="http://schemas.microsoft.com/office/drawing/2014/main" id="{A49BF7B5-0DD6-95AF-2F69-620EC78E8D73}"/>
              </a:ext>
            </a:extLst>
          </p:cNvPr>
          <p:cNvSpPr>
            <a:spLocks noGrp="1"/>
          </p:cNvSpPr>
          <p:nvPr>
            <p:ph type="sldNum" sz="quarter" idx="12"/>
          </p:nvPr>
        </p:nvSpPr>
        <p:spPr/>
        <p:txBody>
          <a:bodyPr/>
          <a:lstStyle/>
          <a:p>
            <a:fld id="{34216374-E7D6-4C74-ADA3-2C9987A1DEB2}" type="slidenum">
              <a:rPr lang="en-US" smtClean="0"/>
              <a:t>49</a:t>
            </a:fld>
            <a:endParaRPr lang="en-US"/>
          </a:p>
        </p:txBody>
      </p:sp>
    </p:spTree>
    <p:extLst>
      <p:ext uri="{BB962C8B-B14F-4D97-AF65-F5344CB8AC3E}">
        <p14:creationId xmlns:p14="http://schemas.microsoft.com/office/powerpoint/2010/main" val="32371558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599131F-9C26-AF96-740D-99EB83316C6E}"/>
              </a:ext>
            </a:extLst>
          </p:cNvPr>
          <p:cNvSpPr txBox="1"/>
          <p:nvPr/>
        </p:nvSpPr>
        <p:spPr>
          <a:xfrm>
            <a:off x="2626275" y="301361"/>
            <a:ext cx="8280264" cy="1200329"/>
          </a:xfrm>
          <a:prstGeom prst="rect">
            <a:avLst/>
          </a:prstGeom>
          <a:noFill/>
        </p:spPr>
        <p:txBody>
          <a:bodyPr wrap="square">
            <a:spAutoFit/>
          </a:bodyPr>
          <a:lstStyle/>
          <a:p>
            <a:pPr defTabSz="586405" eaLnBrk="0" fontAlgn="base" hangingPunct="0">
              <a:spcBef>
                <a:spcPct val="0"/>
              </a:spcBef>
              <a:spcAft>
                <a:spcPct val="0"/>
              </a:spcAft>
            </a:pP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ASSESSMENT PATTERN</a:t>
            </a:r>
            <a:endParaRPr lang="en-US" sz="2400" dirty="0">
              <a:latin typeface="Times New Roman" panose="02020603050405020304" pitchFamily="18" charset="0"/>
              <a:cs typeface="Times New Roman" panose="02020603050405020304" pitchFamily="18" charset="0"/>
            </a:endParaRPr>
          </a:p>
          <a:p>
            <a:pPr defTabSz="586405" eaLnBrk="0" fontAlgn="base" hangingPunct="0">
              <a:spcBef>
                <a:spcPct val="0"/>
              </a:spcBef>
              <a:spcAft>
                <a:spcPct val="0"/>
              </a:spcAft>
            </a:pP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CIE- Continuous Internal Evaluation (120 Marks)</a:t>
            </a:r>
            <a:endParaRPr lang="en-US" sz="2400" dirty="0">
              <a:latin typeface="Times New Roman" panose="02020603050405020304" pitchFamily="18" charset="0"/>
              <a:cs typeface="Times New Roman" panose="02020603050405020304" pitchFamily="18" charset="0"/>
            </a:endParaRPr>
          </a:p>
          <a:p>
            <a:pPr defTabSz="586405" eaLnBrk="0" fontAlgn="base" hangingPunct="0">
              <a:spcBef>
                <a:spcPct val="0"/>
              </a:spcBef>
              <a:spcAft>
                <a:spcPct val="0"/>
              </a:spcAft>
            </a:pP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SEE- Semester End Examination (80 Marks)</a:t>
            </a:r>
            <a:endParaRPr lang="en-US" sz="2400" dirty="0">
              <a:latin typeface="Times New Roman" panose="02020603050405020304" pitchFamily="18" charset="0"/>
              <a:cs typeface="Times New Roman" panose="02020603050405020304" pitchFamily="18" charset="0"/>
            </a:endParaRPr>
          </a:p>
        </p:txBody>
      </p:sp>
      <p:graphicFrame>
        <p:nvGraphicFramePr>
          <p:cNvPr id="6" name="Table 5">
            <a:extLst>
              <a:ext uri="{FF2B5EF4-FFF2-40B4-BE49-F238E27FC236}">
                <a16:creationId xmlns:a16="http://schemas.microsoft.com/office/drawing/2014/main" id="{C87EA4F5-4B5A-EDE2-DE75-2D204A64AF96}"/>
              </a:ext>
            </a:extLst>
          </p:cNvPr>
          <p:cNvGraphicFramePr>
            <a:graphicFrameLocks noGrp="1"/>
          </p:cNvGraphicFramePr>
          <p:nvPr>
            <p:extLst>
              <p:ext uri="{D42A27DB-BD31-4B8C-83A1-F6EECF244321}">
                <p14:modId xmlns:p14="http://schemas.microsoft.com/office/powerpoint/2010/main" val="2554186722"/>
              </p:ext>
            </p:extLst>
          </p:nvPr>
        </p:nvGraphicFramePr>
        <p:xfrm>
          <a:off x="1749287" y="1526505"/>
          <a:ext cx="8096802" cy="2068262"/>
        </p:xfrm>
        <a:graphic>
          <a:graphicData uri="http://schemas.openxmlformats.org/drawingml/2006/table">
            <a:tbl>
              <a:tblPr firstRow="1" firstCol="1" lastRow="1" lastCol="1" bandRow="1" bandCol="1"/>
              <a:tblGrid>
                <a:gridCol w="4262157">
                  <a:extLst>
                    <a:ext uri="{9D8B030D-6E8A-4147-A177-3AD203B41FA5}">
                      <a16:colId xmlns:a16="http://schemas.microsoft.com/office/drawing/2014/main" val="1159481150"/>
                    </a:ext>
                  </a:extLst>
                </a:gridCol>
                <a:gridCol w="3834645">
                  <a:extLst>
                    <a:ext uri="{9D8B030D-6E8A-4147-A177-3AD203B41FA5}">
                      <a16:colId xmlns:a16="http://schemas.microsoft.com/office/drawing/2014/main" val="2582829064"/>
                    </a:ext>
                  </a:extLst>
                </a:gridCol>
              </a:tblGrid>
              <a:tr h="202459">
                <a:tc>
                  <a:txBody>
                    <a:bodyPr/>
                    <a:lstStyle/>
                    <a:p>
                      <a:pPr marL="63500" marR="0" algn="ctr">
                        <a:lnSpc>
                          <a:spcPct val="115000"/>
                        </a:lnSpc>
                        <a:spcBef>
                          <a:spcPts val="0"/>
                        </a:spcBef>
                        <a:spcAft>
                          <a:spcPts val="0"/>
                        </a:spcAft>
                      </a:pPr>
                      <a:r>
                        <a:rPr lang="en-US" sz="1800" b="1" dirty="0">
                          <a:effectLst/>
                          <a:latin typeface="Times New Roman" panose="02020603050405020304" pitchFamily="18" charset="0"/>
                          <a:ea typeface="Times New Roman" panose="02020603050405020304" pitchFamily="18" charset="0"/>
                        </a:rPr>
                        <a:t>Bloom’s Category</a:t>
                      </a:r>
                      <a:endParaRPr lang="en-US" sz="1800" dirty="0">
                        <a:effectLst/>
                        <a:latin typeface="Calibri" panose="020F0502020204030204" pitchFamily="34" charset="0"/>
                        <a:ea typeface="Calibri" panose="020F050202020403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b="1" dirty="0">
                          <a:effectLst/>
                          <a:latin typeface="Times New Roman" panose="02020603050405020304" pitchFamily="18" charset="0"/>
                          <a:ea typeface="Times New Roman" panose="02020603050405020304" pitchFamily="18" charset="0"/>
                        </a:rPr>
                        <a:t>Tests</a:t>
                      </a:r>
                      <a:endParaRPr lang="en-US" sz="1800" dirty="0">
                        <a:effectLst/>
                        <a:latin typeface="Calibri" panose="020F0502020204030204" pitchFamily="34" charset="0"/>
                        <a:ea typeface="Calibri" panose="020F050202020403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41616586"/>
                  </a:ext>
                </a:extLst>
              </a:tr>
              <a:tr h="202459">
                <a:tc>
                  <a:txBody>
                    <a:bodyPr/>
                    <a:lstStyle/>
                    <a:p>
                      <a:pPr marL="63500" marR="0">
                        <a:lnSpc>
                          <a:spcPct val="115000"/>
                        </a:lnSpc>
                        <a:spcBef>
                          <a:spcPts val="0"/>
                        </a:spcBef>
                        <a:spcAft>
                          <a:spcPts val="0"/>
                        </a:spcAft>
                      </a:pPr>
                      <a:r>
                        <a:rPr lang="en-US" sz="1800" dirty="0">
                          <a:effectLst/>
                          <a:latin typeface="Times New Roman" panose="02020603050405020304" pitchFamily="18" charset="0"/>
                          <a:ea typeface="Times New Roman" panose="02020603050405020304" pitchFamily="18" charset="0"/>
                        </a:rPr>
                        <a:t>Remember</a:t>
                      </a:r>
                      <a:endParaRPr lang="en-US" sz="1800" dirty="0">
                        <a:effectLst/>
                        <a:latin typeface="Calibri" panose="020F0502020204030204" pitchFamily="34" charset="0"/>
                        <a:ea typeface="Calibri" panose="020F050202020403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b="1">
                          <a:effectLst/>
                          <a:latin typeface="Times New Roman" panose="02020603050405020304" pitchFamily="18" charset="0"/>
                          <a:ea typeface="Times New Roman" panose="02020603050405020304" pitchFamily="18" charset="0"/>
                        </a:rPr>
                        <a:t>10</a:t>
                      </a:r>
                      <a:endParaRPr lang="en-US" sz="1800">
                        <a:effectLst/>
                        <a:latin typeface="Calibri" panose="020F0502020204030204" pitchFamily="34" charset="0"/>
                        <a:ea typeface="Calibri" panose="020F050202020403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21014582"/>
                  </a:ext>
                </a:extLst>
              </a:tr>
              <a:tr h="202459">
                <a:tc>
                  <a:txBody>
                    <a:bodyPr/>
                    <a:lstStyle/>
                    <a:p>
                      <a:pPr marL="63500" marR="0">
                        <a:lnSpc>
                          <a:spcPct val="115000"/>
                        </a:lnSpc>
                        <a:spcBef>
                          <a:spcPts val="0"/>
                        </a:spcBef>
                        <a:spcAft>
                          <a:spcPts val="0"/>
                        </a:spcAft>
                      </a:pPr>
                      <a:r>
                        <a:rPr lang="en-US" sz="1800" dirty="0">
                          <a:effectLst/>
                          <a:latin typeface="Times New Roman" panose="02020603050405020304" pitchFamily="18" charset="0"/>
                          <a:ea typeface="Times New Roman" panose="02020603050405020304" pitchFamily="18" charset="0"/>
                        </a:rPr>
                        <a:t>Understand</a:t>
                      </a:r>
                      <a:endParaRPr lang="en-US" sz="1800" dirty="0">
                        <a:effectLst/>
                        <a:latin typeface="Calibri" panose="020F0502020204030204" pitchFamily="34" charset="0"/>
                        <a:ea typeface="Calibri" panose="020F050202020403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b="1" dirty="0">
                          <a:effectLst/>
                          <a:latin typeface="Times New Roman" panose="02020603050405020304" pitchFamily="18" charset="0"/>
                          <a:ea typeface="Times New Roman" panose="02020603050405020304" pitchFamily="18" charset="0"/>
                        </a:rPr>
                        <a:t>15</a:t>
                      </a:r>
                      <a:endParaRPr lang="en-US" sz="1800" dirty="0">
                        <a:effectLst/>
                        <a:latin typeface="Calibri" panose="020F0502020204030204" pitchFamily="34" charset="0"/>
                        <a:ea typeface="Calibri" panose="020F050202020403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54621478"/>
                  </a:ext>
                </a:extLst>
              </a:tr>
              <a:tr h="202459">
                <a:tc>
                  <a:txBody>
                    <a:bodyPr/>
                    <a:lstStyle/>
                    <a:p>
                      <a:pPr marL="63500" marR="0">
                        <a:lnSpc>
                          <a:spcPct val="115000"/>
                        </a:lnSpc>
                        <a:spcBef>
                          <a:spcPts val="0"/>
                        </a:spcBef>
                        <a:spcAft>
                          <a:spcPts val="0"/>
                        </a:spcAft>
                      </a:pPr>
                      <a:r>
                        <a:rPr lang="en-US" sz="1800" dirty="0">
                          <a:effectLst/>
                          <a:latin typeface="Times New Roman" panose="02020603050405020304" pitchFamily="18" charset="0"/>
                          <a:ea typeface="Times New Roman" panose="02020603050405020304" pitchFamily="18" charset="0"/>
                        </a:rPr>
                        <a:t>Apply</a:t>
                      </a:r>
                      <a:endParaRPr lang="en-US" sz="1800" dirty="0">
                        <a:effectLst/>
                        <a:latin typeface="Calibri" panose="020F0502020204030204" pitchFamily="34" charset="0"/>
                        <a:ea typeface="Calibri" panose="020F050202020403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b="1" dirty="0">
                          <a:effectLst/>
                          <a:latin typeface="Times New Roman" panose="02020603050405020304" pitchFamily="18" charset="0"/>
                          <a:ea typeface="Times New Roman" panose="02020603050405020304" pitchFamily="18" charset="0"/>
                        </a:rPr>
                        <a:t>15</a:t>
                      </a:r>
                      <a:endParaRPr lang="en-US" sz="1800" dirty="0">
                        <a:effectLst/>
                        <a:latin typeface="Calibri" panose="020F0502020204030204" pitchFamily="34" charset="0"/>
                        <a:ea typeface="Calibri" panose="020F050202020403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89875445"/>
                  </a:ext>
                </a:extLst>
              </a:tr>
              <a:tr h="202459">
                <a:tc>
                  <a:txBody>
                    <a:bodyPr/>
                    <a:lstStyle/>
                    <a:p>
                      <a:pPr marL="63500" marR="0">
                        <a:lnSpc>
                          <a:spcPct val="115000"/>
                        </a:lnSpc>
                        <a:spcBef>
                          <a:spcPts val="0"/>
                        </a:spcBef>
                        <a:spcAft>
                          <a:spcPts val="0"/>
                        </a:spcAft>
                      </a:pPr>
                      <a:r>
                        <a:rPr lang="en-US" sz="1800" dirty="0">
                          <a:effectLst/>
                          <a:latin typeface="Times New Roman" panose="02020603050405020304" pitchFamily="18" charset="0"/>
                          <a:ea typeface="Times New Roman" panose="02020603050405020304" pitchFamily="18" charset="0"/>
                        </a:rPr>
                        <a:t>Analyze</a:t>
                      </a:r>
                      <a:endParaRPr lang="en-US" sz="1800" dirty="0">
                        <a:effectLst/>
                        <a:latin typeface="Calibri" panose="020F0502020204030204" pitchFamily="34" charset="0"/>
                        <a:ea typeface="Calibri" panose="020F050202020403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b="1" dirty="0">
                          <a:effectLst/>
                          <a:latin typeface="Times New Roman" panose="02020603050405020304" pitchFamily="18" charset="0"/>
                          <a:ea typeface="Times New Roman" panose="02020603050405020304" pitchFamily="18" charset="0"/>
                        </a:rPr>
                        <a:t>15</a:t>
                      </a:r>
                      <a:endParaRPr lang="en-US" sz="1800" dirty="0">
                        <a:effectLst/>
                        <a:latin typeface="Calibri" panose="020F0502020204030204" pitchFamily="34" charset="0"/>
                        <a:ea typeface="Calibri" panose="020F050202020403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868653"/>
                  </a:ext>
                </a:extLst>
              </a:tr>
              <a:tr h="202459">
                <a:tc>
                  <a:txBody>
                    <a:bodyPr/>
                    <a:lstStyle/>
                    <a:p>
                      <a:pPr marL="63500" marR="0">
                        <a:lnSpc>
                          <a:spcPct val="115000"/>
                        </a:lnSpc>
                        <a:spcBef>
                          <a:spcPts val="0"/>
                        </a:spcBef>
                        <a:spcAft>
                          <a:spcPts val="0"/>
                        </a:spcAft>
                      </a:pPr>
                      <a:r>
                        <a:rPr lang="en-US" sz="1800" dirty="0">
                          <a:effectLst/>
                          <a:latin typeface="Times New Roman" panose="02020603050405020304" pitchFamily="18" charset="0"/>
                          <a:ea typeface="Times New Roman" panose="02020603050405020304" pitchFamily="18" charset="0"/>
                        </a:rPr>
                        <a:t>Evaluate</a:t>
                      </a:r>
                      <a:endParaRPr lang="en-US" sz="1800" dirty="0">
                        <a:effectLst/>
                        <a:latin typeface="Calibri" panose="020F0502020204030204" pitchFamily="34" charset="0"/>
                        <a:ea typeface="Calibri" panose="020F050202020403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b="1" dirty="0">
                          <a:effectLst/>
                          <a:latin typeface="Times New Roman" panose="02020603050405020304" pitchFamily="18" charset="0"/>
                          <a:ea typeface="Times New Roman" panose="02020603050405020304" pitchFamily="18" charset="0"/>
                        </a:rPr>
                        <a:t>15</a:t>
                      </a:r>
                      <a:endParaRPr lang="en-US" sz="1800" dirty="0">
                        <a:effectLst/>
                        <a:latin typeface="Calibri" panose="020F0502020204030204" pitchFamily="34" charset="0"/>
                        <a:ea typeface="Calibri" panose="020F050202020403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98021362"/>
                  </a:ext>
                </a:extLst>
              </a:tr>
              <a:tr h="202459">
                <a:tc>
                  <a:txBody>
                    <a:bodyPr/>
                    <a:lstStyle/>
                    <a:p>
                      <a:pPr marL="63500" marR="0">
                        <a:lnSpc>
                          <a:spcPct val="115000"/>
                        </a:lnSpc>
                        <a:spcBef>
                          <a:spcPts val="0"/>
                        </a:spcBef>
                        <a:spcAft>
                          <a:spcPts val="0"/>
                        </a:spcAft>
                      </a:pPr>
                      <a:r>
                        <a:rPr lang="en-US" sz="1800" dirty="0">
                          <a:effectLst/>
                          <a:latin typeface="Times New Roman" panose="02020603050405020304" pitchFamily="18" charset="0"/>
                          <a:ea typeface="Times New Roman" panose="02020603050405020304" pitchFamily="18" charset="0"/>
                        </a:rPr>
                        <a:t>Create</a:t>
                      </a:r>
                      <a:endParaRPr lang="en-US" sz="1800" dirty="0">
                        <a:effectLst/>
                        <a:latin typeface="Calibri" panose="020F0502020204030204" pitchFamily="34" charset="0"/>
                        <a:ea typeface="Calibri" panose="020F050202020403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b="1" dirty="0">
                          <a:effectLst/>
                          <a:latin typeface="Times New Roman" panose="02020603050405020304" pitchFamily="18" charset="0"/>
                          <a:ea typeface="Times New Roman" panose="02020603050405020304" pitchFamily="18" charset="0"/>
                        </a:rPr>
                        <a:t>10</a:t>
                      </a:r>
                      <a:endParaRPr lang="en-US" sz="1800" dirty="0">
                        <a:effectLst/>
                        <a:latin typeface="Calibri" panose="020F0502020204030204" pitchFamily="34" charset="0"/>
                        <a:ea typeface="Calibri" panose="020F050202020403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60420475"/>
                  </a:ext>
                </a:extLst>
              </a:tr>
            </a:tbl>
          </a:graphicData>
        </a:graphic>
      </p:graphicFrame>
      <p:graphicFrame>
        <p:nvGraphicFramePr>
          <p:cNvPr id="7" name="Table 6">
            <a:extLst>
              <a:ext uri="{FF2B5EF4-FFF2-40B4-BE49-F238E27FC236}">
                <a16:creationId xmlns:a16="http://schemas.microsoft.com/office/drawing/2014/main" id="{9A598FAD-48A9-0A36-C898-287B9888BBE9}"/>
              </a:ext>
            </a:extLst>
          </p:cNvPr>
          <p:cNvGraphicFramePr>
            <a:graphicFrameLocks noGrp="1"/>
          </p:cNvGraphicFramePr>
          <p:nvPr>
            <p:extLst>
              <p:ext uri="{D42A27DB-BD31-4B8C-83A1-F6EECF244321}">
                <p14:modId xmlns:p14="http://schemas.microsoft.com/office/powerpoint/2010/main" val="3428855146"/>
              </p:ext>
            </p:extLst>
          </p:nvPr>
        </p:nvGraphicFramePr>
        <p:xfrm>
          <a:off x="768626" y="3770220"/>
          <a:ext cx="10429461" cy="2661860"/>
        </p:xfrm>
        <a:graphic>
          <a:graphicData uri="http://schemas.openxmlformats.org/drawingml/2006/table">
            <a:tbl>
              <a:tblPr firstRow="1" firstCol="1" lastRow="1" lastCol="1" bandRow="1" bandCol="1"/>
              <a:tblGrid>
                <a:gridCol w="3815275">
                  <a:extLst>
                    <a:ext uri="{9D8B030D-6E8A-4147-A177-3AD203B41FA5}">
                      <a16:colId xmlns:a16="http://schemas.microsoft.com/office/drawing/2014/main" val="2462245372"/>
                    </a:ext>
                  </a:extLst>
                </a:gridCol>
                <a:gridCol w="875636">
                  <a:extLst>
                    <a:ext uri="{9D8B030D-6E8A-4147-A177-3AD203B41FA5}">
                      <a16:colId xmlns:a16="http://schemas.microsoft.com/office/drawing/2014/main" val="1103815635"/>
                    </a:ext>
                  </a:extLst>
                </a:gridCol>
                <a:gridCol w="998951">
                  <a:extLst>
                    <a:ext uri="{9D8B030D-6E8A-4147-A177-3AD203B41FA5}">
                      <a16:colId xmlns:a16="http://schemas.microsoft.com/office/drawing/2014/main" val="3905004914"/>
                    </a:ext>
                  </a:extLst>
                </a:gridCol>
                <a:gridCol w="1440323">
                  <a:extLst>
                    <a:ext uri="{9D8B030D-6E8A-4147-A177-3AD203B41FA5}">
                      <a16:colId xmlns:a16="http://schemas.microsoft.com/office/drawing/2014/main" val="2279004567"/>
                    </a:ext>
                  </a:extLst>
                </a:gridCol>
                <a:gridCol w="3299276">
                  <a:extLst>
                    <a:ext uri="{9D8B030D-6E8A-4147-A177-3AD203B41FA5}">
                      <a16:colId xmlns:a16="http://schemas.microsoft.com/office/drawing/2014/main" val="414055383"/>
                    </a:ext>
                  </a:extLst>
                </a:gridCol>
              </a:tblGrid>
              <a:tr h="879293">
                <a:tc>
                  <a:txBody>
                    <a:bodyPr/>
                    <a:lstStyle/>
                    <a:p>
                      <a:pPr marL="63500" marR="0" algn="ctr">
                        <a:lnSpc>
                          <a:spcPct val="115000"/>
                        </a:lnSpc>
                        <a:spcBef>
                          <a:spcPts val="0"/>
                        </a:spcBef>
                        <a:spcAft>
                          <a:spcPts val="0"/>
                        </a:spcAft>
                      </a:pPr>
                      <a:r>
                        <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rPr>
                        <a:t>Bloom’s Category Marks (out of 120)</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2865" marR="0" algn="ctr">
                        <a:lnSpc>
                          <a:spcPct val="115000"/>
                        </a:lnSpc>
                        <a:spcBef>
                          <a:spcPts val="0"/>
                        </a:spcBef>
                        <a:spcAft>
                          <a:spcPts val="0"/>
                        </a:spcAft>
                      </a:pPr>
                      <a:r>
                        <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rPr>
                        <a:t>Tests</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62865" marR="0" algn="ctr">
                        <a:lnSpc>
                          <a:spcPct val="115000"/>
                        </a:lnSpc>
                        <a:spcBef>
                          <a:spcPts val="0"/>
                        </a:spcBef>
                        <a:spcAft>
                          <a:spcPts val="0"/>
                        </a:spcAft>
                      </a:pPr>
                      <a:r>
                        <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rPr>
                        <a:t>(60)</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2865" marR="0" algn="ctr">
                        <a:lnSpc>
                          <a:spcPct val="115000"/>
                        </a:lnSpc>
                        <a:spcBef>
                          <a:spcPts val="0"/>
                        </a:spcBef>
                        <a:spcAft>
                          <a:spcPts val="0"/>
                        </a:spcAft>
                      </a:pPr>
                      <a:r>
                        <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rPr>
                        <a:t>Assignments</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rPr>
                        <a:t>(20)</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88900" algn="ctr">
                        <a:lnSpc>
                          <a:spcPct val="115000"/>
                        </a:lnSpc>
                        <a:spcBef>
                          <a:spcPts val="0"/>
                        </a:spcBef>
                        <a:spcAft>
                          <a:spcPts val="0"/>
                        </a:spcAft>
                      </a:pPr>
                      <a:r>
                        <a:rPr lang="en-US" sz="1800" b="1" spc="-5">
                          <a:effectLst/>
                          <a:latin typeface="Times New Roman" panose="02020603050405020304" pitchFamily="18" charset="0"/>
                          <a:ea typeface="Times New Roman" panose="02020603050405020304" pitchFamily="18" charset="0"/>
                          <a:cs typeface="Times New Roman" panose="02020603050405020304" pitchFamily="18" charset="0"/>
                        </a:rPr>
                        <a:t>Quizzes</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113665" algn="ctr">
                        <a:lnSpc>
                          <a:spcPct val="115000"/>
                        </a:lnSpc>
                        <a:spcBef>
                          <a:spcPts val="0"/>
                        </a:spcBef>
                        <a:spcAft>
                          <a:spcPts val="0"/>
                        </a:spcAft>
                      </a:pPr>
                      <a:r>
                        <a:rPr lang="en-US" sz="1800" b="1">
                          <a:effectLst/>
                          <a:latin typeface="Times New Roman" panose="02020603050405020304" pitchFamily="18" charset="0"/>
                          <a:ea typeface="Times New Roman" panose="02020603050405020304" pitchFamily="18" charset="0"/>
                          <a:cs typeface="Times New Roman" panose="02020603050405020304" pitchFamily="18" charset="0"/>
                        </a:rPr>
                        <a:t>(20)</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2865" marR="62865" algn="ctr">
                        <a:lnSpc>
                          <a:spcPct val="115000"/>
                        </a:lnSpc>
                        <a:spcBef>
                          <a:spcPts val="0"/>
                        </a:spcBef>
                        <a:spcAft>
                          <a:spcPts val="0"/>
                        </a:spcAft>
                      </a:pPr>
                      <a:r>
                        <a:rPr lang="en-US" sz="1800" b="1">
                          <a:effectLst/>
                          <a:latin typeface="Times New Roman" panose="02020603050405020304" pitchFamily="18" charset="0"/>
                          <a:ea typeface="Times New Roman" panose="02020603050405020304" pitchFamily="18" charset="0"/>
                          <a:cs typeface="Times New Roman" panose="02020603050405020304" pitchFamily="18" charset="0"/>
                        </a:rPr>
                        <a:t>External Participation in Curricular/Co-Curricular Activities (20)</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28491242"/>
                  </a:ext>
                </a:extLst>
              </a:tr>
              <a:tr h="276985">
                <a:tc>
                  <a:txBody>
                    <a:bodyPr/>
                    <a:lstStyle/>
                    <a:p>
                      <a:pPr marL="63500" marR="0" algn="ctr">
                        <a:lnSpc>
                          <a:spcPct val="115000"/>
                        </a:lnSpc>
                        <a:spcBef>
                          <a:spcPts val="0"/>
                        </a:spcBef>
                        <a:spcAft>
                          <a:spcPts val="0"/>
                        </a:spcAf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Remember</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10</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a:effectLst/>
                          <a:latin typeface="Times New Roman" panose="02020603050405020304" pitchFamily="18" charset="0"/>
                          <a:ea typeface="Times New Roman" panose="02020603050405020304" pitchFamily="18" charset="0"/>
                          <a:cs typeface="Times New Roman" panose="02020603050405020304" pitchFamily="18" charset="0"/>
                        </a:rPr>
                        <a:t>10</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6">
                  <a:txBody>
                    <a:bodyPr/>
                    <a:lstStyle/>
                    <a:p>
                      <a:pPr marL="808355" marR="847725" algn="ctr">
                        <a:lnSpc>
                          <a:spcPct val="115000"/>
                        </a:lnSpc>
                        <a:spcBef>
                          <a:spcPts val="0"/>
                        </a:spcBef>
                        <a:spcAft>
                          <a:spcPts val="0"/>
                        </a:spcAf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Attendance</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808355" marR="847725" algn="ctr">
                        <a:lnSpc>
                          <a:spcPct val="115000"/>
                        </a:lnSpc>
                        <a:spcBef>
                          <a:spcPts val="0"/>
                        </a:spcBef>
                        <a:spcAft>
                          <a:spcPts val="0"/>
                        </a:spcAf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20</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14050607"/>
                  </a:ext>
                </a:extLst>
              </a:tr>
              <a:tr h="276985">
                <a:tc>
                  <a:txBody>
                    <a:bodyPr/>
                    <a:lstStyle/>
                    <a:p>
                      <a:pPr marL="63500" marR="0" algn="ctr">
                        <a:lnSpc>
                          <a:spcPct val="115000"/>
                        </a:lnSpc>
                        <a:spcBef>
                          <a:spcPts val="0"/>
                        </a:spcBef>
                        <a:spcAft>
                          <a:spcPts val="0"/>
                        </a:spcAf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Understand</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10</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245745" algn="ctr">
                        <a:lnSpc>
                          <a:spcPct val="115000"/>
                        </a:lnSpc>
                        <a:spcBef>
                          <a:spcPts val="0"/>
                        </a:spcBef>
                        <a:spcAft>
                          <a:spcPts val="0"/>
                        </a:spcAf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10</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val="3026094856"/>
                  </a:ext>
                </a:extLst>
              </a:tr>
              <a:tr h="276985">
                <a:tc>
                  <a:txBody>
                    <a:bodyPr/>
                    <a:lstStyle/>
                    <a:p>
                      <a:pPr marL="63500" marR="0" algn="ctr">
                        <a:lnSpc>
                          <a:spcPct val="115000"/>
                        </a:lnSpc>
                        <a:spcBef>
                          <a:spcPts val="0"/>
                        </a:spcBef>
                        <a:spcAft>
                          <a:spcPts val="0"/>
                        </a:spcAf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Apply</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a:effectLst/>
                          <a:latin typeface="Times New Roman" panose="02020603050405020304" pitchFamily="18" charset="0"/>
                          <a:ea typeface="Times New Roman" panose="02020603050405020304" pitchFamily="18" charset="0"/>
                          <a:cs typeface="Times New Roman" panose="02020603050405020304" pitchFamily="18" charset="0"/>
                        </a:rPr>
                        <a:t>10</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val="235630375"/>
                  </a:ext>
                </a:extLst>
              </a:tr>
              <a:tr h="276985">
                <a:tc>
                  <a:txBody>
                    <a:bodyPr/>
                    <a:lstStyle/>
                    <a:p>
                      <a:pPr marL="63500" marR="0" algn="ctr">
                        <a:lnSpc>
                          <a:spcPct val="115000"/>
                        </a:lnSpc>
                        <a:spcBef>
                          <a:spcPts val="0"/>
                        </a:spcBef>
                        <a:spcAft>
                          <a:spcPts val="0"/>
                        </a:spcAf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Analyze</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a:effectLst/>
                          <a:latin typeface="Times New Roman" panose="02020603050405020304" pitchFamily="18" charset="0"/>
                          <a:ea typeface="Times New Roman" panose="02020603050405020304" pitchFamily="18" charset="0"/>
                          <a:cs typeface="Times New Roman" panose="02020603050405020304" pitchFamily="18" charset="0"/>
                        </a:rPr>
                        <a:t>10</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val="1231378884"/>
                  </a:ext>
                </a:extLst>
              </a:tr>
              <a:tr h="276985">
                <a:tc>
                  <a:txBody>
                    <a:bodyPr/>
                    <a:lstStyle/>
                    <a:p>
                      <a:pPr marL="63500" marR="0" algn="ctr">
                        <a:lnSpc>
                          <a:spcPct val="115000"/>
                        </a:lnSpc>
                        <a:spcBef>
                          <a:spcPts val="0"/>
                        </a:spcBef>
                        <a:spcAft>
                          <a:spcPts val="0"/>
                        </a:spcAf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Evaluate</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a:effectLst/>
                          <a:latin typeface="Times New Roman" panose="02020603050405020304" pitchFamily="18" charset="0"/>
                          <a:ea typeface="Times New Roman" panose="02020603050405020304" pitchFamily="18" charset="0"/>
                          <a:cs typeface="Times New Roman" panose="02020603050405020304" pitchFamily="18" charset="0"/>
                        </a:rPr>
                        <a:t>10</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val="3238994739"/>
                  </a:ext>
                </a:extLst>
              </a:tr>
              <a:tr h="276985">
                <a:tc>
                  <a:txBody>
                    <a:bodyPr/>
                    <a:lstStyle/>
                    <a:p>
                      <a:pPr marL="63500" marR="0" algn="ctr">
                        <a:lnSpc>
                          <a:spcPct val="115000"/>
                        </a:lnSpc>
                        <a:spcBef>
                          <a:spcPts val="0"/>
                        </a:spcBef>
                        <a:spcAft>
                          <a:spcPts val="0"/>
                        </a:spcAf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Create</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10</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245745" algn="ctr">
                        <a:lnSpc>
                          <a:spcPct val="115000"/>
                        </a:lnSpc>
                        <a:spcBef>
                          <a:spcPts val="0"/>
                        </a:spcBef>
                        <a:spcAft>
                          <a:spcPts val="0"/>
                        </a:spcAf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20</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val="1108225284"/>
                  </a:ext>
                </a:extLst>
              </a:tr>
            </a:tbl>
          </a:graphicData>
        </a:graphic>
      </p:graphicFrame>
      <p:sp>
        <p:nvSpPr>
          <p:cNvPr id="2" name="Slide Number Placeholder 1">
            <a:extLst>
              <a:ext uri="{FF2B5EF4-FFF2-40B4-BE49-F238E27FC236}">
                <a16:creationId xmlns:a16="http://schemas.microsoft.com/office/drawing/2014/main" id="{094328C1-1C30-2555-DEB6-77937B52CF74}"/>
              </a:ext>
            </a:extLst>
          </p:cNvPr>
          <p:cNvSpPr>
            <a:spLocks noGrp="1"/>
          </p:cNvSpPr>
          <p:nvPr>
            <p:ph type="sldNum" sz="quarter" idx="7"/>
          </p:nvPr>
        </p:nvSpPr>
        <p:spPr>
          <a:xfrm>
            <a:off x="11353800" y="10071100"/>
            <a:ext cx="594360" cy="307777"/>
          </a:xfrm>
          <a:prstGeom prst="rect">
            <a:avLst/>
          </a:prstGeom>
        </p:spPr>
        <p:txBody>
          <a:bodyPr wrap="square" lIns="0" tIns="0" rIns="0" bIns="0">
            <a:spAutoFit/>
          </a:bodyPr>
          <a:lstStyle>
            <a:defPPr>
              <a:defRPr lang="en-US"/>
            </a:defPPr>
            <a:lvl1pPr marL="0" algn="r" defTabSz="914400" rtl="0" eaLnBrk="1" latinLnBrk="0" hangingPunct="1">
              <a:defRPr sz="20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mtClean="0"/>
              <a:pPr/>
              <a:t>5</a:t>
            </a:fld>
            <a:endParaRPr lang="en-US"/>
          </a:p>
        </p:txBody>
      </p:sp>
    </p:spTree>
    <p:extLst>
      <p:ext uri="{BB962C8B-B14F-4D97-AF65-F5344CB8AC3E}">
        <p14:creationId xmlns:p14="http://schemas.microsoft.com/office/powerpoint/2010/main" val="29752615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F592E91-D0CD-CBA5-4A2D-07A54291CE65}"/>
              </a:ext>
            </a:extLst>
          </p:cNvPr>
          <p:cNvPicPr>
            <a:picLocks noChangeAspect="1"/>
          </p:cNvPicPr>
          <p:nvPr/>
        </p:nvPicPr>
        <p:blipFill>
          <a:blip r:embed="rId2"/>
          <a:stretch>
            <a:fillRect/>
          </a:stretch>
        </p:blipFill>
        <p:spPr>
          <a:xfrm>
            <a:off x="593889" y="421848"/>
            <a:ext cx="10839646" cy="6014303"/>
          </a:xfrm>
          <a:prstGeom prst="rect">
            <a:avLst/>
          </a:prstGeom>
        </p:spPr>
      </p:pic>
      <p:sp>
        <p:nvSpPr>
          <p:cNvPr id="2" name="Slide Number Placeholder 1">
            <a:extLst>
              <a:ext uri="{FF2B5EF4-FFF2-40B4-BE49-F238E27FC236}">
                <a16:creationId xmlns:a16="http://schemas.microsoft.com/office/drawing/2014/main" id="{3C771E19-B975-4333-4C36-1E62A07F9F6D}"/>
              </a:ext>
            </a:extLst>
          </p:cNvPr>
          <p:cNvSpPr>
            <a:spLocks noGrp="1"/>
          </p:cNvSpPr>
          <p:nvPr>
            <p:ph type="sldNum" sz="quarter" idx="12"/>
          </p:nvPr>
        </p:nvSpPr>
        <p:spPr/>
        <p:txBody>
          <a:bodyPr/>
          <a:lstStyle/>
          <a:p>
            <a:fld id="{34216374-E7D6-4C74-ADA3-2C9987A1DEB2}" type="slidenum">
              <a:rPr lang="en-US" smtClean="0"/>
              <a:t>50</a:t>
            </a:fld>
            <a:endParaRPr lang="en-US"/>
          </a:p>
        </p:txBody>
      </p:sp>
    </p:spTree>
    <p:extLst>
      <p:ext uri="{BB962C8B-B14F-4D97-AF65-F5344CB8AC3E}">
        <p14:creationId xmlns:p14="http://schemas.microsoft.com/office/powerpoint/2010/main" val="167853714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675952D-ACF4-8D3D-403A-B7DA5778288B}"/>
              </a:ext>
            </a:extLst>
          </p:cNvPr>
          <p:cNvPicPr>
            <a:picLocks noChangeAspect="1"/>
          </p:cNvPicPr>
          <p:nvPr/>
        </p:nvPicPr>
        <p:blipFill>
          <a:blip r:embed="rId2"/>
          <a:stretch>
            <a:fillRect/>
          </a:stretch>
        </p:blipFill>
        <p:spPr>
          <a:xfrm>
            <a:off x="565609" y="320511"/>
            <a:ext cx="10831398" cy="6042582"/>
          </a:xfrm>
          <a:prstGeom prst="rect">
            <a:avLst/>
          </a:prstGeom>
        </p:spPr>
      </p:pic>
      <p:sp>
        <p:nvSpPr>
          <p:cNvPr id="2" name="Slide Number Placeholder 1">
            <a:extLst>
              <a:ext uri="{FF2B5EF4-FFF2-40B4-BE49-F238E27FC236}">
                <a16:creationId xmlns:a16="http://schemas.microsoft.com/office/drawing/2014/main" id="{77DFB80E-DEBA-DF5C-C79A-9CCA9100DF07}"/>
              </a:ext>
            </a:extLst>
          </p:cNvPr>
          <p:cNvSpPr>
            <a:spLocks noGrp="1"/>
          </p:cNvSpPr>
          <p:nvPr>
            <p:ph type="sldNum" sz="quarter" idx="12"/>
          </p:nvPr>
        </p:nvSpPr>
        <p:spPr/>
        <p:txBody>
          <a:bodyPr/>
          <a:lstStyle/>
          <a:p>
            <a:fld id="{34216374-E7D6-4C74-ADA3-2C9987A1DEB2}" type="slidenum">
              <a:rPr lang="en-US" smtClean="0"/>
              <a:t>51</a:t>
            </a:fld>
            <a:endParaRPr lang="en-US"/>
          </a:p>
        </p:txBody>
      </p:sp>
    </p:spTree>
    <p:extLst>
      <p:ext uri="{BB962C8B-B14F-4D97-AF65-F5344CB8AC3E}">
        <p14:creationId xmlns:p14="http://schemas.microsoft.com/office/powerpoint/2010/main" val="177513801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B7DF0AB-FC59-B483-7F96-D834EE8319BC}"/>
              </a:ext>
            </a:extLst>
          </p:cNvPr>
          <p:cNvPicPr>
            <a:picLocks noChangeAspect="1"/>
          </p:cNvPicPr>
          <p:nvPr/>
        </p:nvPicPr>
        <p:blipFill>
          <a:blip r:embed="rId2"/>
          <a:stretch>
            <a:fillRect/>
          </a:stretch>
        </p:blipFill>
        <p:spPr>
          <a:xfrm>
            <a:off x="713295" y="412423"/>
            <a:ext cx="10765410" cy="5882326"/>
          </a:xfrm>
          <a:prstGeom prst="rect">
            <a:avLst/>
          </a:prstGeom>
        </p:spPr>
      </p:pic>
      <p:sp>
        <p:nvSpPr>
          <p:cNvPr id="2" name="Slide Number Placeholder 1">
            <a:extLst>
              <a:ext uri="{FF2B5EF4-FFF2-40B4-BE49-F238E27FC236}">
                <a16:creationId xmlns:a16="http://schemas.microsoft.com/office/drawing/2014/main" id="{D5A2B324-9E92-470E-B397-B301BF2C561F}"/>
              </a:ext>
            </a:extLst>
          </p:cNvPr>
          <p:cNvSpPr>
            <a:spLocks noGrp="1"/>
          </p:cNvSpPr>
          <p:nvPr>
            <p:ph type="sldNum" sz="quarter" idx="12"/>
          </p:nvPr>
        </p:nvSpPr>
        <p:spPr/>
        <p:txBody>
          <a:bodyPr/>
          <a:lstStyle/>
          <a:p>
            <a:fld id="{34216374-E7D6-4C74-ADA3-2C9987A1DEB2}" type="slidenum">
              <a:rPr lang="en-US" smtClean="0"/>
              <a:t>52</a:t>
            </a:fld>
            <a:endParaRPr lang="en-US"/>
          </a:p>
        </p:txBody>
      </p:sp>
    </p:spTree>
    <p:extLst>
      <p:ext uri="{BB962C8B-B14F-4D97-AF65-F5344CB8AC3E}">
        <p14:creationId xmlns:p14="http://schemas.microsoft.com/office/powerpoint/2010/main" val="164691661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E5A5EB7-C295-CE60-1AD8-45B39E125BC4}"/>
              </a:ext>
            </a:extLst>
          </p:cNvPr>
          <p:cNvPicPr>
            <a:picLocks noChangeAspect="1"/>
          </p:cNvPicPr>
          <p:nvPr/>
        </p:nvPicPr>
        <p:blipFill>
          <a:blip r:embed="rId2"/>
          <a:stretch>
            <a:fillRect/>
          </a:stretch>
        </p:blipFill>
        <p:spPr>
          <a:xfrm>
            <a:off x="782425" y="402996"/>
            <a:ext cx="10526597" cy="5769204"/>
          </a:xfrm>
          <a:prstGeom prst="rect">
            <a:avLst/>
          </a:prstGeom>
        </p:spPr>
      </p:pic>
      <p:sp>
        <p:nvSpPr>
          <p:cNvPr id="2" name="Slide Number Placeholder 1">
            <a:extLst>
              <a:ext uri="{FF2B5EF4-FFF2-40B4-BE49-F238E27FC236}">
                <a16:creationId xmlns:a16="http://schemas.microsoft.com/office/drawing/2014/main" id="{648A5FA7-FF3C-C995-FF3F-23C1420531D2}"/>
              </a:ext>
            </a:extLst>
          </p:cNvPr>
          <p:cNvSpPr>
            <a:spLocks noGrp="1"/>
          </p:cNvSpPr>
          <p:nvPr>
            <p:ph type="sldNum" sz="quarter" idx="12"/>
          </p:nvPr>
        </p:nvSpPr>
        <p:spPr/>
        <p:txBody>
          <a:bodyPr/>
          <a:lstStyle/>
          <a:p>
            <a:fld id="{34216374-E7D6-4C74-ADA3-2C9987A1DEB2}" type="slidenum">
              <a:rPr lang="en-US" smtClean="0"/>
              <a:t>53</a:t>
            </a:fld>
            <a:endParaRPr lang="en-US"/>
          </a:p>
        </p:txBody>
      </p:sp>
    </p:spTree>
    <p:extLst>
      <p:ext uri="{BB962C8B-B14F-4D97-AF65-F5344CB8AC3E}">
        <p14:creationId xmlns:p14="http://schemas.microsoft.com/office/powerpoint/2010/main" val="223367202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491F680-6318-1EF2-5761-E27E1F009630}"/>
              </a:ext>
            </a:extLst>
          </p:cNvPr>
          <p:cNvPicPr>
            <a:picLocks noChangeAspect="1"/>
          </p:cNvPicPr>
          <p:nvPr/>
        </p:nvPicPr>
        <p:blipFill>
          <a:blip r:embed="rId2"/>
          <a:stretch>
            <a:fillRect/>
          </a:stretch>
        </p:blipFill>
        <p:spPr>
          <a:xfrm>
            <a:off x="612741" y="327581"/>
            <a:ext cx="10746557" cy="6202837"/>
          </a:xfrm>
          <a:prstGeom prst="rect">
            <a:avLst/>
          </a:prstGeom>
        </p:spPr>
      </p:pic>
      <p:sp>
        <p:nvSpPr>
          <p:cNvPr id="2" name="Slide Number Placeholder 1">
            <a:extLst>
              <a:ext uri="{FF2B5EF4-FFF2-40B4-BE49-F238E27FC236}">
                <a16:creationId xmlns:a16="http://schemas.microsoft.com/office/drawing/2014/main" id="{A5EC8291-39A3-F159-E383-ACD406984C16}"/>
              </a:ext>
            </a:extLst>
          </p:cNvPr>
          <p:cNvSpPr>
            <a:spLocks noGrp="1"/>
          </p:cNvSpPr>
          <p:nvPr>
            <p:ph type="sldNum" sz="quarter" idx="12"/>
          </p:nvPr>
        </p:nvSpPr>
        <p:spPr/>
        <p:txBody>
          <a:bodyPr/>
          <a:lstStyle/>
          <a:p>
            <a:fld id="{34216374-E7D6-4C74-ADA3-2C9987A1DEB2}" type="slidenum">
              <a:rPr lang="en-US" smtClean="0"/>
              <a:t>54</a:t>
            </a:fld>
            <a:endParaRPr lang="en-US"/>
          </a:p>
        </p:txBody>
      </p:sp>
    </p:spTree>
    <p:extLst>
      <p:ext uri="{BB962C8B-B14F-4D97-AF65-F5344CB8AC3E}">
        <p14:creationId xmlns:p14="http://schemas.microsoft.com/office/powerpoint/2010/main" val="23693212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F2ECB38-DA5B-CE25-54FB-ED579593DF87}"/>
              </a:ext>
            </a:extLst>
          </p:cNvPr>
          <p:cNvPicPr>
            <a:picLocks noChangeAspect="1"/>
          </p:cNvPicPr>
          <p:nvPr/>
        </p:nvPicPr>
        <p:blipFill>
          <a:blip r:embed="rId2"/>
          <a:stretch>
            <a:fillRect/>
          </a:stretch>
        </p:blipFill>
        <p:spPr>
          <a:xfrm>
            <a:off x="642594" y="471341"/>
            <a:ext cx="10906811" cy="2005108"/>
          </a:xfrm>
          <a:prstGeom prst="rect">
            <a:avLst/>
          </a:prstGeom>
        </p:spPr>
      </p:pic>
      <p:pic>
        <p:nvPicPr>
          <p:cNvPr id="7" name="Picture 6">
            <a:extLst>
              <a:ext uri="{FF2B5EF4-FFF2-40B4-BE49-F238E27FC236}">
                <a16:creationId xmlns:a16="http://schemas.microsoft.com/office/drawing/2014/main" id="{B2F2BDEA-0F6F-48C5-E42F-D81C888D6415}"/>
              </a:ext>
            </a:extLst>
          </p:cNvPr>
          <p:cNvPicPr>
            <a:picLocks noChangeAspect="1"/>
          </p:cNvPicPr>
          <p:nvPr/>
        </p:nvPicPr>
        <p:blipFill>
          <a:blip r:embed="rId3"/>
          <a:stretch>
            <a:fillRect/>
          </a:stretch>
        </p:blipFill>
        <p:spPr>
          <a:xfrm>
            <a:off x="970962" y="3378997"/>
            <a:ext cx="10426044" cy="2757851"/>
          </a:xfrm>
          <a:prstGeom prst="rect">
            <a:avLst/>
          </a:prstGeom>
        </p:spPr>
      </p:pic>
      <p:sp>
        <p:nvSpPr>
          <p:cNvPr id="2" name="Slide Number Placeholder 1">
            <a:extLst>
              <a:ext uri="{FF2B5EF4-FFF2-40B4-BE49-F238E27FC236}">
                <a16:creationId xmlns:a16="http://schemas.microsoft.com/office/drawing/2014/main" id="{512F97D4-ED35-93A5-FF4B-FF421DB8029E}"/>
              </a:ext>
            </a:extLst>
          </p:cNvPr>
          <p:cNvSpPr>
            <a:spLocks noGrp="1"/>
          </p:cNvSpPr>
          <p:nvPr>
            <p:ph type="sldNum" sz="quarter" idx="12"/>
          </p:nvPr>
        </p:nvSpPr>
        <p:spPr/>
        <p:txBody>
          <a:bodyPr/>
          <a:lstStyle/>
          <a:p>
            <a:fld id="{34216374-E7D6-4C74-ADA3-2C9987A1DEB2}" type="slidenum">
              <a:rPr lang="en-US" smtClean="0"/>
              <a:t>55</a:t>
            </a:fld>
            <a:endParaRPr lang="en-US"/>
          </a:p>
        </p:txBody>
      </p:sp>
    </p:spTree>
    <p:extLst>
      <p:ext uri="{BB962C8B-B14F-4D97-AF65-F5344CB8AC3E}">
        <p14:creationId xmlns:p14="http://schemas.microsoft.com/office/powerpoint/2010/main" val="124374377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FAC123F-26F1-2A83-BA95-18F20E92F545}"/>
              </a:ext>
            </a:extLst>
          </p:cNvPr>
          <p:cNvPicPr>
            <a:picLocks noChangeAspect="1"/>
          </p:cNvPicPr>
          <p:nvPr/>
        </p:nvPicPr>
        <p:blipFill>
          <a:blip r:embed="rId2"/>
          <a:stretch>
            <a:fillRect/>
          </a:stretch>
        </p:blipFill>
        <p:spPr>
          <a:xfrm>
            <a:off x="2582945" y="2073898"/>
            <a:ext cx="6400800" cy="2450968"/>
          </a:xfrm>
          <a:prstGeom prst="rect">
            <a:avLst/>
          </a:prstGeom>
        </p:spPr>
      </p:pic>
      <p:sp>
        <p:nvSpPr>
          <p:cNvPr id="2" name="Slide Number Placeholder 1">
            <a:extLst>
              <a:ext uri="{FF2B5EF4-FFF2-40B4-BE49-F238E27FC236}">
                <a16:creationId xmlns:a16="http://schemas.microsoft.com/office/drawing/2014/main" id="{149C08E1-4483-D384-BDA6-74F754D5B5A6}"/>
              </a:ext>
            </a:extLst>
          </p:cNvPr>
          <p:cNvSpPr>
            <a:spLocks noGrp="1"/>
          </p:cNvSpPr>
          <p:nvPr>
            <p:ph type="sldNum" sz="quarter" idx="12"/>
          </p:nvPr>
        </p:nvSpPr>
        <p:spPr/>
        <p:txBody>
          <a:bodyPr/>
          <a:lstStyle/>
          <a:p>
            <a:fld id="{34216374-E7D6-4C74-ADA3-2C9987A1DEB2}" type="slidenum">
              <a:rPr lang="en-US" smtClean="0"/>
              <a:t>56</a:t>
            </a:fld>
            <a:endParaRPr lang="en-US"/>
          </a:p>
        </p:txBody>
      </p:sp>
    </p:spTree>
    <p:extLst>
      <p:ext uri="{BB962C8B-B14F-4D97-AF65-F5344CB8AC3E}">
        <p14:creationId xmlns:p14="http://schemas.microsoft.com/office/powerpoint/2010/main" val="339034088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4BBE9C2-8A9F-338C-A438-CD4C6D9C1319}"/>
              </a:ext>
            </a:extLst>
          </p:cNvPr>
          <p:cNvPicPr>
            <a:picLocks noChangeAspect="1"/>
          </p:cNvPicPr>
          <p:nvPr/>
        </p:nvPicPr>
        <p:blipFill>
          <a:blip r:embed="rId2"/>
          <a:stretch>
            <a:fillRect/>
          </a:stretch>
        </p:blipFill>
        <p:spPr>
          <a:xfrm>
            <a:off x="622169" y="452488"/>
            <a:ext cx="11019935" cy="5835190"/>
          </a:xfrm>
          <a:prstGeom prst="rect">
            <a:avLst/>
          </a:prstGeom>
        </p:spPr>
      </p:pic>
      <p:sp>
        <p:nvSpPr>
          <p:cNvPr id="2" name="Slide Number Placeholder 1">
            <a:extLst>
              <a:ext uri="{FF2B5EF4-FFF2-40B4-BE49-F238E27FC236}">
                <a16:creationId xmlns:a16="http://schemas.microsoft.com/office/drawing/2014/main" id="{F9CD8694-B6FB-9DCF-CCFD-7C8E6F522F04}"/>
              </a:ext>
            </a:extLst>
          </p:cNvPr>
          <p:cNvSpPr>
            <a:spLocks noGrp="1"/>
          </p:cNvSpPr>
          <p:nvPr>
            <p:ph type="sldNum" sz="quarter" idx="12"/>
          </p:nvPr>
        </p:nvSpPr>
        <p:spPr/>
        <p:txBody>
          <a:bodyPr/>
          <a:lstStyle/>
          <a:p>
            <a:fld id="{34216374-E7D6-4C74-ADA3-2C9987A1DEB2}" type="slidenum">
              <a:rPr lang="en-US" smtClean="0"/>
              <a:t>57</a:t>
            </a:fld>
            <a:endParaRPr lang="en-US"/>
          </a:p>
        </p:txBody>
      </p:sp>
    </p:spTree>
    <p:extLst>
      <p:ext uri="{BB962C8B-B14F-4D97-AF65-F5344CB8AC3E}">
        <p14:creationId xmlns:p14="http://schemas.microsoft.com/office/powerpoint/2010/main" val="189561366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2BE3EDC-5BA8-1C13-744B-72FE29BC0AC5}"/>
              </a:ext>
            </a:extLst>
          </p:cNvPr>
          <p:cNvPicPr>
            <a:picLocks noChangeAspect="1"/>
          </p:cNvPicPr>
          <p:nvPr/>
        </p:nvPicPr>
        <p:blipFill>
          <a:blip r:embed="rId2"/>
          <a:stretch>
            <a:fillRect/>
          </a:stretch>
        </p:blipFill>
        <p:spPr>
          <a:xfrm>
            <a:off x="499620" y="563251"/>
            <a:ext cx="11001081" cy="5731497"/>
          </a:xfrm>
          <a:prstGeom prst="rect">
            <a:avLst/>
          </a:prstGeom>
        </p:spPr>
      </p:pic>
      <p:sp>
        <p:nvSpPr>
          <p:cNvPr id="2" name="Slide Number Placeholder 1">
            <a:extLst>
              <a:ext uri="{FF2B5EF4-FFF2-40B4-BE49-F238E27FC236}">
                <a16:creationId xmlns:a16="http://schemas.microsoft.com/office/drawing/2014/main" id="{D519BF54-D3C6-AB58-B0E3-345F8F065308}"/>
              </a:ext>
            </a:extLst>
          </p:cNvPr>
          <p:cNvSpPr>
            <a:spLocks noGrp="1"/>
          </p:cNvSpPr>
          <p:nvPr>
            <p:ph type="sldNum" sz="quarter" idx="12"/>
          </p:nvPr>
        </p:nvSpPr>
        <p:spPr/>
        <p:txBody>
          <a:bodyPr/>
          <a:lstStyle/>
          <a:p>
            <a:fld id="{34216374-E7D6-4C74-ADA3-2C9987A1DEB2}" type="slidenum">
              <a:rPr lang="en-US" smtClean="0"/>
              <a:t>58</a:t>
            </a:fld>
            <a:endParaRPr lang="en-US"/>
          </a:p>
        </p:txBody>
      </p:sp>
    </p:spTree>
    <p:extLst>
      <p:ext uri="{BB962C8B-B14F-4D97-AF65-F5344CB8AC3E}">
        <p14:creationId xmlns:p14="http://schemas.microsoft.com/office/powerpoint/2010/main" val="208432945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4FA9CF4-D396-AB30-5C0B-E375F5C4F025}"/>
              </a:ext>
            </a:extLst>
          </p:cNvPr>
          <p:cNvPicPr>
            <a:picLocks noChangeAspect="1"/>
          </p:cNvPicPr>
          <p:nvPr/>
        </p:nvPicPr>
        <p:blipFill>
          <a:blip r:embed="rId2"/>
          <a:stretch>
            <a:fillRect/>
          </a:stretch>
        </p:blipFill>
        <p:spPr>
          <a:xfrm>
            <a:off x="1027522" y="395927"/>
            <a:ext cx="9954705" cy="3223966"/>
          </a:xfrm>
          <a:prstGeom prst="rect">
            <a:avLst/>
          </a:prstGeom>
        </p:spPr>
      </p:pic>
      <p:pic>
        <p:nvPicPr>
          <p:cNvPr id="7" name="Picture 6">
            <a:extLst>
              <a:ext uri="{FF2B5EF4-FFF2-40B4-BE49-F238E27FC236}">
                <a16:creationId xmlns:a16="http://schemas.microsoft.com/office/drawing/2014/main" id="{75671FA1-7AEA-424C-182C-EAABE64D3B24}"/>
              </a:ext>
            </a:extLst>
          </p:cNvPr>
          <p:cNvPicPr>
            <a:picLocks noChangeAspect="1"/>
          </p:cNvPicPr>
          <p:nvPr/>
        </p:nvPicPr>
        <p:blipFill>
          <a:blip r:embed="rId3"/>
          <a:stretch>
            <a:fillRect/>
          </a:stretch>
        </p:blipFill>
        <p:spPr>
          <a:xfrm>
            <a:off x="1970202" y="3740845"/>
            <a:ext cx="7503736" cy="2956899"/>
          </a:xfrm>
          <a:prstGeom prst="rect">
            <a:avLst/>
          </a:prstGeom>
        </p:spPr>
      </p:pic>
      <p:sp>
        <p:nvSpPr>
          <p:cNvPr id="2" name="Slide Number Placeholder 1">
            <a:extLst>
              <a:ext uri="{FF2B5EF4-FFF2-40B4-BE49-F238E27FC236}">
                <a16:creationId xmlns:a16="http://schemas.microsoft.com/office/drawing/2014/main" id="{CFFA846B-4BC0-BEEA-BC61-49F5BD5DC5ED}"/>
              </a:ext>
            </a:extLst>
          </p:cNvPr>
          <p:cNvSpPr>
            <a:spLocks noGrp="1"/>
          </p:cNvSpPr>
          <p:nvPr>
            <p:ph type="sldNum" sz="quarter" idx="12"/>
          </p:nvPr>
        </p:nvSpPr>
        <p:spPr/>
        <p:txBody>
          <a:bodyPr/>
          <a:lstStyle/>
          <a:p>
            <a:fld id="{34216374-E7D6-4C74-ADA3-2C9987A1DEB2}" type="slidenum">
              <a:rPr lang="en-US" smtClean="0"/>
              <a:t>59</a:t>
            </a:fld>
            <a:endParaRPr lang="en-US"/>
          </a:p>
        </p:txBody>
      </p:sp>
    </p:spTree>
    <p:extLst>
      <p:ext uri="{BB962C8B-B14F-4D97-AF65-F5344CB8AC3E}">
        <p14:creationId xmlns:p14="http://schemas.microsoft.com/office/powerpoint/2010/main" val="1134435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727328424"/>
              </p:ext>
            </p:extLst>
          </p:nvPr>
        </p:nvGraphicFramePr>
        <p:xfrm>
          <a:off x="888267" y="371184"/>
          <a:ext cx="10483777" cy="5708304"/>
        </p:xfrm>
        <a:graphic>
          <a:graphicData uri="http://schemas.openxmlformats.org/drawingml/2006/table">
            <a:tbl>
              <a:tblPr firstRow="1" firstCol="1" bandRow="1"/>
              <a:tblGrid>
                <a:gridCol w="526724">
                  <a:extLst>
                    <a:ext uri="{9D8B030D-6E8A-4147-A177-3AD203B41FA5}">
                      <a16:colId xmlns:a16="http://schemas.microsoft.com/office/drawing/2014/main" val="20000"/>
                    </a:ext>
                  </a:extLst>
                </a:gridCol>
                <a:gridCol w="4007691">
                  <a:extLst>
                    <a:ext uri="{9D8B030D-6E8A-4147-A177-3AD203B41FA5}">
                      <a16:colId xmlns:a16="http://schemas.microsoft.com/office/drawing/2014/main" val="20001"/>
                    </a:ext>
                  </a:extLst>
                </a:gridCol>
                <a:gridCol w="1717582">
                  <a:extLst>
                    <a:ext uri="{9D8B030D-6E8A-4147-A177-3AD203B41FA5}">
                      <a16:colId xmlns:a16="http://schemas.microsoft.com/office/drawing/2014/main" val="20002"/>
                    </a:ext>
                  </a:extLst>
                </a:gridCol>
                <a:gridCol w="1660330">
                  <a:extLst>
                    <a:ext uri="{9D8B030D-6E8A-4147-A177-3AD203B41FA5}">
                      <a16:colId xmlns:a16="http://schemas.microsoft.com/office/drawing/2014/main" val="20003"/>
                    </a:ext>
                  </a:extLst>
                </a:gridCol>
                <a:gridCol w="1285725">
                  <a:extLst>
                    <a:ext uri="{9D8B030D-6E8A-4147-A177-3AD203B41FA5}">
                      <a16:colId xmlns:a16="http://schemas.microsoft.com/office/drawing/2014/main" val="20004"/>
                    </a:ext>
                  </a:extLst>
                </a:gridCol>
                <a:gridCol w="1285725">
                  <a:extLst>
                    <a:ext uri="{9D8B030D-6E8A-4147-A177-3AD203B41FA5}">
                      <a16:colId xmlns:a16="http://schemas.microsoft.com/office/drawing/2014/main" val="529788022"/>
                    </a:ext>
                  </a:extLst>
                </a:gridCol>
              </a:tblGrid>
              <a:tr h="337353">
                <a:tc>
                  <a:txBody>
                    <a:bodyPr/>
                    <a:lstStyle/>
                    <a:p>
                      <a:pPr marL="0" marR="0" algn="ctr">
                        <a:lnSpc>
                          <a:spcPct val="107000"/>
                        </a:lnSpc>
                        <a:spcBef>
                          <a:spcPts val="0"/>
                        </a:spcBef>
                        <a:spcAft>
                          <a:spcPts val="0"/>
                        </a:spcAft>
                      </a:pPr>
                      <a:r>
                        <a:rPr lang="en-US" sz="1600" b="1" dirty="0">
                          <a:effectLst/>
                          <a:latin typeface="Times New Roman" panose="02020603050405020304" pitchFamily="18" charset="0"/>
                          <a:ea typeface="Calibri" panose="020F0502020204030204" pitchFamily="34" charset="0"/>
                          <a:cs typeface="Times New Roman" panose="02020603050405020304" pitchFamily="18" charset="0"/>
                        </a:rPr>
                        <a:t>Week</a:t>
                      </a:r>
                    </a:p>
                  </a:txBody>
                  <a:tcPr marL="55116" marR="551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b="1" dirty="0">
                          <a:effectLst/>
                          <a:latin typeface="Times New Roman" panose="02020603050405020304" pitchFamily="18" charset="0"/>
                          <a:ea typeface="Calibri" panose="020F0502020204030204" pitchFamily="34" charset="0"/>
                          <a:cs typeface="Times New Roman" panose="02020603050405020304" pitchFamily="18" charset="0"/>
                        </a:rPr>
                        <a:t>Topic</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5116" marR="551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b="1" dirty="0">
                          <a:effectLst/>
                          <a:latin typeface="Times New Roman" panose="02020603050405020304" pitchFamily="18" charset="0"/>
                          <a:ea typeface="Calibri" panose="020F0502020204030204" pitchFamily="34" charset="0"/>
                          <a:cs typeface="Times New Roman" panose="02020603050405020304" pitchFamily="18" charset="0"/>
                        </a:rPr>
                        <a:t>Teaching-Learning Strategy</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5116" marR="551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b="1" dirty="0">
                          <a:effectLst/>
                          <a:latin typeface="Times New Roman" panose="02020603050405020304" pitchFamily="18" charset="0"/>
                          <a:ea typeface="Calibri" panose="020F0502020204030204" pitchFamily="34" charset="0"/>
                          <a:cs typeface="Times New Roman" panose="02020603050405020304" pitchFamily="18" charset="0"/>
                        </a:rPr>
                        <a:t>Assessment Strategy</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5116" marR="551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b="1" dirty="0">
                          <a:effectLst/>
                          <a:latin typeface="Times New Roman" panose="02020603050405020304" pitchFamily="18" charset="0"/>
                          <a:ea typeface="Calibri" panose="020F0502020204030204" pitchFamily="34" charset="0"/>
                          <a:cs typeface="Times New Roman" panose="02020603050405020304" pitchFamily="18" charset="0"/>
                        </a:rPr>
                        <a:t>Corresponding CLOs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5116" marR="551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Page No</a:t>
                      </a:r>
                    </a:p>
                  </a:txBody>
                  <a:tcPr marL="55116" marR="551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353410">
                <a:tc>
                  <a:txBody>
                    <a:bodyPr/>
                    <a:lstStyle/>
                    <a:p>
                      <a:pPr marL="0" marR="0" algn="ctr">
                        <a:lnSpc>
                          <a:spcPct val="107000"/>
                        </a:lnSpc>
                        <a:spcBef>
                          <a:spcPts val="0"/>
                        </a:spcBef>
                        <a:spcAft>
                          <a:spcPts val="0"/>
                        </a:spcAft>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1</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5116" marR="551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1600" kern="1200" dirty="0">
                          <a:solidFill>
                            <a:schemeClr val="tx1"/>
                          </a:solidFill>
                          <a:effectLst/>
                          <a:latin typeface="+mn-lt"/>
                          <a:ea typeface="+mn-ea"/>
                          <a:cs typeface="+mn-cs"/>
                        </a:rPr>
                        <a:t>Introduction , Definition, Purpose, Benefits of Irrigation</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5116" marR="551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Lecture, discussion, group work</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5116" marR="551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Quiz, Written Exam</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55116" marR="551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CLO1, CLO2</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5116" marR="551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7-10</a:t>
                      </a:r>
                    </a:p>
                  </a:txBody>
                  <a:tcPr marL="55116" marR="551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00082">
                <a:tc>
                  <a:txBody>
                    <a:bodyPr/>
                    <a:lstStyle/>
                    <a:p>
                      <a:pPr marL="0" marR="0" algn="ctr">
                        <a:lnSpc>
                          <a:spcPct val="107000"/>
                        </a:lnSpc>
                        <a:spcBef>
                          <a:spcPts val="0"/>
                        </a:spcBef>
                        <a:spcAft>
                          <a:spcPts val="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2</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55116" marR="551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Classification and details of different types of irrigation system</a:t>
                      </a:r>
                    </a:p>
                  </a:txBody>
                  <a:tcPr marL="55116" marR="551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Oral Presentation, debate</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55116" marR="551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Assignment, Written, Quiz</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55116" marR="551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CLO1, CLO2</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5116" marR="551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11-17</a:t>
                      </a:r>
                    </a:p>
                  </a:txBody>
                  <a:tcPr marL="55116" marR="551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82904">
                <a:tc>
                  <a:txBody>
                    <a:bodyPr/>
                    <a:lstStyle/>
                    <a:p>
                      <a:pPr marL="0" marR="0" algn="ctr">
                        <a:lnSpc>
                          <a:spcPct val="107000"/>
                        </a:lnSpc>
                        <a:spcBef>
                          <a:spcPts val="0"/>
                        </a:spcBef>
                        <a:spcAft>
                          <a:spcPts val="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3</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55116" marR="551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1600" kern="1200" dirty="0">
                          <a:solidFill>
                            <a:schemeClr val="tx1"/>
                          </a:solidFill>
                          <a:effectLst/>
                          <a:latin typeface="+mn-lt"/>
                          <a:ea typeface="+mn-ea"/>
                          <a:cs typeface="+mn-cs"/>
                        </a:rPr>
                        <a:t>Duty &amp; Delta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5116" marR="551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Video lecture, Field visit</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55116" marR="551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Report writing, Demonstration</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55116" marR="551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CLO1,CLO2</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5116" marR="551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19=23</a:t>
                      </a:r>
                    </a:p>
                  </a:txBody>
                  <a:tcPr marL="55116" marR="551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72248">
                <a:tc>
                  <a:txBody>
                    <a:bodyPr/>
                    <a:lstStyle/>
                    <a:p>
                      <a:pPr marL="0" marR="0" algn="ctr">
                        <a:lnSpc>
                          <a:spcPct val="107000"/>
                        </a:lnSpc>
                        <a:spcBef>
                          <a:spcPts val="0"/>
                        </a:spcBef>
                        <a:spcAft>
                          <a:spcPts val="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4</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55116" marR="551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1600" kern="1200" dirty="0">
                          <a:solidFill>
                            <a:schemeClr val="tx1"/>
                          </a:solidFill>
                          <a:effectLst/>
                          <a:latin typeface="+mn-lt"/>
                          <a:ea typeface="+mn-ea"/>
                          <a:cs typeface="+mn-cs"/>
                        </a:rPr>
                        <a:t>Duty &amp; Delta  related problems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5116" marR="551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Lecture</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55116" marR="551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Viva, Quiz</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55116" marR="551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CLO1, CLO2</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5116" marR="551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25-33</a:t>
                      </a:r>
                    </a:p>
                  </a:txBody>
                  <a:tcPr marL="55116" marR="551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172248">
                <a:tc>
                  <a:txBody>
                    <a:bodyPr/>
                    <a:lstStyle/>
                    <a:p>
                      <a:pPr marL="0" marR="0" algn="ctr">
                        <a:lnSpc>
                          <a:spcPct val="107000"/>
                        </a:lnSpc>
                        <a:spcBef>
                          <a:spcPts val="0"/>
                        </a:spcBef>
                        <a:spcAft>
                          <a:spcPts val="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5</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55116" marR="551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1600" kern="1200" dirty="0">
                          <a:solidFill>
                            <a:schemeClr val="tx1"/>
                          </a:solidFill>
                          <a:effectLst/>
                          <a:latin typeface="+mn-lt"/>
                          <a:ea typeface="+mn-ea"/>
                          <a:cs typeface="+mn-cs"/>
                        </a:rPr>
                        <a:t>Consumptive Use and Evapotranspiration</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5116" marR="551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Project exhibition</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55116" marR="551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Project, Field visit</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55116" marR="551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CLO1, CLO2</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5116" marR="551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35-44</a:t>
                      </a:r>
                    </a:p>
                  </a:txBody>
                  <a:tcPr marL="55116" marR="551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506102">
                <a:tc>
                  <a:txBody>
                    <a:bodyPr/>
                    <a:lstStyle/>
                    <a:p>
                      <a:pPr marL="0" marR="0" algn="ctr">
                        <a:lnSpc>
                          <a:spcPct val="107000"/>
                        </a:lnSpc>
                        <a:spcBef>
                          <a:spcPts val="0"/>
                        </a:spcBef>
                        <a:spcAft>
                          <a:spcPts val="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6</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55116" marR="551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Different method of irrigation</a:t>
                      </a:r>
                    </a:p>
                  </a:txBody>
                  <a:tcPr marL="55116" marR="551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Discussion, Video Presentation</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55116" marR="551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Quiz, Written Exam</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55116" marR="551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CLO1, CLO2</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5116" marR="551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45-61</a:t>
                      </a:r>
                    </a:p>
                  </a:txBody>
                  <a:tcPr marL="55116" marR="551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353410">
                <a:tc>
                  <a:txBody>
                    <a:bodyPr/>
                    <a:lstStyle/>
                    <a:p>
                      <a:pPr marL="0" marR="0" algn="ctr">
                        <a:lnSpc>
                          <a:spcPct val="107000"/>
                        </a:lnSpc>
                        <a:spcBef>
                          <a:spcPts val="0"/>
                        </a:spcBef>
                        <a:spcAft>
                          <a:spcPts val="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7</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55116" marR="551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Details on Conductivity &amp; SAR</a:t>
                      </a:r>
                    </a:p>
                  </a:txBody>
                  <a:tcPr marL="55116" marR="551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Case-based Learning, Demonstration</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55116" marR="551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Assignment, Written, Quiz</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55116" marR="551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CLO1, CLO2</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5116" marR="551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63-66</a:t>
                      </a:r>
                    </a:p>
                  </a:txBody>
                  <a:tcPr marL="55116" marR="551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353410">
                <a:tc>
                  <a:txBody>
                    <a:bodyPr/>
                    <a:lstStyle/>
                    <a:p>
                      <a:pPr marL="0" marR="0" algn="ctr">
                        <a:lnSpc>
                          <a:spcPct val="107000"/>
                        </a:lnSpc>
                        <a:spcBef>
                          <a:spcPts val="0"/>
                        </a:spcBef>
                        <a:spcAft>
                          <a:spcPts val="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8</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55116" marR="551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600" dirty="0">
                          <a:effectLst/>
                          <a:latin typeface="Calibri" panose="020F0502020204030204" pitchFamily="34" charset="0"/>
                          <a:ea typeface="Calibri" panose="020F0502020204030204" pitchFamily="34" charset="0"/>
                          <a:cs typeface="Times New Roman" panose="02020603050405020304" pitchFamily="18" charset="0"/>
                        </a:rPr>
                        <a:t>Head Diversion &amp; Storage Diversion work</a:t>
                      </a:r>
                    </a:p>
                  </a:txBody>
                  <a:tcPr marL="55116" marR="551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Lecture, discussion, group work</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5116" marR="551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Report writing, Demonstration</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55116" marR="551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CLO1, CLO2</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5116" marR="551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600" dirty="0">
                          <a:effectLst/>
                          <a:latin typeface="Calibri" panose="020F0502020204030204" pitchFamily="34" charset="0"/>
                          <a:ea typeface="Calibri" panose="020F0502020204030204" pitchFamily="34" charset="0"/>
                          <a:cs typeface="Times New Roman" panose="02020603050405020304" pitchFamily="18" charset="0"/>
                        </a:rPr>
                        <a:t>68-74</a:t>
                      </a:r>
                    </a:p>
                    <a:p>
                      <a:pPr marL="0" marR="0" algn="ctr">
                        <a:lnSpc>
                          <a:spcPct val="107000"/>
                        </a:lnSpc>
                        <a:spcBef>
                          <a:spcPts val="0"/>
                        </a:spcBef>
                        <a:spcAft>
                          <a:spcPts val="0"/>
                        </a:spcAft>
                      </a:pP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5116" marR="551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353410">
                <a:tc>
                  <a:txBody>
                    <a:bodyPr/>
                    <a:lstStyle/>
                    <a:p>
                      <a:pPr marL="0" marR="0" algn="ctr">
                        <a:lnSpc>
                          <a:spcPct val="107000"/>
                        </a:lnSpc>
                        <a:spcBef>
                          <a:spcPts val="0"/>
                        </a:spcBef>
                        <a:spcAft>
                          <a:spcPts val="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9</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55116" marR="551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Definition of Flood and its Causes</a:t>
                      </a:r>
                    </a:p>
                  </a:txBody>
                  <a:tcPr marL="55116" marR="551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Oral Presentation, debate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5116" marR="551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Viva, Quiz</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55116" marR="551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CLO3</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5116" marR="551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76-81</a:t>
                      </a:r>
                    </a:p>
                  </a:txBody>
                  <a:tcPr marL="55116" marR="551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353410">
                <a:tc>
                  <a:txBody>
                    <a:bodyPr/>
                    <a:lstStyle/>
                    <a:p>
                      <a:pPr marL="0" marR="0" algn="ctr">
                        <a:lnSpc>
                          <a:spcPct val="107000"/>
                        </a:lnSpc>
                        <a:spcBef>
                          <a:spcPts val="0"/>
                        </a:spcBef>
                        <a:spcAft>
                          <a:spcPts val="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10</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55116" marR="551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Types And losses of Flood</a:t>
                      </a:r>
                    </a:p>
                  </a:txBody>
                  <a:tcPr marL="55116" marR="551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Video lecture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5116" marR="551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Project, Field visit</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55116" marR="551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CLO3</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5116" marR="551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83-90</a:t>
                      </a:r>
                    </a:p>
                  </a:txBody>
                  <a:tcPr marL="55116" marR="551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bl>
          </a:graphicData>
        </a:graphic>
      </p:graphicFrame>
      <p:sp>
        <p:nvSpPr>
          <p:cNvPr id="3" name="Rectangle 1"/>
          <p:cNvSpPr>
            <a:spLocks noChangeArrowheads="1"/>
          </p:cNvSpPr>
          <p:nvPr/>
        </p:nvSpPr>
        <p:spPr bwMode="auto">
          <a:xfrm>
            <a:off x="1571259" y="15389"/>
            <a:ext cx="8464177"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Couse plan specifying content, CLOs, teaching learning and assessment strategy mapped with CLOs</a:t>
            </a:r>
            <a:endParaRPr kumimoji="0" lang="en-US" sz="1600" b="0" i="0" u="none" strike="noStrike" cap="none" normalizeH="0" baseline="0" dirty="0">
              <a:ln>
                <a:noFill/>
              </a:ln>
              <a:solidFill>
                <a:schemeClr val="tx1"/>
              </a:solidFill>
              <a:effectLst/>
              <a:latin typeface="Arial" panose="020B0604020202020204" pitchFamily="34" charset="0"/>
            </a:endParaRPr>
          </a:p>
        </p:txBody>
      </p:sp>
      <p:sp>
        <p:nvSpPr>
          <p:cNvPr id="4" name="Slide Number Placeholder 3">
            <a:extLst>
              <a:ext uri="{FF2B5EF4-FFF2-40B4-BE49-F238E27FC236}">
                <a16:creationId xmlns:a16="http://schemas.microsoft.com/office/drawing/2014/main" id="{8503F9EC-D9FD-9640-46D0-08F0D38CB281}"/>
              </a:ext>
            </a:extLst>
          </p:cNvPr>
          <p:cNvSpPr>
            <a:spLocks noGrp="1"/>
          </p:cNvSpPr>
          <p:nvPr>
            <p:ph type="sldNum" sz="quarter" idx="12"/>
          </p:nvPr>
        </p:nvSpPr>
        <p:spPr/>
        <p:txBody>
          <a:bodyPr/>
          <a:lstStyle/>
          <a:p>
            <a:fld id="{34216374-E7D6-4C74-ADA3-2C9987A1DEB2}" type="slidenum">
              <a:rPr lang="en-US" smtClean="0"/>
              <a:t>6</a:t>
            </a:fld>
            <a:endParaRPr lang="en-US"/>
          </a:p>
        </p:txBody>
      </p:sp>
    </p:spTree>
    <p:extLst>
      <p:ext uri="{BB962C8B-B14F-4D97-AF65-F5344CB8AC3E}">
        <p14:creationId xmlns:p14="http://schemas.microsoft.com/office/powerpoint/2010/main" val="26397849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DA6FAFE-0AD6-F0B8-76C4-9899C8535921}"/>
              </a:ext>
            </a:extLst>
          </p:cNvPr>
          <p:cNvPicPr>
            <a:picLocks noChangeAspect="1"/>
          </p:cNvPicPr>
          <p:nvPr/>
        </p:nvPicPr>
        <p:blipFill>
          <a:blip r:embed="rId2"/>
          <a:stretch>
            <a:fillRect/>
          </a:stretch>
        </p:blipFill>
        <p:spPr>
          <a:xfrm>
            <a:off x="791852" y="386499"/>
            <a:ext cx="10576874" cy="2637204"/>
          </a:xfrm>
          <a:prstGeom prst="rect">
            <a:avLst/>
          </a:prstGeom>
        </p:spPr>
      </p:pic>
      <p:pic>
        <p:nvPicPr>
          <p:cNvPr id="7" name="Picture 6">
            <a:extLst>
              <a:ext uri="{FF2B5EF4-FFF2-40B4-BE49-F238E27FC236}">
                <a16:creationId xmlns:a16="http://schemas.microsoft.com/office/drawing/2014/main" id="{739DE590-CEBA-A93C-EC00-D02792ABDE2D}"/>
              </a:ext>
            </a:extLst>
          </p:cNvPr>
          <p:cNvPicPr>
            <a:picLocks noChangeAspect="1"/>
          </p:cNvPicPr>
          <p:nvPr/>
        </p:nvPicPr>
        <p:blipFill>
          <a:blip r:embed="rId3"/>
          <a:stretch>
            <a:fillRect/>
          </a:stretch>
        </p:blipFill>
        <p:spPr>
          <a:xfrm>
            <a:off x="1704511" y="3405376"/>
            <a:ext cx="2994920" cy="2803757"/>
          </a:xfrm>
          <a:prstGeom prst="rect">
            <a:avLst/>
          </a:prstGeom>
        </p:spPr>
      </p:pic>
      <p:pic>
        <p:nvPicPr>
          <p:cNvPr id="9" name="Picture 8">
            <a:extLst>
              <a:ext uri="{FF2B5EF4-FFF2-40B4-BE49-F238E27FC236}">
                <a16:creationId xmlns:a16="http://schemas.microsoft.com/office/drawing/2014/main" id="{C93065B7-44F3-A9C5-FF67-DF0223D7C59D}"/>
              </a:ext>
            </a:extLst>
          </p:cNvPr>
          <p:cNvPicPr>
            <a:picLocks noChangeAspect="1"/>
          </p:cNvPicPr>
          <p:nvPr/>
        </p:nvPicPr>
        <p:blipFill>
          <a:blip r:embed="rId4"/>
          <a:stretch>
            <a:fillRect/>
          </a:stretch>
        </p:blipFill>
        <p:spPr>
          <a:xfrm>
            <a:off x="5608948" y="3601039"/>
            <a:ext cx="4553147" cy="2608094"/>
          </a:xfrm>
          <a:prstGeom prst="rect">
            <a:avLst/>
          </a:prstGeom>
        </p:spPr>
      </p:pic>
      <p:sp>
        <p:nvSpPr>
          <p:cNvPr id="2" name="Slide Number Placeholder 1">
            <a:extLst>
              <a:ext uri="{FF2B5EF4-FFF2-40B4-BE49-F238E27FC236}">
                <a16:creationId xmlns:a16="http://schemas.microsoft.com/office/drawing/2014/main" id="{8CCB9731-8935-463E-8D5B-EB1128A2721F}"/>
              </a:ext>
            </a:extLst>
          </p:cNvPr>
          <p:cNvSpPr>
            <a:spLocks noGrp="1"/>
          </p:cNvSpPr>
          <p:nvPr>
            <p:ph type="sldNum" sz="quarter" idx="12"/>
          </p:nvPr>
        </p:nvSpPr>
        <p:spPr/>
        <p:txBody>
          <a:bodyPr/>
          <a:lstStyle/>
          <a:p>
            <a:fld id="{34216374-E7D6-4C74-ADA3-2C9987A1DEB2}" type="slidenum">
              <a:rPr lang="en-US" smtClean="0"/>
              <a:t>60</a:t>
            </a:fld>
            <a:endParaRPr lang="en-US"/>
          </a:p>
        </p:txBody>
      </p:sp>
    </p:spTree>
    <p:extLst>
      <p:ext uri="{BB962C8B-B14F-4D97-AF65-F5344CB8AC3E}">
        <p14:creationId xmlns:p14="http://schemas.microsoft.com/office/powerpoint/2010/main" val="214440615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52012D6-57BD-465B-A906-2C4012FB73DB}"/>
              </a:ext>
            </a:extLst>
          </p:cNvPr>
          <p:cNvPicPr>
            <a:picLocks noChangeAspect="1"/>
          </p:cNvPicPr>
          <p:nvPr/>
        </p:nvPicPr>
        <p:blipFill>
          <a:blip r:embed="rId2"/>
          <a:stretch>
            <a:fillRect/>
          </a:stretch>
        </p:blipFill>
        <p:spPr>
          <a:xfrm>
            <a:off x="816989" y="451197"/>
            <a:ext cx="10558021" cy="2544171"/>
          </a:xfrm>
          <a:prstGeom prst="rect">
            <a:avLst/>
          </a:prstGeom>
        </p:spPr>
      </p:pic>
      <p:pic>
        <p:nvPicPr>
          <p:cNvPr id="6" name="Picture 5">
            <a:extLst>
              <a:ext uri="{FF2B5EF4-FFF2-40B4-BE49-F238E27FC236}">
                <a16:creationId xmlns:a16="http://schemas.microsoft.com/office/drawing/2014/main" id="{C9C058CA-8711-DB5E-1D28-F892FE9F218F}"/>
              </a:ext>
            </a:extLst>
          </p:cNvPr>
          <p:cNvPicPr>
            <a:picLocks noChangeAspect="1"/>
          </p:cNvPicPr>
          <p:nvPr/>
        </p:nvPicPr>
        <p:blipFill>
          <a:blip r:embed="rId3"/>
          <a:stretch>
            <a:fillRect/>
          </a:stretch>
        </p:blipFill>
        <p:spPr>
          <a:xfrm>
            <a:off x="1454868" y="2903456"/>
            <a:ext cx="9489652" cy="3737728"/>
          </a:xfrm>
          <a:prstGeom prst="rect">
            <a:avLst/>
          </a:prstGeom>
        </p:spPr>
      </p:pic>
      <p:sp>
        <p:nvSpPr>
          <p:cNvPr id="2" name="Slide Number Placeholder 1">
            <a:extLst>
              <a:ext uri="{FF2B5EF4-FFF2-40B4-BE49-F238E27FC236}">
                <a16:creationId xmlns:a16="http://schemas.microsoft.com/office/drawing/2014/main" id="{53A0CB3B-45A8-E0D8-D672-9216ADF78A27}"/>
              </a:ext>
            </a:extLst>
          </p:cNvPr>
          <p:cNvSpPr>
            <a:spLocks noGrp="1"/>
          </p:cNvSpPr>
          <p:nvPr>
            <p:ph type="sldNum" sz="quarter" idx="12"/>
          </p:nvPr>
        </p:nvSpPr>
        <p:spPr/>
        <p:txBody>
          <a:bodyPr/>
          <a:lstStyle/>
          <a:p>
            <a:fld id="{34216374-E7D6-4C74-ADA3-2C9987A1DEB2}" type="slidenum">
              <a:rPr lang="en-US" smtClean="0"/>
              <a:t>61</a:t>
            </a:fld>
            <a:endParaRPr lang="en-US"/>
          </a:p>
        </p:txBody>
      </p:sp>
    </p:spTree>
    <p:extLst>
      <p:ext uri="{BB962C8B-B14F-4D97-AF65-F5344CB8AC3E}">
        <p14:creationId xmlns:p14="http://schemas.microsoft.com/office/powerpoint/2010/main" val="103734899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5FD5CFB-0703-429A-4EB1-82B05EEFA2FF}"/>
              </a:ext>
            </a:extLst>
          </p:cNvPr>
          <p:cNvPicPr>
            <a:picLocks noChangeAspect="1"/>
          </p:cNvPicPr>
          <p:nvPr/>
        </p:nvPicPr>
        <p:blipFill>
          <a:blip r:embed="rId2"/>
          <a:stretch>
            <a:fillRect/>
          </a:stretch>
        </p:blipFill>
        <p:spPr>
          <a:xfrm>
            <a:off x="619027" y="534970"/>
            <a:ext cx="10953946" cy="5788059"/>
          </a:xfrm>
          <a:prstGeom prst="rect">
            <a:avLst/>
          </a:prstGeom>
        </p:spPr>
      </p:pic>
      <p:sp>
        <p:nvSpPr>
          <p:cNvPr id="2" name="Slide Number Placeholder 1">
            <a:extLst>
              <a:ext uri="{FF2B5EF4-FFF2-40B4-BE49-F238E27FC236}">
                <a16:creationId xmlns:a16="http://schemas.microsoft.com/office/drawing/2014/main" id="{749C5E9E-CE1B-CB35-B84E-81FBCBEF8B61}"/>
              </a:ext>
            </a:extLst>
          </p:cNvPr>
          <p:cNvSpPr>
            <a:spLocks noGrp="1"/>
          </p:cNvSpPr>
          <p:nvPr>
            <p:ph type="sldNum" sz="quarter" idx="12"/>
          </p:nvPr>
        </p:nvSpPr>
        <p:spPr/>
        <p:txBody>
          <a:bodyPr/>
          <a:lstStyle/>
          <a:p>
            <a:fld id="{34216374-E7D6-4C74-ADA3-2C9987A1DEB2}" type="slidenum">
              <a:rPr lang="en-US" smtClean="0"/>
              <a:t>62</a:t>
            </a:fld>
            <a:endParaRPr lang="en-US"/>
          </a:p>
        </p:txBody>
      </p:sp>
    </p:spTree>
    <p:extLst>
      <p:ext uri="{BB962C8B-B14F-4D97-AF65-F5344CB8AC3E}">
        <p14:creationId xmlns:p14="http://schemas.microsoft.com/office/powerpoint/2010/main" val="414573891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BAE4FA7-C18E-90D0-F3AA-7B2A6863A9B3}"/>
              </a:ext>
            </a:extLst>
          </p:cNvPr>
          <p:cNvPicPr>
            <a:picLocks noChangeAspect="1"/>
          </p:cNvPicPr>
          <p:nvPr/>
        </p:nvPicPr>
        <p:blipFill>
          <a:blip r:embed="rId2"/>
          <a:stretch>
            <a:fillRect/>
          </a:stretch>
        </p:blipFill>
        <p:spPr>
          <a:xfrm>
            <a:off x="1062087" y="704134"/>
            <a:ext cx="10067826" cy="4989656"/>
          </a:xfrm>
          <a:prstGeom prst="rect">
            <a:avLst/>
          </a:prstGeom>
        </p:spPr>
      </p:pic>
      <p:sp>
        <p:nvSpPr>
          <p:cNvPr id="2" name="Slide Number Placeholder 1">
            <a:extLst>
              <a:ext uri="{FF2B5EF4-FFF2-40B4-BE49-F238E27FC236}">
                <a16:creationId xmlns:a16="http://schemas.microsoft.com/office/drawing/2014/main" id="{210D3739-E37B-6A03-84F3-EA210B35902D}"/>
              </a:ext>
            </a:extLst>
          </p:cNvPr>
          <p:cNvSpPr>
            <a:spLocks noGrp="1"/>
          </p:cNvSpPr>
          <p:nvPr>
            <p:ph type="sldNum" sz="quarter" idx="12"/>
          </p:nvPr>
        </p:nvSpPr>
        <p:spPr/>
        <p:txBody>
          <a:bodyPr/>
          <a:lstStyle/>
          <a:p>
            <a:fld id="{34216374-E7D6-4C74-ADA3-2C9987A1DEB2}" type="slidenum">
              <a:rPr lang="en-US" smtClean="0"/>
              <a:t>63</a:t>
            </a:fld>
            <a:endParaRPr lang="en-US"/>
          </a:p>
        </p:txBody>
      </p:sp>
    </p:spTree>
    <p:extLst>
      <p:ext uri="{BB962C8B-B14F-4D97-AF65-F5344CB8AC3E}">
        <p14:creationId xmlns:p14="http://schemas.microsoft.com/office/powerpoint/2010/main" val="186150771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78DBEF1-8A0F-F349-5E4F-C5EC2D3C3C58}"/>
              </a:ext>
            </a:extLst>
          </p:cNvPr>
          <p:cNvSpPr>
            <a:spLocks noGrp="1"/>
          </p:cNvSpPr>
          <p:nvPr>
            <p:ph type="sldNum" sz="quarter" idx="12"/>
          </p:nvPr>
        </p:nvSpPr>
        <p:spPr/>
        <p:txBody>
          <a:bodyPr/>
          <a:lstStyle/>
          <a:p>
            <a:fld id="{34216374-E7D6-4C74-ADA3-2C9987A1DEB2}" type="slidenum">
              <a:rPr lang="en-US" smtClean="0"/>
              <a:t>64</a:t>
            </a:fld>
            <a:endParaRPr lang="en-US"/>
          </a:p>
        </p:txBody>
      </p:sp>
      <p:sp>
        <p:nvSpPr>
          <p:cNvPr id="6" name="TextBox 5">
            <a:extLst>
              <a:ext uri="{FF2B5EF4-FFF2-40B4-BE49-F238E27FC236}">
                <a16:creationId xmlns:a16="http://schemas.microsoft.com/office/drawing/2014/main" id="{4AAB8BC4-CB9B-5C9C-ED1D-2087878C0FF7}"/>
              </a:ext>
            </a:extLst>
          </p:cNvPr>
          <p:cNvSpPr txBox="1"/>
          <p:nvPr/>
        </p:nvSpPr>
        <p:spPr>
          <a:xfrm>
            <a:off x="3154017" y="1959077"/>
            <a:ext cx="6096000" cy="2039020"/>
          </a:xfrm>
          <a:prstGeom prst="rect">
            <a:avLst/>
          </a:prstGeom>
          <a:noFill/>
        </p:spPr>
        <p:txBody>
          <a:bodyPr wrap="square">
            <a:spAutoFit/>
          </a:bodyPr>
          <a:lstStyle/>
          <a:p>
            <a:pPr marL="0" marR="0" algn="ctr">
              <a:lnSpc>
                <a:spcPct val="107000"/>
              </a:lnSpc>
              <a:spcBef>
                <a:spcPts val="0"/>
              </a:spcBef>
              <a:spcAft>
                <a:spcPts val="0"/>
              </a:spcAft>
            </a:pPr>
            <a:r>
              <a:rPr lang="en-US" sz="4000" dirty="0">
                <a:effectLst/>
                <a:latin typeface="Calibri" panose="020F0502020204030204" pitchFamily="34" charset="0"/>
                <a:ea typeface="Calibri" panose="020F0502020204030204" pitchFamily="34" charset="0"/>
                <a:cs typeface="Times New Roman" panose="02020603050405020304" pitchFamily="18" charset="0"/>
              </a:rPr>
              <a:t>Details on Conductivity &amp; SAR</a:t>
            </a:r>
          </a:p>
          <a:p>
            <a:pPr marL="0" marR="0" algn="ctr">
              <a:lnSpc>
                <a:spcPct val="107000"/>
              </a:lnSpc>
              <a:spcBef>
                <a:spcPts val="0"/>
              </a:spcBef>
              <a:spcAft>
                <a:spcPts val="0"/>
              </a:spcAft>
            </a:pPr>
            <a:r>
              <a:rPr lang="en-US" sz="4000" dirty="0">
                <a:latin typeface="Calibri" panose="020F0502020204030204" pitchFamily="34" charset="0"/>
                <a:ea typeface="Calibri" panose="020F0502020204030204" pitchFamily="34" charset="0"/>
                <a:cs typeface="Times New Roman" panose="02020603050405020304" pitchFamily="18" charset="0"/>
              </a:rPr>
              <a:t>Week 7</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7996113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0C88384-7639-5DB0-4633-737853733DF7}"/>
              </a:ext>
            </a:extLst>
          </p:cNvPr>
          <p:cNvPicPr>
            <a:picLocks noChangeAspect="1"/>
          </p:cNvPicPr>
          <p:nvPr/>
        </p:nvPicPr>
        <p:blipFill>
          <a:blip r:embed="rId2"/>
          <a:stretch>
            <a:fillRect/>
          </a:stretch>
        </p:blipFill>
        <p:spPr>
          <a:xfrm>
            <a:off x="958392" y="605672"/>
            <a:ext cx="10275216" cy="5646656"/>
          </a:xfrm>
          <a:prstGeom prst="rect">
            <a:avLst/>
          </a:prstGeom>
        </p:spPr>
      </p:pic>
      <p:sp>
        <p:nvSpPr>
          <p:cNvPr id="2" name="Slide Number Placeholder 1">
            <a:extLst>
              <a:ext uri="{FF2B5EF4-FFF2-40B4-BE49-F238E27FC236}">
                <a16:creationId xmlns:a16="http://schemas.microsoft.com/office/drawing/2014/main" id="{CC91CF49-B27A-56D1-2187-555FB4BA0CFE}"/>
              </a:ext>
            </a:extLst>
          </p:cNvPr>
          <p:cNvSpPr>
            <a:spLocks noGrp="1"/>
          </p:cNvSpPr>
          <p:nvPr>
            <p:ph type="sldNum" sz="quarter" idx="12"/>
          </p:nvPr>
        </p:nvSpPr>
        <p:spPr/>
        <p:txBody>
          <a:bodyPr/>
          <a:lstStyle/>
          <a:p>
            <a:fld id="{34216374-E7D6-4C74-ADA3-2C9987A1DEB2}" type="slidenum">
              <a:rPr lang="en-US" smtClean="0"/>
              <a:t>65</a:t>
            </a:fld>
            <a:endParaRPr lang="en-US"/>
          </a:p>
        </p:txBody>
      </p:sp>
    </p:spTree>
    <p:extLst>
      <p:ext uri="{BB962C8B-B14F-4D97-AF65-F5344CB8AC3E}">
        <p14:creationId xmlns:p14="http://schemas.microsoft.com/office/powerpoint/2010/main" val="254901796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E17DDB0-8B0F-D387-25AD-323AAB2B6D65}"/>
              </a:ext>
            </a:extLst>
          </p:cNvPr>
          <p:cNvPicPr>
            <a:picLocks noChangeAspect="1"/>
          </p:cNvPicPr>
          <p:nvPr/>
        </p:nvPicPr>
        <p:blipFill>
          <a:blip r:embed="rId2"/>
          <a:stretch>
            <a:fillRect/>
          </a:stretch>
        </p:blipFill>
        <p:spPr>
          <a:xfrm>
            <a:off x="612742" y="483123"/>
            <a:ext cx="10473179" cy="5891753"/>
          </a:xfrm>
          <a:prstGeom prst="rect">
            <a:avLst/>
          </a:prstGeom>
        </p:spPr>
      </p:pic>
      <p:sp>
        <p:nvSpPr>
          <p:cNvPr id="2" name="Slide Number Placeholder 1">
            <a:extLst>
              <a:ext uri="{FF2B5EF4-FFF2-40B4-BE49-F238E27FC236}">
                <a16:creationId xmlns:a16="http://schemas.microsoft.com/office/drawing/2014/main" id="{BF6E8F99-FE55-0EF3-7058-B15F59F2AF53}"/>
              </a:ext>
            </a:extLst>
          </p:cNvPr>
          <p:cNvSpPr>
            <a:spLocks noGrp="1"/>
          </p:cNvSpPr>
          <p:nvPr>
            <p:ph type="sldNum" sz="quarter" idx="12"/>
          </p:nvPr>
        </p:nvSpPr>
        <p:spPr/>
        <p:txBody>
          <a:bodyPr/>
          <a:lstStyle/>
          <a:p>
            <a:fld id="{34216374-E7D6-4C74-ADA3-2C9987A1DEB2}" type="slidenum">
              <a:rPr lang="en-US" smtClean="0"/>
              <a:t>66</a:t>
            </a:fld>
            <a:endParaRPr lang="en-US"/>
          </a:p>
        </p:txBody>
      </p:sp>
    </p:spTree>
    <p:extLst>
      <p:ext uri="{BB962C8B-B14F-4D97-AF65-F5344CB8AC3E}">
        <p14:creationId xmlns:p14="http://schemas.microsoft.com/office/powerpoint/2010/main" val="168333777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2318FAA-2AED-2095-FCE2-CCC7A75F5B41}"/>
              </a:ext>
            </a:extLst>
          </p:cNvPr>
          <p:cNvPicPr>
            <a:picLocks noChangeAspect="1"/>
          </p:cNvPicPr>
          <p:nvPr/>
        </p:nvPicPr>
        <p:blipFill>
          <a:blip r:embed="rId2"/>
          <a:stretch>
            <a:fillRect/>
          </a:stretch>
        </p:blipFill>
        <p:spPr>
          <a:xfrm>
            <a:off x="1508288" y="857839"/>
            <a:ext cx="9371814" cy="5410985"/>
          </a:xfrm>
          <a:prstGeom prst="rect">
            <a:avLst/>
          </a:prstGeom>
        </p:spPr>
      </p:pic>
      <p:sp>
        <p:nvSpPr>
          <p:cNvPr id="2" name="Slide Number Placeholder 1">
            <a:extLst>
              <a:ext uri="{FF2B5EF4-FFF2-40B4-BE49-F238E27FC236}">
                <a16:creationId xmlns:a16="http://schemas.microsoft.com/office/drawing/2014/main" id="{007B0D86-AEDA-8980-DE71-C35419ADE87F}"/>
              </a:ext>
            </a:extLst>
          </p:cNvPr>
          <p:cNvSpPr>
            <a:spLocks noGrp="1"/>
          </p:cNvSpPr>
          <p:nvPr>
            <p:ph type="sldNum" sz="quarter" idx="12"/>
          </p:nvPr>
        </p:nvSpPr>
        <p:spPr/>
        <p:txBody>
          <a:bodyPr/>
          <a:lstStyle/>
          <a:p>
            <a:fld id="{34216374-E7D6-4C74-ADA3-2C9987A1DEB2}" type="slidenum">
              <a:rPr lang="en-US" smtClean="0"/>
              <a:t>67</a:t>
            </a:fld>
            <a:endParaRPr lang="en-US"/>
          </a:p>
        </p:txBody>
      </p:sp>
    </p:spTree>
    <p:extLst>
      <p:ext uri="{BB962C8B-B14F-4D97-AF65-F5344CB8AC3E}">
        <p14:creationId xmlns:p14="http://schemas.microsoft.com/office/powerpoint/2010/main" val="306814659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2226330-8770-569B-63FC-D22C94C1BF50}"/>
              </a:ext>
            </a:extLst>
          </p:cNvPr>
          <p:cNvPicPr>
            <a:picLocks noChangeAspect="1"/>
          </p:cNvPicPr>
          <p:nvPr/>
        </p:nvPicPr>
        <p:blipFill>
          <a:blip r:embed="rId2"/>
          <a:stretch>
            <a:fillRect/>
          </a:stretch>
        </p:blipFill>
        <p:spPr>
          <a:xfrm>
            <a:off x="763571" y="565608"/>
            <a:ext cx="10124387" cy="5486400"/>
          </a:xfrm>
          <a:prstGeom prst="rect">
            <a:avLst/>
          </a:prstGeom>
        </p:spPr>
      </p:pic>
      <p:sp>
        <p:nvSpPr>
          <p:cNvPr id="2" name="Slide Number Placeholder 1">
            <a:extLst>
              <a:ext uri="{FF2B5EF4-FFF2-40B4-BE49-F238E27FC236}">
                <a16:creationId xmlns:a16="http://schemas.microsoft.com/office/drawing/2014/main" id="{E4266BBC-3661-7FBC-7BD5-94726C9E9028}"/>
              </a:ext>
            </a:extLst>
          </p:cNvPr>
          <p:cNvSpPr>
            <a:spLocks noGrp="1"/>
          </p:cNvSpPr>
          <p:nvPr>
            <p:ph type="sldNum" sz="quarter" idx="12"/>
          </p:nvPr>
        </p:nvSpPr>
        <p:spPr/>
        <p:txBody>
          <a:bodyPr/>
          <a:lstStyle/>
          <a:p>
            <a:fld id="{34216374-E7D6-4C74-ADA3-2C9987A1DEB2}" type="slidenum">
              <a:rPr lang="en-US" smtClean="0"/>
              <a:t>68</a:t>
            </a:fld>
            <a:endParaRPr lang="en-US"/>
          </a:p>
        </p:txBody>
      </p:sp>
    </p:spTree>
    <p:extLst>
      <p:ext uri="{BB962C8B-B14F-4D97-AF65-F5344CB8AC3E}">
        <p14:creationId xmlns:p14="http://schemas.microsoft.com/office/powerpoint/2010/main" val="234103584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64E21A2-45AB-7932-C6A2-F1E24D3CD1DB}"/>
              </a:ext>
            </a:extLst>
          </p:cNvPr>
          <p:cNvSpPr>
            <a:spLocks noGrp="1"/>
          </p:cNvSpPr>
          <p:nvPr>
            <p:ph type="sldNum" sz="quarter" idx="12"/>
          </p:nvPr>
        </p:nvSpPr>
        <p:spPr/>
        <p:txBody>
          <a:bodyPr/>
          <a:lstStyle/>
          <a:p>
            <a:fld id="{34216374-E7D6-4C74-ADA3-2C9987A1DEB2}" type="slidenum">
              <a:rPr lang="en-US" smtClean="0"/>
              <a:t>69</a:t>
            </a:fld>
            <a:endParaRPr lang="en-US"/>
          </a:p>
        </p:txBody>
      </p:sp>
      <p:sp>
        <p:nvSpPr>
          <p:cNvPr id="6" name="TextBox 5">
            <a:extLst>
              <a:ext uri="{FF2B5EF4-FFF2-40B4-BE49-F238E27FC236}">
                <a16:creationId xmlns:a16="http://schemas.microsoft.com/office/drawing/2014/main" id="{AF93C6FD-EFB3-3C84-3C82-C777BBCA4C44}"/>
              </a:ext>
            </a:extLst>
          </p:cNvPr>
          <p:cNvSpPr txBox="1"/>
          <p:nvPr/>
        </p:nvSpPr>
        <p:spPr>
          <a:xfrm>
            <a:off x="3286539" y="2293490"/>
            <a:ext cx="6096000" cy="1938992"/>
          </a:xfrm>
          <a:prstGeom prst="rect">
            <a:avLst/>
          </a:prstGeom>
          <a:noFill/>
        </p:spPr>
        <p:txBody>
          <a:bodyPr wrap="square">
            <a:spAutoFit/>
          </a:bodyPr>
          <a:lstStyle/>
          <a:p>
            <a:pPr algn="ctr"/>
            <a:r>
              <a:rPr lang="en-US" sz="4000" dirty="0">
                <a:effectLst/>
                <a:latin typeface="Calibri" panose="020F0502020204030204" pitchFamily="34" charset="0"/>
                <a:ea typeface="Calibri" panose="020F0502020204030204" pitchFamily="34" charset="0"/>
                <a:cs typeface="Times New Roman" panose="02020603050405020304" pitchFamily="18" charset="0"/>
              </a:rPr>
              <a:t>Head Diversion &amp; Storage Diversion work</a:t>
            </a:r>
          </a:p>
          <a:p>
            <a:pPr algn="ctr"/>
            <a:r>
              <a:rPr lang="en-US" sz="4000" dirty="0">
                <a:latin typeface="Calibri" panose="020F0502020204030204" pitchFamily="34" charset="0"/>
                <a:ea typeface="Calibri" panose="020F0502020204030204" pitchFamily="34" charset="0"/>
                <a:cs typeface="Times New Roman" panose="02020603050405020304" pitchFamily="18" charset="0"/>
              </a:rPr>
              <a:t>Week 8</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266727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865FA687-48CA-0A51-1397-A59BC230D971}"/>
              </a:ext>
            </a:extLst>
          </p:cNvPr>
          <p:cNvGraphicFramePr>
            <a:graphicFrameLocks noGrp="1"/>
          </p:cNvGraphicFramePr>
          <p:nvPr>
            <p:extLst>
              <p:ext uri="{D42A27DB-BD31-4B8C-83A1-F6EECF244321}">
                <p14:modId xmlns:p14="http://schemas.microsoft.com/office/powerpoint/2010/main" val="1454280074"/>
              </p:ext>
            </p:extLst>
          </p:nvPr>
        </p:nvGraphicFramePr>
        <p:xfrm>
          <a:off x="663362" y="2900524"/>
          <a:ext cx="10483777" cy="2304542"/>
        </p:xfrm>
        <a:graphic>
          <a:graphicData uri="http://schemas.openxmlformats.org/drawingml/2006/table">
            <a:tbl>
              <a:tblPr firstRow="1" firstCol="1" bandRow="1"/>
              <a:tblGrid>
                <a:gridCol w="526724">
                  <a:extLst>
                    <a:ext uri="{9D8B030D-6E8A-4147-A177-3AD203B41FA5}">
                      <a16:colId xmlns:a16="http://schemas.microsoft.com/office/drawing/2014/main" val="3059559938"/>
                    </a:ext>
                  </a:extLst>
                </a:gridCol>
                <a:gridCol w="4007691">
                  <a:extLst>
                    <a:ext uri="{9D8B030D-6E8A-4147-A177-3AD203B41FA5}">
                      <a16:colId xmlns:a16="http://schemas.microsoft.com/office/drawing/2014/main" val="2672744642"/>
                    </a:ext>
                  </a:extLst>
                </a:gridCol>
                <a:gridCol w="1717582">
                  <a:extLst>
                    <a:ext uri="{9D8B030D-6E8A-4147-A177-3AD203B41FA5}">
                      <a16:colId xmlns:a16="http://schemas.microsoft.com/office/drawing/2014/main" val="227144734"/>
                    </a:ext>
                  </a:extLst>
                </a:gridCol>
                <a:gridCol w="1660330">
                  <a:extLst>
                    <a:ext uri="{9D8B030D-6E8A-4147-A177-3AD203B41FA5}">
                      <a16:colId xmlns:a16="http://schemas.microsoft.com/office/drawing/2014/main" val="1404999174"/>
                    </a:ext>
                  </a:extLst>
                </a:gridCol>
                <a:gridCol w="1285725">
                  <a:extLst>
                    <a:ext uri="{9D8B030D-6E8A-4147-A177-3AD203B41FA5}">
                      <a16:colId xmlns:a16="http://schemas.microsoft.com/office/drawing/2014/main" val="806740111"/>
                    </a:ext>
                  </a:extLst>
                </a:gridCol>
                <a:gridCol w="1285725">
                  <a:extLst>
                    <a:ext uri="{9D8B030D-6E8A-4147-A177-3AD203B41FA5}">
                      <a16:colId xmlns:a16="http://schemas.microsoft.com/office/drawing/2014/main" val="790094019"/>
                    </a:ext>
                  </a:extLst>
                </a:gridCol>
              </a:tblGrid>
              <a:tr h="547662">
                <a:tc>
                  <a:txBody>
                    <a:bodyPr/>
                    <a:lstStyle/>
                    <a:p>
                      <a:pPr marL="0" marR="0" algn="ctr">
                        <a:lnSpc>
                          <a:spcPct val="107000"/>
                        </a:lnSpc>
                        <a:spcBef>
                          <a:spcPts val="0"/>
                        </a:spcBef>
                        <a:spcAft>
                          <a:spcPts val="0"/>
                        </a:spcAft>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15</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5116" marR="551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Design of irrigation canal</a:t>
                      </a:r>
                    </a:p>
                  </a:txBody>
                  <a:tcPr marL="55116" marR="551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Lecture, discussion, group work</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55116" marR="551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Project, Field visit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5116" marR="551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CLO3</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5116" marR="551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163-183</a:t>
                      </a:r>
                    </a:p>
                  </a:txBody>
                  <a:tcPr marL="55116" marR="551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51168092"/>
                  </a:ext>
                </a:extLst>
              </a:tr>
              <a:tr h="534572">
                <a:tc>
                  <a:txBody>
                    <a:bodyPr/>
                    <a:lstStyle/>
                    <a:p>
                      <a:pPr marL="0" marR="0" algn="ctr">
                        <a:lnSpc>
                          <a:spcPct val="107000"/>
                        </a:lnSpc>
                        <a:spcBef>
                          <a:spcPts val="0"/>
                        </a:spcBef>
                        <a:spcAft>
                          <a:spcPts val="0"/>
                        </a:spcAft>
                      </a:pPr>
                      <a:r>
                        <a:rPr lang="en-US" sz="1200">
                          <a:effectLst/>
                          <a:latin typeface="Times New Roman" panose="02020603050405020304" pitchFamily="18" charset="0"/>
                          <a:ea typeface="Calibri" panose="020F0502020204030204" pitchFamily="34" charset="0"/>
                          <a:cs typeface="Times New Roman" panose="02020603050405020304" pitchFamily="18" charset="0"/>
                        </a:rPr>
                        <a:t>16</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5116" marR="551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Design of irrigation canal</a:t>
                      </a:r>
                    </a:p>
                  </a:txBody>
                  <a:tcPr marL="55116" marR="551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Oral Presentation, debate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5116" marR="551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Quiz, Written Exam</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5116" marR="551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CLO3</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5116" marR="551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163-183</a:t>
                      </a:r>
                    </a:p>
                  </a:txBody>
                  <a:tcPr marL="55116" marR="551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83443634"/>
                  </a:ext>
                </a:extLst>
              </a:tr>
              <a:tr h="0">
                <a:tc>
                  <a:txBody>
                    <a:bodyPr/>
                    <a:lstStyle/>
                    <a:p>
                      <a:pPr marL="0" marR="0" algn="ctr">
                        <a:lnSpc>
                          <a:spcPct val="107000"/>
                        </a:lnSpc>
                        <a:spcBef>
                          <a:spcPts val="0"/>
                        </a:spcBef>
                        <a:spcAft>
                          <a:spcPts val="0"/>
                        </a:spcAft>
                      </a:pPr>
                      <a:r>
                        <a:rPr lang="en-US" sz="1200">
                          <a:effectLst/>
                          <a:latin typeface="Times New Roman" panose="02020603050405020304" pitchFamily="18" charset="0"/>
                          <a:ea typeface="Calibri" panose="020F0502020204030204" pitchFamily="34" charset="0"/>
                          <a:cs typeface="Times New Roman" panose="02020603050405020304" pitchFamily="18" charset="0"/>
                        </a:rPr>
                        <a:t>17</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5116" marR="551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Practice and Exercise, Practice and Exercise, Practice and Exercise</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55116" marR="551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Video lecture</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55116" marR="551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Assignment, Written, Quiz</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5116" marR="551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CLO3</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5116" marR="551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184</a:t>
                      </a:r>
                    </a:p>
                  </a:txBody>
                  <a:tcPr marL="55116" marR="551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4218160"/>
                  </a:ext>
                </a:extLst>
              </a:tr>
            </a:tbl>
          </a:graphicData>
        </a:graphic>
      </p:graphicFrame>
      <p:sp>
        <p:nvSpPr>
          <p:cNvPr id="2" name="Slide Number Placeholder 1">
            <a:extLst>
              <a:ext uri="{FF2B5EF4-FFF2-40B4-BE49-F238E27FC236}">
                <a16:creationId xmlns:a16="http://schemas.microsoft.com/office/drawing/2014/main" id="{95913638-075A-5744-B61F-AD9C93532B42}"/>
              </a:ext>
            </a:extLst>
          </p:cNvPr>
          <p:cNvSpPr>
            <a:spLocks noGrp="1"/>
          </p:cNvSpPr>
          <p:nvPr>
            <p:ph type="sldNum" sz="quarter" idx="12"/>
          </p:nvPr>
        </p:nvSpPr>
        <p:spPr/>
        <p:txBody>
          <a:bodyPr/>
          <a:lstStyle/>
          <a:p>
            <a:fld id="{34216374-E7D6-4C74-ADA3-2C9987A1DEB2}" type="slidenum">
              <a:rPr lang="en-US" smtClean="0"/>
              <a:t>7</a:t>
            </a:fld>
            <a:endParaRPr lang="en-US"/>
          </a:p>
        </p:txBody>
      </p:sp>
      <p:graphicFrame>
        <p:nvGraphicFramePr>
          <p:cNvPr id="3" name="Table 2">
            <a:extLst>
              <a:ext uri="{FF2B5EF4-FFF2-40B4-BE49-F238E27FC236}">
                <a16:creationId xmlns:a16="http://schemas.microsoft.com/office/drawing/2014/main" id="{830C133D-9B77-65AD-DC63-17E5589DAC89}"/>
              </a:ext>
            </a:extLst>
          </p:cNvPr>
          <p:cNvGraphicFramePr>
            <a:graphicFrameLocks noGrp="1"/>
          </p:cNvGraphicFramePr>
          <p:nvPr>
            <p:extLst>
              <p:ext uri="{D42A27DB-BD31-4B8C-83A1-F6EECF244321}">
                <p14:modId xmlns:p14="http://schemas.microsoft.com/office/powerpoint/2010/main" val="324266926"/>
              </p:ext>
            </p:extLst>
          </p:nvPr>
        </p:nvGraphicFramePr>
        <p:xfrm>
          <a:off x="663363" y="602268"/>
          <a:ext cx="10483777" cy="2298256"/>
        </p:xfrm>
        <a:graphic>
          <a:graphicData uri="http://schemas.openxmlformats.org/drawingml/2006/table">
            <a:tbl>
              <a:tblPr firstRow="1" firstCol="1" bandRow="1"/>
              <a:tblGrid>
                <a:gridCol w="526724">
                  <a:extLst>
                    <a:ext uri="{9D8B030D-6E8A-4147-A177-3AD203B41FA5}">
                      <a16:colId xmlns:a16="http://schemas.microsoft.com/office/drawing/2014/main" val="290786500"/>
                    </a:ext>
                  </a:extLst>
                </a:gridCol>
                <a:gridCol w="4007691">
                  <a:extLst>
                    <a:ext uri="{9D8B030D-6E8A-4147-A177-3AD203B41FA5}">
                      <a16:colId xmlns:a16="http://schemas.microsoft.com/office/drawing/2014/main" val="3023279872"/>
                    </a:ext>
                  </a:extLst>
                </a:gridCol>
                <a:gridCol w="1717582">
                  <a:extLst>
                    <a:ext uri="{9D8B030D-6E8A-4147-A177-3AD203B41FA5}">
                      <a16:colId xmlns:a16="http://schemas.microsoft.com/office/drawing/2014/main" val="2625012907"/>
                    </a:ext>
                  </a:extLst>
                </a:gridCol>
                <a:gridCol w="1660330">
                  <a:extLst>
                    <a:ext uri="{9D8B030D-6E8A-4147-A177-3AD203B41FA5}">
                      <a16:colId xmlns:a16="http://schemas.microsoft.com/office/drawing/2014/main" val="1964032354"/>
                    </a:ext>
                  </a:extLst>
                </a:gridCol>
                <a:gridCol w="1285725">
                  <a:extLst>
                    <a:ext uri="{9D8B030D-6E8A-4147-A177-3AD203B41FA5}">
                      <a16:colId xmlns:a16="http://schemas.microsoft.com/office/drawing/2014/main" val="3303105871"/>
                    </a:ext>
                  </a:extLst>
                </a:gridCol>
                <a:gridCol w="1285725">
                  <a:extLst>
                    <a:ext uri="{9D8B030D-6E8A-4147-A177-3AD203B41FA5}">
                      <a16:colId xmlns:a16="http://schemas.microsoft.com/office/drawing/2014/main" val="729161432"/>
                    </a:ext>
                  </a:extLst>
                </a:gridCol>
              </a:tblGrid>
              <a:tr h="0">
                <a:tc>
                  <a:txBody>
                    <a:bodyPr/>
                    <a:lstStyle/>
                    <a:p>
                      <a:pPr marL="0" marR="0" algn="ctr">
                        <a:lnSpc>
                          <a:spcPct val="107000"/>
                        </a:lnSpc>
                        <a:spcBef>
                          <a:spcPts val="0"/>
                        </a:spcBef>
                        <a:spcAft>
                          <a:spcPts val="0"/>
                        </a:spcAft>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11</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5116" marR="551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Method Of Estimation of design flood</a:t>
                      </a:r>
                    </a:p>
                  </a:txBody>
                  <a:tcPr marL="55116" marR="551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Lecture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5116" marR="551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Quiz, Written Exam</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5116" marR="551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CLO3</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5116" marR="551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92-134</a:t>
                      </a:r>
                    </a:p>
                  </a:txBody>
                  <a:tcPr marL="55116" marR="551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55277754"/>
                  </a:ext>
                </a:extLst>
              </a:tr>
              <a:tr h="353410">
                <a:tc>
                  <a:txBody>
                    <a:bodyPr/>
                    <a:lstStyle/>
                    <a:p>
                      <a:pPr marL="0" marR="0" algn="ctr">
                        <a:lnSpc>
                          <a:spcPct val="107000"/>
                        </a:lnSpc>
                        <a:spcBef>
                          <a:spcPts val="0"/>
                        </a:spcBef>
                        <a:spcAft>
                          <a:spcPts val="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12</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55116" marR="551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Method Of Estimation of design flood</a:t>
                      </a:r>
                    </a:p>
                  </a:txBody>
                  <a:tcPr marL="55116" marR="551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Project exhibition</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5116" marR="551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Assignment, Written, Quiz</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5116" marR="551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CLO3</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5116" marR="551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92-134</a:t>
                      </a:r>
                    </a:p>
                  </a:txBody>
                  <a:tcPr marL="55116" marR="551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10058522"/>
                  </a:ext>
                </a:extLst>
              </a:tr>
              <a:tr h="353410">
                <a:tc>
                  <a:txBody>
                    <a:bodyPr/>
                    <a:lstStyle/>
                    <a:p>
                      <a:pPr marL="0" marR="0" algn="ctr">
                        <a:lnSpc>
                          <a:spcPct val="107000"/>
                        </a:lnSpc>
                        <a:spcBef>
                          <a:spcPts val="0"/>
                        </a:spcBef>
                        <a:spcAft>
                          <a:spcPts val="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13</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55116" marR="551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Structural &amp; Non Structural measures for flood management</a:t>
                      </a:r>
                    </a:p>
                  </a:txBody>
                  <a:tcPr marL="55116" marR="551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Discussion, Video Presentation</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5116" marR="551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Report writing, Demonstration</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5116" marR="551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CLO3</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5116" marR="551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136-155</a:t>
                      </a:r>
                    </a:p>
                  </a:txBody>
                  <a:tcPr marL="55116" marR="551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46851736"/>
                  </a:ext>
                </a:extLst>
              </a:tr>
              <a:tr h="353410">
                <a:tc>
                  <a:txBody>
                    <a:bodyPr/>
                    <a:lstStyle/>
                    <a:p>
                      <a:pPr marL="0" marR="0" algn="ctr">
                        <a:lnSpc>
                          <a:spcPct val="107000"/>
                        </a:lnSpc>
                        <a:spcBef>
                          <a:spcPts val="0"/>
                        </a:spcBef>
                        <a:spcAft>
                          <a:spcPts val="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14</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55116" marR="551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Structural &amp; Non Structural measures for flood management</a:t>
                      </a:r>
                    </a:p>
                  </a:txBody>
                  <a:tcPr marL="55116" marR="551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Case-based Learning, Demonstration</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5116" marR="551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Viva, Quiz</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5116" marR="551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CLO3</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5116" marR="551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157-161</a:t>
                      </a:r>
                    </a:p>
                  </a:txBody>
                  <a:tcPr marL="55116" marR="551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84968890"/>
                  </a:ext>
                </a:extLst>
              </a:tr>
            </a:tbl>
          </a:graphicData>
        </a:graphic>
      </p:graphicFrame>
    </p:spTree>
    <p:extLst>
      <p:ext uri="{BB962C8B-B14F-4D97-AF65-F5344CB8AC3E}">
        <p14:creationId xmlns:p14="http://schemas.microsoft.com/office/powerpoint/2010/main" val="279483571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rot="16200000">
            <a:off x="3780973" y="-1871870"/>
            <a:ext cx="4630052" cy="10601739"/>
          </a:xfrm>
          <a:prstGeom prst="rect">
            <a:avLst/>
          </a:prstGeom>
        </p:spPr>
      </p:pic>
      <p:sp>
        <p:nvSpPr>
          <p:cNvPr id="3" name="Slide Number Placeholder 2">
            <a:extLst>
              <a:ext uri="{FF2B5EF4-FFF2-40B4-BE49-F238E27FC236}">
                <a16:creationId xmlns:a16="http://schemas.microsoft.com/office/drawing/2014/main" id="{FF3ED7C5-20D7-F214-4795-0132F8130CF5}"/>
              </a:ext>
            </a:extLst>
          </p:cNvPr>
          <p:cNvSpPr>
            <a:spLocks noGrp="1"/>
          </p:cNvSpPr>
          <p:nvPr>
            <p:ph type="sldNum" sz="quarter" idx="12"/>
          </p:nvPr>
        </p:nvSpPr>
        <p:spPr/>
        <p:txBody>
          <a:bodyPr/>
          <a:lstStyle/>
          <a:p>
            <a:fld id="{34216374-E7D6-4C74-ADA3-2C9987A1DEB2}" type="slidenum">
              <a:rPr lang="en-US" smtClean="0"/>
              <a:t>70</a:t>
            </a:fld>
            <a:endParaRPr lang="en-US"/>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D75AF6C-FB8E-D76E-A408-858A4E5F16D3}"/>
              </a:ext>
            </a:extLst>
          </p:cNvPr>
          <p:cNvPicPr>
            <a:picLocks noChangeAspect="1"/>
          </p:cNvPicPr>
          <p:nvPr/>
        </p:nvPicPr>
        <p:blipFill>
          <a:blip r:embed="rId2"/>
          <a:stretch>
            <a:fillRect/>
          </a:stretch>
        </p:blipFill>
        <p:spPr>
          <a:xfrm rot="16200000">
            <a:off x="3672894" y="-1739350"/>
            <a:ext cx="4846211" cy="10018646"/>
          </a:xfrm>
          <a:prstGeom prst="rect">
            <a:avLst/>
          </a:prstGeom>
        </p:spPr>
      </p:pic>
      <p:sp>
        <p:nvSpPr>
          <p:cNvPr id="3" name="Slide Number Placeholder 2">
            <a:extLst>
              <a:ext uri="{FF2B5EF4-FFF2-40B4-BE49-F238E27FC236}">
                <a16:creationId xmlns:a16="http://schemas.microsoft.com/office/drawing/2014/main" id="{3A191602-4DB0-1270-5766-8B3714033785}"/>
              </a:ext>
            </a:extLst>
          </p:cNvPr>
          <p:cNvSpPr>
            <a:spLocks noGrp="1"/>
          </p:cNvSpPr>
          <p:nvPr>
            <p:ph type="sldNum" sz="quarter" idx="12"/>
          </p:nvPr>
        </p:nvSpPr>
        <p:spPr/>
        <p:txBody>
          <a:bodyPr/>
          <a:lstStyle/>
          <a:p>
            <a:fld id="{34216374-E7D6-4C74-ADA3-2C9987A1DEB2}" type="slidenum">
              <a:rPr lang="en-US" smtClean="0"/>
              <a:t>71</a:t>
            </a:fld>
            <a:endParaRPr lang="en-US"/>
          </a:p>
        </p:txBody>
      </p:sp>
    </p:spTree>
    <p:extLst>
      <p:ext uri="{BB962C8B-B14F-4D97-AF65-F5344CB8AC3E}">
        <p14:creationId xmlns:p14="http://schemas.microsoft.com/office/powerpoint/2010/main" val="329719541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258957" y="766173"/>
            <a:ext cx="9740347" cy="5435844"/>
          </a:xfrm>
          <a:prstGeom prst="rect">
            <a:avLst/>
          </a:prstGeom>
        </p:spPr>
      </p:pic>
      <p:sp>
        <p:nvSpPr>
          <p:cNvPr id="3" name="Slide Number Placeholder 2">
            <a:extLst>
              <a:ext uri="{FF2B5EF4-FFF2-40B4-BE49-F238E27FC236}">
                <a16:creationId xmlns:a16="http://schemas.microsoft.com/office/drawing/2014/main" id="{9F561BCB-455E-DCDC-76C1-6E441A5BE80A}"/>
              </a:ext>
            </a:extLst>
          </p:cNvPr>
          <p:cNvSpPr>
            <a:spLocks noGrp="1"/>
          </p:cNvSpPr>
          <p:nvPr>
            <p:ph type="sldNum" sz="quarter" idx="12"/>
          </p:nvPr>
        </p:nvSpPr>
        <p:spPr/>
        <p:txBody>
          <a:bodyPr/>
          <a:lstStyle/>
          <a:p>
            <a:fld id="{34216374-E7D6-4C74-ADA3-2C9987A1DEB2}" type="slidenum">
              <a:rPr lang="en-US" smtClean="0"/>
              <a:t>72</a:t>
            </a:fld>
            <a:endParaRPr lang="en-US"/>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204563" y="315945"/>
            <a:ext cx="6743971" cy="686566"/>
          </a:xfrm>
          <a:prstGeom prst="rect">
            <a:avLst/>
          </a:prstGeom>
        </p:spPr>
        <p:txBody>
          <a:bodyPr vert="horz" wrap="square" lIns="0" tIns="9366" rIns="0" bIns="0" rtlCol="0" anchor="ctr">
            <a:spAutoFit/>
          </a:bodyPr>
          <a:lstStyle/>
          <a:p>
            <a:pPr marL="8145">
              <a:lnSpc>
                <a:spcPct val="100000"/>
              </a:lnSpc>
              <a:spcBef>
                <a:spcPts val="73"/>
              </a:spcBef>
            </a:pPr>
            <a:r>
              <a:rPr spc="-73" dirty="0"/>
              <a:t>Types</a:t>
            </a:r>
            <a:r>
              <a:rPr spc="-119" dirty="0"/>
              <a:t> </a:t>
            </a:r>
            <a:r>
              <a:rPr spc="-45" dirty="0"/>
              <a:t>of</a:t>
            </a:r>
            <a:r>
              <a:rPr spc="-99" dirty="0"/>
              <a:t> </a:t>
            </a:r>
            <a:r>
              <a:rPr spc="-73" dirty="0"/>
              <a:t>diversion</a:t>
            </a:r>
            <a:r>
              <a:rPr spc="-106" dirty="0"/>
              <a:t> </a:t>
            </a:r>
            <a:r>
              <a:rPr spc="-55" dirty="0"/>
              <a:t>head</a:t>
            </a:r>
            <a:r>
              <a:rPr spc="-103" dirty="0"/>
              <a:t> </a:t>
            </a:r>
            <a:r>
              <a:rPr spc="-32" dirty="0"/>
              <a:t>works</a:t>
            </a:r>
          </a:p>
        </p:txBody>
      </p:sp>
      <p:sp>
        <p:nvSpPr>
          <p:cNvPr id="3" name="object 3"/>
          <p:cNvSpPr txBox="1">
            <a:spLocks noGrp="1"/>
          </p:cNvSpPr>
          <p:nvPr>
            <p:ph type="body" idx="1"/>
          </p:nvPr>
        </p:nvSpPr>
        <p:spPr>
          <a:xfrm>
            <a:off x="1364975" y="1170829"/>
            <a:ext cx="9422296" cy="5119007"/>
          </a:xfrm>
          <a:prstGeom prst="rect">
            <a:avLst/>
          </a:prstGeom>
        </p:spPr>
        <p:txBody>
          <a:bodyPr vert="horz" wrap="square" lIns="0" tIns="32172" rIns="0" bIns="0" rtlCol="0">
            <a:spAutoFit/>
          </a:bodyPr>
          <a:lstStyle/>
          <a:p>
            <a:pPr marL="52532">
              <a:lnSpc>
                <a:spcPct val="100000"/>
              </a:lnSpc>
              <a:spcBef>
                <a:spcPts val="253"/>
              </a:spcBef>
            </a:pPr>
            <a:r>
              <a:rPr sz="2400" spc="-6" dirty="0"/>
              <a:t>Headworks</a:t>
            </a:r>
            <a:r>
              <a:rPr sz="2400" spc="-42" dirty="0"/>
              <a:t> </a:t>
            </a:r>
            <a:r>
              <a:rPr sz="2400" dirty="0"/>
              <a:t>may</a:t>
            </a:r>
            <a:r>
              <a:rPr sz="2400" spc="-35" dirty="0"/>
              <a:t> </a:t>
            </a:r>
            <a:r>
              <a:rPr sz="2400" dirty="0"/>
              <a:t>be</a:t>
            </a:r>
            <a:r>
              <a:rPr sz="2400" spc="-45" dirty="0"/>
              <a:t> </a:t>
            </a:r>
            <a:r>
              <a:rPr sz="2400" dirty="0"/>
              <a:t>divided</a:t>
            </a:r>
            <a:r>
              <a:rPr sz="2400" spc="-45" dirty="0"/>
              <a:t> </a:t>
            </a:r>
            <a:r>
              <a:rPr sz="2400" dirty="0"/>
              <a:t>into</a:t>
            </a:r>
            <a:r>
              <a:rPr sz="2400" spc="-55" dirty="0"/>
              <a:t> </a:t>
            </a:r>
            <a:r>
              <a:rPr sz="2400" dirty="0"/>
              <a:t>two</a:t>
            </a:r>
            <a:r>
              <a:rPr sz="2400" spc="-51" dirty="0"/>
              <a:t> </a:t>
            </a:r>
            <a:r>
              <a:rPr sz="2400" spc="-6" dirty="0"/>
              <a:t>classes:</a:t>
            </a:r>
          </a:p>
          <a:p>
            <a:pPr marL="256145" indent="-248000">
              <a:lnSpc>
                <a:spcPct val="100000"/>
              </a:lnSpc>
              <a:spcBef>
                <a:spcPts val="192"/>
              </a:spcBef>
              <a:buAutoNum type="arabicPeriod"/>
              <a:tabLst>
                <a:tab pos="256145" algn="l"/>
              </a:tabLst>
            </a:pPr>
            <a:r>
              <a:rPr sz="2400" spc="-6" dirty="0"/>
              <a:t>Diversion</a:t>
            </a:r>
            <a:r>
              <a:rPr sz="2400" spc="-55" dirty="0"/>
              <a:t> </a:t>
            </a:r>
            <a:r>
              <a:rPr sz="2400" spc="-6" dirty="0"/>
              <a:t>headwork</a:t>
            </a:r>
          </a:p>
          <a:p>
            <a:pPr marL="256145" indent="-248000">
              <a:lnSpc>
                <a:spcPct val="100000"/>
              </a:lnSpc>
              <a:spcBef>
                <a:spcPts val="186"/>
              </a:spcBef>
              <a:buAutoNum type="arabicPeriod"/>
              <a:tabLst>
                <a:tab pos="256145" algn="l"/>
              </a:tabLst>
            </a:pPr>
            <a:r>
              <a:rPr sz="2400" spc="-6" dirty="0"/>
              <a:t>Storage</a:t>
            </a:r>
            <a:r>
              <a:rPr sz="2400" spc="-32" dirty="0"/>
              <a:t> </a:t>
            </a:r>
            <a:r>
              <a:rPr sz="2400" spc="-6" dirty="0"/>
              <a:t>headwork</a:t>
            </a:r>
          </a:p>
          <a:p>
            <a:pPr>
              <a:lnSpc>
                <a:spcPct val="100000"/>
              </a:lnSpc>
              <a:spcBef>
                <a:spcPts val="356"/>
              </a:spcBef>
              <a:buClr>
                <a:srgbClr val="262626"/>
              </a:buClr>
              <a:buFont typeface="Carlito"/>
              <a:buAutoNum type="arabicPeriod"/>
            </a:pPr>
            <a:endParaRPr sz="2400" spc="-6" dirty="0"/>
          </a:p>
          <a:p>
            <a:pPr marL="8145">
              <a:lnSpc>
                <a:spcPct val="100000"/>
              </a:lnSpc>
            </a:pPr>
            <a:r>
              <a:rPr sz="2400" u="sng" spc="-6" dirty="0">
                <a:uFill>
                  <a:solidFill>
                    <a:srgbClr val="262626"/>
                  </a:solidFill>
                </a:uFill>
              </a:rPr>
              <a:t>Diversion</a:t>
            </a:r>
            <a:r>
              <a:rPr sz="2400" u="sng" spc="-51" dirty="0">
                <a:uFill>
                  <a:solidFill>
                    <a:srgbClr val="262626"/>
                  </a:solidFill>
                </a:uFill>
              </a:rPr>
              <a:t> </a:t>
            </a:r>
            <a:r>
              <a:rPr sz="2400" u="sng" spc="-6" dirty="0">
                <a:uFill>
                  <a:solidFill>
                    <a:srgbClr val="262626"/>
                  </a:solidFill>
                </a:uFill>
              </a:rPr>
              <a:t>headwork:</a:t>
            </a:r>
          </a:p>
          <a:p>
            <a:pPr marL="498851">
              <a:lnSpc>
                <a:spcPct val="100000"/>
              </a:lnSpc>
              <a:spcBef>
                <a:spcPts val="144"/>
              </a:spcBef>
            </a:pPr>
            <a:r>
              <a:rPr sz="2400" spc="-61" dirty="0"/>
              <a:t>To</a:t>
            </a:r>
            <a:r>
              <a:rPr sz="2400" spc="-19" dirty="0"/>
              <a:t> </a:t>
            </a:r>
            <a:r>
              <a:rPr sz="2400" spc="-6" dirty="0"/>
              <a:t>divert</a:t>
            </a:r>
            <a:r>
              <a:rPr sz="2400" spc="-61" dirty="0"/>
              <a:t> </a:t>
            </a:r>
            <a:r>
              <a:rPr sz="2400" spc="-6" dirty="0"/>
              <a:t>required</a:t>
            </a:r>
            <a:r>
              <a:rPr sz="2400" spc="-61" dirty="0"/>
              <a:t> </a:t>
            </a:r>
            <a:r>
              <a:rPr sz="2400" dirty="0"/>
              <a:t>supply</a:t>
            </a:r>
            <a:r>
              <a:rPr sz="2400" spc="-35" dirty="0"/>
              <a:t> </a:t>
            </a:r>
            <a:r>
              <a:rPr sz="2400" dirty="0"/>
              <a:t>to</a:t>
            </a:r>
            <a:r>
              <a:rPr sz="2400" spc="-32" dirty="0"/>
              <a:t> </a:t>
            </a:r>
            <a:r>
              <a:rPr sz="2400" spc="-6" dirty="0"/>
              <a:t>canal</a:t>
            </a:r>
            <a:r>
              <a:rPr sz="2400" spc="-42" dirty="0"/>
              <a:t> </a:t>
            </a:r>
            <a:r>
              <a:rPr sz="2400" dirty="0"/>
              <a:t>from</a:t>
            </a:r>
            <a:r>
              <a:rPr sz="2400" spc="-45" dirty="0"/>
              <a:t> </a:t>
            </a:r>
            <a:r>
              <a:rPr sz="2400" dirty="0"/>
              <a:t>the</a:t>
            </a:r>
            <a:r>
              <a:rPr sz="2400" spc="-45" dirty="0"/>
              <a:t> </a:t>
            </a:r>
            <a:r>
              <a:rPr sz="2400" spc="-26" dirty="0"/>
              <a:t>river.</a:t>
            </a:r>
            <a:r>
              <a:rPr sz="2400" spc="-35" dirty="0"/>
              <a:t> </a:t>
            </a:r>
            <a:r>
              <a:rPr sz="2400" dirty="0"/>
              <a:t>They</a:t>
            </a:r>
            <a:r>
              <a:rPr sz="2400" spc="-42" dirty="0"/>
              <a:t> </a:t>
            </a:r>
            <a:r>
              <a:rPr sz="2400" dirty="0"/>
              <a:t>are</a:t>
            </a:r>
            <a:r>
              <a:rPr sz="2400" spc="-35" dirty="0"/>
              <a:t> </a:t>
            </a:r>
            <a:r>
              <a:rPr sz="2400" dirty="0"/>
              <a:t>two</a:t>
            </a:r>
            <a:r>
              <a:rPr sz="2400" spc="-45" dirty="0"/>
              <a:t> </a:t>
            </a:r>
            <a:r>
              <a:rPr sz="2400" spc="-6" dirty="0"/>
              <a:t>types.</a:t>
            </a:r>
            <a:endParaRPr sz="2400" dirty="0"/>
          </a:p>
          <a:p>
            <a:pPr marL="256145" marR="247593" lvl="1" indent="-248408">
              <a:lnSpc>
                <a:spcPct val="65500"/>
              </a:lnSpc>
              <a:spcBef>
                <a:spcPts val="625"/>
              </a:spcBef>
              <a:buAutoNum type="alphaLcParenR"/>
              <a:tabLst>
                <a:tab pos="256145" algn="l"/>
                <a:tab pos="256959" algn="l"/>
              </a:tabLst>
            </a:pPr>
            <a:r>
              <a:rPr dirty="0">
                <a:solidFill>
                  <a:srgbClr val="262626"/>
                </a:solidFill>
                <a:latin typeface="Carlito"/>
                <a:cs typeface="Carlito"/>
              </a:rPr>
              <a:t>	</a:t>
            </a:r>
            <a:r>
              <a:rPr spc="-22" dirty="0">
                <a:solidFill>
                  <a:srgbClr val="262626"/>
                </a:solidFill>
                <a:latin typeface="Carlito"/>
                <a:cs typeface="Carlito"/>
              </a:rPr>
              <a:t>Temporary</a:t>
            </a:r>
            <a:r>
              <a:rPr spc="-45" dirty="0">
                <a:solidFill>
                  <a:srgbClr val="262626"/>
                </a:solidFill>
                <a:latin typeface="Carlito"/>
                <a:cs typeface="Carlito"/>
              </a:rPr>
              <a:t> </a:t>
            </a:r>
            <a:r>
              <a:rPr dirty="0">
                <a:solidFill>
                  <a:srgbClr val="262626"/>
                </a:solidFill>
                <a:latin typeface="Carlito"/>
                <a:cs typeface="Carlito"/>
              </a:rPr>
              <a:t>spurs</a:t>
            </a:r>
            <a:r>
              <a:rPr spc="-48" dirty="0">
                <a:solidFill>
                  <a:srgbClr val="262626"/>
                </a:solidFill>
                <a:latin typeface="Carlito"/>
                <a:cs typeface="Carlito"/>
              </a:rPr>
              <a:t> </a:t>
            </a:r>
            <a:r>
              <a:rPr dirty="0">
                <a:solidFill>
                  <a:srgbClr val="262626"/>
                </a:solidFill>
                <a:latin typeface="Carlito"/>
                <a:cs typeface="Carlito"/>
              </a:rPr>
              <a:t>or</a:t>
            </a:r>
            <a:r>
              <a:rPr spc="-35" dirty="0">
                <a:solidFill>
                  <a:srgbClr val="262626"/>
                </a:solidFill>
                <a:latin typeface="Carlito"/>
                <a:cs typeface="Carlito"/>
              </a:rPr>
              <a:t> </a:t>
            </a:r>
            <a:r>
              <a:rPr dirty="0">
                <a:solidFill>
                  <a:srgbClr val="262626"/>
                </a:solidFill>
                <a:latin typeface="Carlito"/>
                <a:cs typeface="Carlito"/>
              </a:rPr>
              <a:t>bunds:</a:t>
            </a:r>
            <a:r>
              <a:rPr spc="-42" dirty="0">
                <a:solidFill>
                  <a:srgbClr val="262626"/>
                </a:solidFill>
                <a:latin typeface="Carlito"/>
                <a:cs typeface="Carlito"/>
              </a:rPr>
              <a:t> </a:t>
            </a:r>
            <a:r>
              <a:rPr dirty="0">
                <a:solidFill>
                  <a:srgbClr val="262626"/>
                </a:solidFill>
                <a:latin typeface="Carlito"/>
                <a:cs typeface="Carlito"/>
              </a:rPr>
              <a:t>which</a:t>
            </a:r>
            <a:r>
              <a:rPr spc="-42" dirty="0">
                <a:solidFill>
                  <a:srgbClr val="262626"/>
                </a:solidFill>
                <a:latin typeface="Carlito"/>
                <a:cs typeface="Carlito"/>
              </a:rPr>
              <a:t> </a:t>
            </a:r>
            <a:r>
              <a:rPr dirty="0">
                <a:solidFill>
                  <a:srgbClr val="262626"/>
                </a:solidFill>
                <a:latin typeface="Carlito"/>
                <a:cs typeface="Carlito"/>
              </a:rPr>
              <a:t>are</a:t>
            </a:r>
            <a:r>
              <a:rPr spc="-35" dirty="0">
                <a:solidFill>
                  <a:srgbClr val="262626"/>
                </a:solidFill>
                <a:latin typeface="Carlito"/>
                <a:cs typeface="Carlito"/>
              </a:rPr>
              <a:t> </a:t>
            </a:r>
            <a:r>
              <a:rPr spc="-6" dirty="0">
                <a:solidFill>
                  <a:srgbClr val="262626"/>
                </a:solidFill>
                <a:latin typeface="Carlito"/>
                <a:cs typeface="Carlito"/>
              </a:rPr>
              <a:t>temporary</a:t>
            </a:r>
            <a:r>
              <a:rPr spc="-51" dirty="0">
                <a:solidFill>
                  <a:srgbClr val="262626"/>
                </a:solidFill>
                <a:latin typeface="Carlito"/>
                <a:cs typeface="Carlito"/>
              </a:rPr>
              <a:t> </a:t>
            </a:r>
            <a:r>
              <a:rPr dirty="0">
                <a:solidFill>
                  <a:srgbClr val="262626"/>
                </a:solidFill>
                <a:latin typeface="Carlito"/>
                <a:cs typeface="Carlito"/>
              </a:rPr>
              <a:t>and</a:t>
            </a:r>
            <a:r>
              <a:rPr spc="-42" dirty="0">
                <a:solidFill>
                  <a:srgbClr val="262626"/>
                </a:solidFill>
                <a:latin typeface="Carlito"/>
                <a:cs typeface="Carlito"/>
              </a:rPr>
              <a:t> </a:t>
            </a:r>
            <a:r>
              <a:rPr spc="-6" dirty="0">
                <a:solidFill>
                  <a:srgbClr val="262626"/>
                </a:solidFill>
                <a:latin typeface="Carlito"/>
                <a:cs typeface="Carlito"/>
              </a:rPr>
              <a:t>constructed</a:t>
            </a:r>
            <a:r>
              <a:rPr spc="-32" dirty="0">
                <a:solidFill>
                  <a:srgbClr val="262626"/>
                </a:solidFill>
                <a:latin typeface="Carlito"/>
                <a:cs typeface="Carlito"/>
              </a:rPr>
              <a:t> </a:t>
            </a:r>
            <a:r>
              <a:rPr dirty="0">
                <a:solidFill>
                  <a:srgbClr val="262626"/>
                </a:solidFill>
                <a:latin typeface="Carlito"/>
                <a:cs typeface="Carlito"/>
              </a:rPr>
              <a:t>every</a:t>
            </a:r>
            <a:r>
              <a:rPr spc="-45" dirty="0">
                <a:solidFill>
                  <a:srgbClr val="262626"/>
                </a:solidFill>
                <a:latin typeface="Carlito"/>
                <a:cs typeface="Carlito"/>
              </a:rPr>
              <a:t> </a:t>
            </a:r>
            <a:r>
              <a:rPr dirty="0">
                <a:solidFill>
                  <a:srgbClr val="262626"/>
                </a:solidFill>
                <a:latin typeface="Carlito"/>
                <a:cs typeface="Carlito"/>
              </a:rPr>
              <a:t>year</a:t>
            </a:r>
            <a:r>
              <a:rPr spc="-45" dirty="0">
                <a:solidFill>
                  <a:srgbClr val="262626"/>
                </a:solidFill>
                <a:latin typeface="Carlito"/>
                <a:cs typeface="Carlito"/>
              </a:rPr>
              <a:t> </a:t>
            </a:r>
            <a:r>
              <a:rPr spc="-6" dirty="0">
                <a:solidFill>
                  <a:srgbClr val="262626"/>
                </a:solidFill>
                <a:latin typeface="Carlito"/>
                <a:cs typeface="Carlito"/>
              </a:rPr>
              <a:t>after floods</a:t>
            </a:r>
            <a:endParaRPr dirty="0">
              <a:latin typeface="Carlito"/>
              <a:cs typeface="Carlito"/>
            </a:endParaRPr>
          </a:p>
          <a:p>
            <a:pPr marL="256959" lvl="1" indent="-248815">
              <a:lnSpc>
                <a:spcPct val="100000"/>
              </a:lnSpc>
              <a:spcBef>
                <a:spcPts val="147"/>
              </a:spcBef>
              <a:buAutoNum type="alphaLcParenR"/>
              <a:tabLst>
                <a:tab pos="256959" algn="l"/>
              </a:tabLst>
            </a:pPr>
            <a:r>
              <a:rPr spc="-13" dirty="0">
                <a:solidFill>
                  <a:srgbClr val="262626"/>
                </a:solidFill>
                <a:latin typeface="Carlito"/>
                <a:cs typeface="Carlito"/>
              </a:rPr>
              <a:t>Permanent</a:t>
            </a:r>
            <a:r>
              <a:rPr spc="-42" dirty="0">
                <a:solidFill>
                  <a:srgbClr val="262626"/>
                </a:solidFill>
                <a:latin typeface="Carlito"/>
                <a:cs typeface="Carlito"/>
              </a:rPr>
              <a:t> </a:t>
            </a:r>
            <a:r>
              <a:rPr spc="-6" dirty="0">
                <a:solidFill>
                  <a:srgbClr val="262626"/>
                </a:solidFill>
                <a:latin typeface="Carlito"/>
                <a:cs typeface="Carlito"/>
              </a:rPr>
              <a:t>weirs</a:t>
            </a:r>
            <a:r>
              <a:rPr spc="-29" dirty="0">
                <a:solidFill>
                  <a:srgbClr val="262626"/>
                </a:solidFill>
                <a:latin typeface="Carlito"/>
                <a:cs typeface="Carlito"/>
              </a:rPr>
              <a:t> </a:t>
            </a:r>
            <a:r>
              <a:rPr dirty="0">
                <a:solidFill>
                  <a:srgbClr val="262626"/>
                </a:solidFill>
                <a:latin typeface="Carlito"/>
                <a:cs typeface="Carlito"/>
              </a:rPr>
              <a:t>and</a:t>
            </a:r>
            <a:r>
              <a:rPr spc="-32" dirty="0">
                <a:solidFill>
                  <a:srgbClr val="262626"/>
                </a:solidFill>
                <a:latin typeface="Carlito"/>
                <a:cs typeface="Carlito"/>
              </a:rPr>
              <a:t> </a:t>
            </a:r>
            <a:r>
              <a:rPr spc="-6" dirty="0">
                <a:solidFill>
                  <a:srgbClr val="262626"/>
                </a:solidFill>
                <a:latin typeface="Carlito"/>
                <a:cs typeface="Carlito"/>
              </a:rPr>
              <a:t>barrages</a:t>
            </a:r>
            <a:endParaRPr dirty="0">
              <a:latin typeface="Carlito"/>
              <a:cs typeface="Carlito"/>
            </a:endParaRPr>
          </a:p>
          <a:p>
            <a:pPr>
              <a:lnSpc>
                <a:spcPct val="100000"/>
              </a:lnSpc>
              <a:spcBef>
                <a:spcPts val="310"/>
              </a:spcBef>
            </a:pPr>
            <a:endParaRPr sz="2400" dirty="0"/>
          </a:p>
          <a:p>
            <a:pPr marL="8145">
              <a:lnSpc>
                <a:spcPct val="100000"/>
              </a:lnSpc>
            </a:pPr>
            <a:r>
              <a:rPr sz="2400" u="sng" spc="-6" dirty="0">
                <a:uFill>
                  <a:solidFill>
                    <a:srgbClr val="262626"/>
                  </a:solidFill>
                </a:uFill>
              </a:rPr>
              <a:t>Storage</a:t>
            </a:r>
            <a:r>
              <a:rPr sz="2400" u="sng" spc="-42" dirty="0">
                <a:uFill>
                  <a:solidFill>
                    <a:srgbClr val="262626"/>
                  </a:solidFill>
                </a:uFill>
              </a:rPr>
              <a:t> </a:t>
            </a:r>
            <a:r>
              <a:rPr sz="2400" u="sng" spc="-6" dirty="0">
                <a:uFill>
                  <a:solidFill>
                    <a:srgbClr val="262626"/>
                  </a:solidFill>
                </a:uFill>
              </a:rPr>
              <a:t>headwork:</a:t>
            </a:r>
          </a:p>
          <a:p>
            <a:pPr marL="8145" marR="3258" indent="460572">
              <a:lnSpc>
                <a:spcPct val="65200"/>
              </a:lnSpc>
              <a:spcBef>
                <a:spcPts val="635"/>
              </a:spcBef>
            </a:pPr>
            <a:r>
              <a:rPr sz="2400" dirty="0"/>
              <a:t>A</a:t>
            </a:r>
            <a:r>
              <a:rPr sz="2400" spc="-38" dirty="0"/>
              <a:t> </a:t>
            </a:r>
            <a:r>
              <a:rPr sz="2400" spc="-13" dirty="0"/>
              <a:t>storage</a:t>
            </a:r>
            <a:r>
              <a:rPr sz="2400" spc="-26" dirty="0"/>
              <a:t> </a:t>
            </a:r>
            <a:r>
              <a:rPr sz="2400" spc="-6" dirty="0"/>
              <a:t>headwork</a:t>
            </a:r>
            <a:r>
              <a:rPr sz="2400" spc="-32" dirty="0"/>
              <a:t> </a:t>
            </a:r>
            <a:r>
              <a:rPr sz="2400" spc="-6" dirty="0"/>
              <a:t>comprises</a:t>
            </a:r>
            <a:r>
              <a:rPr sz="2400" spc="-29" dirty="0"/>
              <a:t> </a:t>
            </a:r>
            <a:r>
              <a:rPr sz="2400" dirty="0"/>
              <a:t>the</a:t>
            </a:r>
            <a:r>
              <a:rPr sz="2400" spc="-26" dirty="0"/>
              <a:t> </a:t>
            </a:r>
            <a:r>
              <a:rPr sz="2400" spc="-6" dirty="0"/>
              <a:t>construction</a:t>
            </a:r>
            <a:r>
              <a:rPr sz="2400" spc="-19" dirty="0"/>
              <a:t> </a:t>
            </a:r>
            <a:r>
              <a:rPr sz="2400" dirty="0"/>
              <a:t>of</a:t>
            </a:r>
            <a:r>
              <a:rPr sz="2400" spc="-32" dirty="0"/>
              <a:t> </a:t>
            </a:r>
            <a:r>
              <a:rPr sz="2400" dirty="0"/>
              <a:t>a</a:t>
            </a:r>
            <a:r>
              <a:rPr sz="2400" spc="-32" dirty="0"/>
              <a:t> </a:t>
            </a:r>
            <a:r>
              <a:rPr sz="2400" dirty="0"/>
              <a:t>dam</a:t>
            </a:r>
            <a:r>
              <a:rPr sz="2400" spc="-22" dirty="0"/>
              <a:t> </a:t>
            </a:r>
            <a:r>
              <a:rPr sz="2400" dirty="0"/>
              <a:t>across</a:t>
            </a:r>
            <a:r>
              <a:rPr sz="2400" spc="-26" dirty="0"/>
              <a:t> </a:t>
            </a:r>
            <a:r>
              <a:rPr sz="2400" dirty="0"/>
              <a:t>the</a:t>
            </a:r>
            <a:r>
              <a:rPr sz="2400" spc="-26" dirty="0"/>
              <a:t> </a:t>
            </a:r>
            <a:r>
              <a:rPr sz="2400" spc="-32" dirty="0"/>
              <a:t>river.</a:t>
            </a:r>
            <a:r>
              <a:rPr sz="2400" spc="-35" dirty="0"/>
              <a:t> </a:t>
            </a:r>
            <a:r>
              <a:rPr sz="2400" dirty="0"/>
              <a:t>It</a:t>
            </a:r>
            <a:r>
              <a:rPr sz="2400" spc="-29" dirty="0"/>
              <a:t> </a:t>
            </a:r>
            <a:r>
              <a:rPr sz="2400" spc="-6" dirty="0"/>
              <a:t>stores water</a:t>
            </a:r>
            <a:r>
              <a:rPr sz="2400" spc="-32" dirty="0"/>
              <a:t> </a:t>
            </a:r>
            <a:r>
              <a:rPr sz="2000" dirty="0"/>
              <a:t>during</a:t>
            </a:r>
            <a:r>
              <a:rPr sz="2000" spc="-26" dirty="0"/>
              <a:t> </a:t>
            </a:r>
            <a:r>
              <a:rPr sz="2000" dirty="0"/>
              <a:t>the</a:t>
            </a:r>
            <a:r>
              <a:rPr sz="2000" spc="-32" dirty="0"/>
              <a:t> </a:t>
            </a:r>
            <a:r>
              <a:rPr sz="2000" dirty="0"/>
              <a:t>period</a:t>
            </a:r>
            <a:r>
              <a:rPr sz="2000" spc="-29" dirty="0"/>
              <a:t> </a:t>
            </a:r>
            <a:r>
              <a:rPr sz="2000" dirty="0"/>
              <a:t>of</a:t>
            </a:r>
            <a:r>
              <a:rPr sz="2000" spc="-45" dirty="0"/>
              <a:t> </a:t>
            </a:r>
            <a:r>
              <a:rPr sz="2000" spc="-6" dirty="0"/>
              <a:t>excess</a:t>
            </a:r>
            <a:r>
              <a:rPr sz="2000" spc="-35" dirty="0"/>
              <a:t> </a:t>
            </a:r>
            <a:r>
              <a:rPr sz="2000" spc="-6" dirty="0"/>
              <a:t>supplies</a:t>
            </a:r>
            <a:r>
              <a:rPr sz="2000" spc="-35" dirty="0"/>
              <a:t> </a:t>
            </a:r>
            <a:r>
              <a:rPr sz="2000" dirty="0"/>
              <a:t>in</a:t>
            </a:r>
            <a:r>
              <a:rPr sz="2000" spc="-35" dirty="0"/>
              <a:t> </a:t>
            </a:r>
            <a:r>
              <a:rPr sz="2000" dirty="0"/>
              <a:t>the</a:t>
            </a:r>
            <a:r>
              <a:rPr sz="2000" spc="-32" dirty="0"/>
              <a:t> </a:t>
            </a:r>
            <a:r>
              <a:rPr sz="2000" spc="-6" dirty="0"/>
              <a:t>river</a:t>
            </a:r>
            <a:r>
              <a:rPr sz="2000" spc="-45" dirty="0"/>
              <a:t> </a:t>
            </a:r>
            <a:r>
              <a:rPr sz="2000" dirty="0"/>
              <a:t>and</a:t>
            </a:r>
            <a:r>
              <a:rPr sz="2000" spc="-35" dirty="0"/>
              <a:t> </a:t>
            </a:r>
            <a:r>
              <a:rPr sz="2000" spc="-6" dirty="0"/>
              <a:t>releases</a:t>
            </a:r>
            <a:r>
              <a:rPr sz="2000" spc="-55" dirty="0"/>
              <a:t> </a:t>
            </a:r>
            <a:r>
              <a:rPr sz="2000" dirty="0"/>
              <a:t>it</a:t>
            </a:r>
            <a:r>
              <a:rPr sz="2000" spc="-38" dirty="0"/>
              <a:t> </a:t>
            </a:r>
            <a:r>
              <a:rPr sz="2000" dirty="0"/>
              <a:t>when</a:t>
            </a:r>
            <a:r>
              <a:rPr sz="2000" spc="-35" dirty="0"/>
              <a:t> </a:t>
            </a:r>
            <a:r>
              <a:rPr sz="2000" spc="-6" dirty="0"/>
              <a:t>demand </a:t>
            </a:r>
            <a:r>
              <a:rPr sz="2000" spc="-16" dirty="0"/>
              <a:t>overtakes</a:t>
            </a:r>
            <a:r>
              <a:rPr sz="2000" spc="-13" dirty="0"/>
              <a:t> </a:t>
            </a:r>
            <a:r>
              <a:rPr sz="2000" spc="-16" dirty="0"/>
              <a:t>available</a:t>
            </a:r>
            <a:r>
              <a:rPr sz="2000" spc="-10" dirty="0"/>
              <a:t> </a:t>
            </a:r>
            <a:r>
              <a:rPr sz="2000" spc="-6" dirty="0"/>
              <a:t>supplies.</a:t>
            </a:r>
            <a:endParaRPr sz="2000" dirty="0"/>
          </a:p>
        </p:txBody>
      </p:sp>
      <p:sp>
        <p:nvSpPr>
          <p:cNvPr id="4" name="Slide Number Placeholder 3">
            <a:extLst>
              <a:ext uri="{FF2B5EF4-FFF2-40B4-BE49-F238E27FC236}">
                <a16:creationId xmlns:a16="http://schemas.microsoft.com/office/drawing/2014/main" id="{A5C0C58A-3E09-4D64-250B-097356944B48}"/>
              </a:ext>
            </a:extLst>
          </p:cNvPr>
          <p:cNvSpPr>
            <a:spLocks noGrp="1"/>
          </p:cNvSpPr>
          <p:nvPr>
            <p:ph type="sldNum" sz="quarter" idx="12"/>
          </p:nvPr>
        </p:nvSpPr>
        <p:spPr/>
        <p:txBody>
          <a:bodyPr/>
          <a:lstStyle/>
          <a:p>
            <a:fld id="{34216374-E7D6-4C74-ADA3-2C9987A1DEB2}" type="slidenum">
              <a:rPr lang="en-US" smtClean="0"/>
              <a:t>73</a:t>
            </a:fld>
            <a:endParaRPr lang="en-US"/>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768626" y="964275"/>
            <a:ext cx="10363200" cy="4510288"/>
          </a:xfrm>
          <a:prstGeom prst="rect">
            <a:avLst/>
          </a:prstGeom>
        </p:spPr>
        <p:txBody>
          <a:bodyPr vert="horz" wrap="square" lIns="0" tIns="62308" rIns="0" bIns="0" rtlCol="0">
            <a:spAutoFit/>
          </a:bodyPr>
          <a:lstStyle/>
          <a:p>
            <a:pPr marL="52532">
              <a:spcBef>
                <a:spcPts val="491"/>
              </a:spcBef>
            </a:pPr>
            <a:r>
              <a:rPr sz="2400" u="sng" spc="-6" dirty="0">
                <a:solidFill>
                  <a:srgbClr val="262626"/>
                </a:solidFill>
                <a:uFill>
                  <a:solidFill>
                    <a:srgbClr val="262626"/>
                  </a:solidFill>
                </a:uFill>
                <a:latin typeface="Carlito"/>
                <a:cs typeface="Carlito"/>
              </a:rPr>
              <a:t>Weir</a:t>
            </a:r>
            <a:r>
              <a:rPr sz="2400" spc="-6" dirty="0">
                <a:solidFill>
                  <a:srgbClr val="262626"/>
                </a:solidFill>
                <a:latin typeface="Carlito"/>
                <a:cs typeface="Carlito"/>
              </a:rPr>
              <a:t>:</a:t>
            </a:r>
            <a:endParaRPr sz="2400" dirty="0">
              <a:latin typeface="Carlito"/>
              <a:cs typeface="Carlito"/>
            </a:endParaRPr>
          </a:p>
          <a:p>
            <a:pPr marL="8145" marR="225196" indent="230897">
              <a:spcBef>
                <a:spcPts val="628"/>
              </a:spcBef>
            </a:pPr>
            <a:r>
              <a:rPr sz="2400" dirty="0">
                <a:solidFill>
                  <a:srgbClr val="262626"/>
                </a:solidFill>
                <a:latin typeface="Carlito"/>
                <a:cs typeface="Carlito"/>
              </a:rPr>
              <a:t>The</a:t>
            </a:r>
            <a:r>
              <a:rPr sz="2400" spc="-42" dirty="0">
                <a:solidFill>
                  <a:srgbClr val="262626"/>
                </a:solidFill>
                <a:latin typeface="Carlito"/>
                <a:cs typeface="Carlito"/>
              </a:rPr>
              <a:t> </a:t>
            </a:r>
            <a:r>
              <a:rPr sz="2400" dirty="0">
                <a:solidFill>
                  <a:srgbClr val="262626"/>
                </a:solidFill>
                <a:latin typeface="Carlito"/>
                <a:cs typeface="Carlito"/>
              </a:rPr>
              <a:t>weir</a:t>
            </a:r>
            <a:r>
              <a:rPr sz="2400" spc="-29" dirty="0">
                <a:solidFill>
                  <a:srgbClr val="262626"/>
                </a:solidFill>
                <a:latin typeface="Carlito"/>
                <a:cs typeface="Carlito"/>
              </a:rPr>
              <a:t> </a:t>
            </a:r>
            <a:r>
              <a:rPr sz="2400" dirty="0">
                <a:solidFill>
                  <a:srgbClr val="262626"/>
                </a:solidFill>
                <a:latin typeface="Carlito"/>
                <a:cs typeface="Carlito"/>
              </a:rPr>
              <a:t>is</a:t>
            </a:r>
            <a:r>
              <a:rPr sz="2400" spc="-32" dirty="0">
                <a:solidFill>
                  <a:srgbClr val="262626"/>
                </a:solidFill>
                <a:latin typeface="Carlito"/>
                <a:cs typeface="Carlito"/>
              </a:rPr>
              <a:t> </a:t>
            </a:r>
            <a:r>
              <a:rPr sz="2400" dirty="0">
                <a:solidFill>
                  <a:srgbClr val="262626"/>
                </a:solidFill>
                <a:latin typeface="Carlito"/>
                <a:cs typeface="Carlito"/>
              </a:rPr>
              <a:t>a</a:t>
            </a:r>
            <a:r>
              <a:rPr sz="2400" spc="-38" dirty="0">
                <a:solidFill>
                  <a:srgbClr val="262626"/>
                </a:solidFill>
                <a:latin typeface="Carlito"/>
                <a:cs typeface="Carlito"/>
              </a:rPr>
              <a:t> </a:t>
            </a:r>
            <a:r>
              <a:rPr sz="2400" dirty="0">
                <a:solidFill>
                  <a:srgbClr val="262626"/>
                </a:solidFill>
                <a:latin typeface="Carlito"/>
                <a:cs typeface="Carlito"/>
              </a:rPr>
              <a:t>solid</a:t>
            </a:r>
            <a:r>
              <a:rPr sz="2400" spc="-35" dirty="0">
                <a:solidFill>
                  <a:srgbClr val="262626"/>
                </a:solidFill>
                <a:latin typeface="Carlito"/>
                <a:cs typeface="Carlito"/>
              </a:rPr>
              <a:t> </a:t>
            </a:r>
            <a:r>
              <a:rPr sz="2400" spc="-6" dirty="0">
                <a:solidFill>
                  <a:srgbClr val="262626"/>
                </a:solidFill>
                <a:latin typeface="Carlito"/>
                <a:cs typeface="Carlito"/>
              </a:rPr>
              <a:t>obstruction</a:t>
            </a:r>
            <a:r>
              <a:rPr sz="2400" spc="-26" dirty="0">
                <a:solidFill>
                  <a:srgbClr val="262626"/>
                </a:solidFill>
                <a:latin typeface="Carlito"/>
                <a:cs typeface="Carlito"/>
              </a:rPr>
              <a:t> </a:t>
            </a:r>
            <a:r>
              <a:rPr sz="2400" dirty="0">
                <a:solidFill>
                  <a:srgbClr val="262626"/>
                </a:solidFill>
                <a:latin typeface="Carlito"/>
                <a:cs typeface="Carlito"/>
              </a:rPr>
              <a:t>put</a:t>
            </a:r>
            <a:r>
              <a:rPr sz="2400" spc="-35" dirty="0">
                <a:solidFill>
                  <a:srgbClr val="262626"/>
                </a:solidFill>
                <a:latin typeface="Carlito"/>
                <a:cs typeface="Carlito"/>
              </a:rPr>
              <a:t> </a:t>
            </a:r>
            <a:r>
              <a:rPr sz="2400" spc="-6" dirty="0">
                <a:solidFill>
                  <a:srgbClr val="262626"/>
                </a:solidFill>
                <a:latin typeface="Carlito"/>
                <a:cs typeface="Carlito"/>
              </a:rPr>
              <a:t>across</a:t>
            </a:r>
            <a:r>
              <a:rPr sz="2400" spc="-42" dirty="0">
                <a:solidFill>
                  <a:srgbClr val="262626"/>
                </a:solidFill>
                <a:latin typeface="Carlito"/>
                <a:cs typeface="Carlito"/>
              </a:rPr>
              <a:t> </a:t>
            </a:r>
            <a:r>
              <a:rPr sz="2400" dirty="0">
                <a:solidFill>
                  <a:srgbClr val="262626"/>
                </a:solidFill>
                <a:latin typeface="Carlito"/>
                <a:cs typeface="Carlito"/>
              </a:rPr>
              <a:t>the</a:t>
            </a:r>
            <a:r>
              <a:rPr sz="2400" spc="-32" dirty="0">
                <a:solidFill>
                  <a:srgbClr val="262626"/>
                </a:solidFill>
                <a:latin typeface="Carlito"/>
                <a:cs typeface="Carlito"/>
              </a:rPr>
              <a:t> </a:t>
            </a:r>
            <a:r>
              <a:rPr sz="2400" spc="-6" dirty="0">
                <a:solidFill>
                  <a:srgbClr val="262626"/>
                </a:solidFill>
                <a:latin typeface="Carlito"/>
                <a:cs typeface="Carlito"/>
              </a:rPr>
              <a:t>river</a:t>
            </a:r>
            <a:r>
              <a:rPr sz="2400" spc="-38" dirty="0">
                <a:solidFill>
                  <a:srgbClr val="262626"/>
                </a:solidFill>
                <a:latin typeface="Carlito"/>
                <a:cs typeface="Carlito"/>
              </a:rPr>
              <a:t> </a:t>
            </a:r>
            <a:r>
              <a:rPr sz="2400" dirty="0">
                <a:solidFill>
                  <a:srgbClr val="262626"/>
                </a:solidFill>
                <a:latin typeface="Carlito"/>
                <a:cs typeface="Carlito"/>
              </a:rPr>
              <a:t>to</a:t>
            </a:r>
            <a:r>
              <a:rPr sz="2400" spc="-26" dirty="0">
                <a:solidFill>
                  <a:srgbClr val="262626"/>
                </a:solidFill>
                <a:latin typeface="Carlito"/>
                <a:cs typeface="Carlito"/>
              </a:rPr>
              <a:t> </a:t>
            </a:r>
            <a:r>
              <a:rPr sz="2400" spc="-6" dirty="0">
                <a:solidFill>
                  <a:srgbClr val="262626"/>
                </a:solidFill>
                <a:latin typeface="Carlito"/>
                <a:cs typeface="Carlito"/>
              </a:rPr>
              <a:t>raise</a:t>
            </a:r>
            <a:r>
              <a:rPr sz="2400" spc="-42" dirty="0">
                <a:solidFill>
                  <a:srgbClr val="262626"/>
                </a:solidFill>
                <a:latin typeface="Carlito"/>
                <a:cs typeface="Carlito"/>
              </a:rPr>
              <a:t> </a:t>
            </a:r>
            <a:r>
              <a:rPr sz="2400" dirty="0">
                <a:solidFill>
                  <a:srgbClr val="262626"/>
                </a:solidFill>
                <a:latin typeface="Carlito"/>
                <a:cs typeface="Carlito"/>
              </a:rPr>
              <a:t>its</a:t>
            </a:r>
            <a:r>
              <a:rPr sz="2400" spc="-32" dirty="0">
                <a:solidFill>
                  <a:srgbClr val="262626"/>
                </a:solidFill>
                <a:latin typeface="Carlito"/>
                <a:cs typeface="Carlito"/>
              </a:rPr>
              <a:t> </a:t>
            </a:r>
            <a:r>
              <a:rPr sz="2400" spc="-13" dirty="0">
                <a:solidFill>
                  <a:srgbClr val="262626"/>
                </a:solidFill>
                <a:latin typeface="Carlito"/>
                <a:cs typeface="Carlito"/>
              </a:rPr>
              <a:t>water</a:t>
            </a:r>
            <a:r>
              <a:rPr sz="2400" spc="-42" dirty="0">
                <a:solidFill>
                  <a:srgbClr val="262626"/>
                </a:solidFill>
                <a:latin typeface="Carlito"/>
                <a:cs typeface="Carlito"/>
              </a:rPr>
              <a:t> </a:t>
            </a:r>
            <a:r>
              <a:rPr sz="2400" spc="-6" dirty="0">
                <a:solidFill>
                  <a:srgbClr val="262626"/>
                </a:solidFill>
                <a:latin typeface="Carlito"/>
                <a:cs typeface="Carlito"/>
              </a:rPr>
              <a:t>level</a:t>
            </a:r>
            <a:r>
              <a:rPr sz="2400" spc="-35" dirty="0">
                <a:solidFill>
                  <a:srgbClr val="262626"/>
                </a:solidFill>
                <a:latin typeface="Carlito"/>
                <a:cs typeface="Carlito"/>
              </a:rPr>
              <a:t> </a:t>
            </a:r>
            <a:r>
              <a:rPr sz="2400" spc="-16" dirty="0">
                <a:solidFill>
                  <a:srgbClr val="262626"/>
                </a:solidFill>
                <a:latin typeface="Carlito"/>
                <a:cs typeface="Carlito"/>
              </a:rPr>
              <a:t>and </a:t>
            </a:r>
            <a:r>
              <a:rPr sz="2400" spc="-6" dirty="0">
                <a:solidFill>
                  <a:srgbClr val="262626"/>
                </a:solidFill>
                <a:latin typeface="Carlito"/>
                <a:cs typeface="Carlito"/>
              </a:rPr>
              <a:t>divert</a:t>
            </a:r>
            <a:r>
              <a:rPr sz="2400" spc="-42" dirty="0">
                <a:solidFill>
                  <a:srgbClr val="262626"/>
                </a:solidFill>
                <a:latin typeface="Carlito"/>
                <a:cs typeface="Carlito"/>
              </a:rPr>
              <a:t> </a:t>
            </a:r>
            <a:r>
              <a:rPr sz="2400" dirty="0">
                <a:solidFill>
                  <a:srgbClr val="262626"/>
                </a:solidFill>
                <a:latin typeface="Carlito"/>
                <a:cs typeface="Carlito"/>
              </a:rPr>
              <a:t>the</a:t>
            </a:r>
            <a:r>
              <a:rPr sz="2400" spc="-35" dirty="0">
                <a:solidFill>
                  <a:srgbClr val="262626"/>
                </a:solidFill>
                <a:latin typeface="Carlito"/>
                <a:cs typeface="Carlito"/>
              </a:rPr>
              <a:t> </a:t>
            </a:r>
            <a:r>
              <a:rPr sz="2400" spc="-13" dirty="0">
                <a:solidFill>
                  <a:srgbClr val="262626"/>
                </a:solidFill>
                <a:latin typeface="Carlito"/>
                <a:cs typeface="Carlito"/>
              </a:rPr>
              <a:t>water</a:t>
            </a:r>
            <a:r>
              <a:rPr sz="2400" spc="-32" dirty="0">
                <a:solidFill>
                  <a:srgbClr val="262626"/>
                </a:solidFill>
                <a:latin typeface="Carlito"/>
                <a:cs typeface="Carlito"/>
              </a:rPr>
              <a:t> </a:t>
            </a:r>
            <a:r>
              <a:rPr sz="2400" spc="-6" dirty="0">
                <a:solidFill>
                  <a:srgbClr val="262626"/>
                </a:solidFill>
                <a:latin typeface="Carlito"/>
                <a:cs typeface="Carlito"/>
              </a:rPr>
              <a:t>into</a:t>
            </a:r>
            <a:r>
              <a:rPr sz="2400" spc="-32" dirty="0">
                <a:solidFill>
                  <a:srgbClr val="262626"/>
                </a:solidFill>
                <a:latin typeface="Carlito"/>
                <a:cs typeface="Carlito"/>
              </a:rPr>
              <a:t> </a:t>
            </a:r>
            <a:r>
              <a:rPr sz="2400" dirty="0">
                <a:solidFill>
                  <a:srgbClr val="262626"/>
                </a:solidFill>
                <a:latin typeface="Carlito"/>
                <a:cs typeface="Carlito"/>
              </a:rPr>
              <a:t>the</a:t>
            </a:r>
            <a:r>
              <a:rPr sz="2400" spc="-35" dirty="0">
                <a:solidFill>
                  <a:srgbClr val="262626"/>
                </a:solidFill>
                <a:latin typeface="Carlito"/>
                <a:cs typeface="Carlito"/>
              </a:rPr>
              <a:t> </a:t>
            </a:r>
            <a:r>
              <a:rPr sz="2400" spc="-6" dirty="0">
                <a:solidFill>
                  <a:srgbClr val="262626"/>
                </a:solidFill>
                <a:latin typeface="Carlito"/>
                <a:cs typeface="Carlito"/>
              </a:rPr>
              <a:t>canal.</a:t>
            </a:r>
            <a:r>
              <a:rPr sz="2400" spc="-32" dirty="0">
                <a:solidFill>
                  <a:srgbClr val="262626"/>
                </a:solidFill>
                <a:latin typeface="Carlito"/>
                <a:cs typeface="Carlito"/>
              </a:rPr>
              <a:t> </a:t>
            </a:r>
            <a:r>
              <a:rPr sz="2400" dirty="0">
                <a:solidFill>
                  <a:srgbClr val="262626"/>
                </a:solidFill>
                <a:latin typeface="Carlito"/>
                <a:cs typeface="Carlito"/>
              </a:rPr>
              <a:t>If</a:t>
            </a:r>
            <a:r>
              <a:rPr sz="2400" spc="-42" dirty="0">
                <a:solidFill>
                  <a:srgbClr val="262626"/>
                </a:solidFill>
                <a:latin typeface="Carlito"/>
                <a:cs typeface="Carlito"/>
              </a:rPr>
              <a:t> </a:t>
            </a:r>
            <a:r>
              <a:rPr sz="2400" dirty="0">
                <a:solidFill>
                  <a:srgbClr val="262626"/>
                </a:solidFill>
                <a:latin typeface="Carlito"/>
                <a:cs typeface="Carlito"/>
              </a:rPr>
              <a:t>a</a:t>
            </a:r>
            <a:r>
              <a:rPr sz="2400" spc="-42" dirty="0">
                <a:solidFill>
                  <a:srgbClr val="262626"/>
                </a:solidFill>
                <a:latin typeface="Carlito"/>
                <a:cs typeface="Carlito"/>
              </a:rPr>
              <a:t> </a:t>
            </a:r>
            <a:r>
              <a:rPr sz="2400" dirty="0">
                <a:solidFill>
                  <a:srgbClr val="262626"/>
                </a:solidFill>
                <a:latin typeface="Carlito"/>
                <a:cs typeface="Carlito"/>
              </a:rPr>
              <a:t>weir</a:t>
            </a:r>
            <a:r>
              <a:rPr sz="2400" spc="-35" dirty="0">
                <a:solidFill>
                  <a:srgbClr val="262626"/>
                </a:solidFill>
                <a:latin typeface="Carlito"/>
                <a:cs typeface="Carlito"/>
              </a:rPr>
              <a:t> </a:t>
            </a:r>
            <a:r>
              <a:rPr sz="2400" dirty="0">
                <a:solidFill>
                  <a:srgbClr val="262626"/>
                </a:solidFill>
                <a:latin typeface="Carlito"/>
                <a:cs typeface="Carlito"/>
              </a:rPr>
              <a:t>also</a:t>
            </a:r>
            <a:r>
              <a:rPr sz="2400" spc="-42" dirty="0">
                <a:solidFill>
                  <a:srgbClr val="262626"/>
                </a:solidFill>
                <a:latin typeface="Carlito"/>
                <a:cs typeface="Carlito"/>
              </a:rPr>
              <a:t> </a:t>
            </a:r>
            <a:r>
              <a:rPr sz="2400" spc="-6" dirty="0">
                <a:solidFill>
                  <a:srgbClr val="262626"/>
                </a:solidFill>
                <a:latin typeface="Carlito"/>
                <a:cs typeface="Carlito"/>
              </a:rPr>
              <a:t>stores</a:t>
            </a:r>
            <a:r>
              <a:rPr sz="2400" spc="-38" dirty="0">
                <a:solidFill>
                  <a:srgbClr val="262626"/>
                </a:solidFill>
                <a:latin typeface="Carlito"/>
                <a:cs typeface="Carlito"/>
              </a:rPr>
              <a:t> </a:t>
            </a:r>
            <a:r>
              <a:rPr sz="2400" spc="-13" dirty="0">
                <a:solidFill>
                  <a:srgbClr val="262626"/>
                </a:solidFill>
                <a:latin typeface="Carlito"/>
                <a:cs typeface="Carlito"/>
              </a:rPr>
              <a:t>water</a:t>
            </a:r>
            <a:r>
              <a:rPr sz="2400" spc="-32" dirty="0">
                <a:solidFill>
                  <a:srgbClr val="262626"/>
                </a:solidFill>
                <a:latin typeface="Carlito"/>
                <a:cs typeface="Carlito"/>
              </a:rPr>
              <a:t> </a:t>
            </a:r>
            <a:r>
              <a:rPr sz="2400" dirty="0">
                <a:solidFill>
                  <a:srgbClr val="262626"/>
                </a:solidFill>
                <a:latin typeface="Carlito"/>
                <a:cs typeface="Carlito"/>
              </a:rPr>
              <a:t>for</a:t>
            </a:r>
            <a:r>
              <a:rPr sz="2400" spc="-48" dirty="0">
                <a:solidFill>
                  <a:srgbClr val="262626"/>
                </a:solidFill>
                <a:latin typeface="Carlito"/>
                <a:cs typeface="Carlito"/>
              </a:rPr>
              <a:t> </a:t>
            </a:r>
            <a:r>
              <a:rPr sz="2400" dirty="0">
                <a:solidFill>
                  <a:srgbClr val="262626"/>
                </a:solidFill>
                <a:latin typeface="Carlito"/>
                <a:cs typeface="Carlito"/>
              </a:rPr>
              <a:t>tiding</a:t>
            </a:r>
            <a:r>
              <a:rPr sz="2400" spc="-38" dirty="0">
                <a:solidFill>
                  <a:srgbClr val="262626"/>
                </a:solidFill>
                <a:latin typeface="Carlito"/>
                <a:cs typeface="Carlito"/>
              </a:rPr>
              <a:t> </a:t>
            </a:r>
            <a:r>
              <a:rPr sz="2400" dirty="0">
                <a:solidFill>
                  <a:srgbClr val="262626"/>
                </a:solidFill>
                <a:latin typeface="Carlito"/>
                <a:cs typeface="Carlito"/>
              </a:rPr>
              <a:t>over</a:t>
            </a:r>
            <a:r>
              <a:rPr sz="2400" spc="-45" dirty="0">
                <a:solidFill>
                  <a:srgbClr val="262626"/>
                </a:solidFill>
                <a:latin typeface="Carlito"/>
                <a:cs typeface="Carlito"/>
              </a:rPr>
              <a:t> </a:t>
            </a:r>
            <a:r>
              <a:rPr sz="2400" spc="-6" dirty="0">
                <a:solidFill>
                  <a:srgbClr val="262626"/>
                </a:solidFill>
                <a:latin typeface="Carlito"/>
                <a:cs typeface="Carlito"/>
              </a:rPr>
              <a:t>small </a:t>
            </a:r>
            <a:r>
              <a:rPr sz="2400" dirty="0">
                <a:solidFill>
                  <a:srgbClr val="262626"/>
                </a:solidFill>
                <a:latin typeface="Carlito"/>
                <a:cs typeface="Carlito"/>
              </a:rPr>
              <a:t>periods</a:t>
            </a:r>
            <a:r>
              <a:rPr sz="2400" spc="-29" dirty="0">
                <a:solidFill>
                  <a:srgbClr val="262626"/>
                </a:solidFill>
                <a:latin typeface="Carlito"/>
                <a:cs typeface="Carlito"/>
              </a:rPr>
              <a:t> </a:t>
            </a:r>
            <a:r>
              <a:rPr sz="2400" dirty="0">
                <a:solidFill>
                  <a:srgbClr val="262626"/>
                </a:solidFill>
                <a:latin typeface="Carlito"/>
                <a:cs typeface="Carlito"/>
              </a:rPr>
              <a:t>of</a:t>
            </a:r>
            <a:r>
              <a:rPr sz="2400" spc="-29" dirty="0">
                <a:solidFill>
                  <a:srgbClr val="262626"/>
                </a:solidFill>
                <a:latin typeface="Carlito"/>
                <a:cs typeface="Carlito"/>
              </a:rPr>
              <a:t> </a:t>
            </a:r>
            <a:r>
              <a:rPr sz="2400" dirty="0">
                <a:solidFill>
                  <a:srgbClr val="262626"/>
                </a:solidFill>
                <a:latin typeface="Carlito"/>
                <a:cs typeface="Carlito"/>
              </a:rPr>
              <a:t>short</a:t>
            </a:r>
            <a:r>
              <a:rPr sz="2400" spc="-38" dirty="0">
                <a:solidFill>
                  <a:srgbClr val="262626"/>
                </a:solidFill>
                <a:latin typeface="Carlito"/>
                <a:cs typeface="Carlito"/>
              </a:rPr>
              <a:t> </a:t>
            </a:r>
            <a:r>
              <a:rPr sz="2400" spc="-6" dirty="0">
                <a:solidFill>
                  <a:srgbClr val="262626"/>
                </a:solidFill>
                <a:latin typeface="Carlito"/>
                <a:cs typeface="Carlito"/>
              </a:rPr>
              <a:t>supplies,</a:t>
            </a:r>
            <a:r>
              <a:rPr sz="2400" spc="-35" dirty="0">
                <a:solidFill>
                  <a:srgbClr val="262626"/>
                </a:solidFill>
                <a:latin typeface="Carlito"/>
                <a:cs typeface="Carlito"/>
              </a:rPr>
              <a:t> </a:t>
            </a:r>
            <a:r>
              <a:rPr sz="2400" dirty="0">
                <a:solidFill>
                  <a:srgbClr val="262626"/>
                </a:solidFill>
                <a:latin typeface="Carlito"/>
                <a:cs typeface="Carlito"/>
              </a:rPr>
              <a:t>it</a:t>
            </a:r>
            <a:r>
              <a:rPr sz="2400" spc="-32" dirty="0">
                <a:solidFill>
                  <a:srgbClr val="262626"/>
                </a:solidFill>
                <a:latin typeface="Carlito"/>
                <a:cs typeface="Carlito"/>
              </a:rPr>
              <a:t> </a:t>
            </a:r>
            <a:r>
              <a:rPr sz="2400" dirty="0">
                <a:solidFill>
                  <a:srgbClr val="262626"/>
                </a:solidFill>
                <a:latin typeface="Carlito"/>
                <a:cs typeface="Carlito"/>
              </a:rPr>
              <a:t>is</a:t>
            </a:r>
            <a:r>
              <a:rPr sz="2400" spc="-26" dirty="0">
                <a:solidFill>
                  <a:srgbClr val="262626"/>
                </a:solidFill>
                <a:latin typeface="Carlito"/>
                <a:cs typeface="Carlito"/>
              </a:rPr>
              <a:t> </a:t>
            </a:r>
            <a:r>
              <a:rPr sz="2400" spc="-6" dirty="0">
                <a:solidFill>
                  <a:srgbClr val="262626"/>
                </a:solidFill>
                <a:latin typeface="Carlito"/>
                <a:cs typeface="Carlito"/>
              </a:rPr>
              <a:t>called</a:t>
            </a:r>
            <a:r>
              <a:rPr sz="2400" spc="-29" dirty="0">
                <a:solidFill>
                  <a:srgbClr val="262626"/>
                </a:solidFill>
                <a:latin typeface="Carlito"/>
                <a:cs typeface="Carlito"/>
              </a:rPr>
              <a:t> </a:t>
            </a:r>
            <a:r>
              <a:rPr sz="2400" dirty="0">
                <a:solidFill>
                  <a:srgbClr val="262626"/>
                </a:solidFill>
                <a:latin typeface="Carlito"/>
                <a:cs typeface="Carlito"/>
              </a:rPr>
              <a:t>a</a:t>
            </a:r>
            <a:r>
              <a:rPr sz="2400" spc="-35" dirty="0">
                <a:solidFill>
                  <a:srgbClr val="262626"/>
                </a:solidFill>
                <a:latin typeface="Carlito"/>
                <a:cs typeface="Carlito"/>
              </a:rPr>
              <a:t> </a:t>
            </a:r>
            <a:r>
              <a:rPr sz="2400" spc="-13" dirty="0">
                <a:solidFill>
                  <a:srgbClr val="262626"/>
                </a:solidFill>
                <a:latin typeface="Carlito"/>
                <a:cs typeface="Carlito"/>
              </a:rPr>
              <a:t>storage</a:t>
            </a:r>
            <a:r>
              <a:rPr sz="2400" spc="-22" dirty="0">
                <a:solidFill>
                  <a:srgbClr val="262626"/>
                </a:solidFill>
                <a:latin typeface="Carlito"/>
                <a:cs typeface="Carlito"/>
              </a:rPr>
              <a:t> </a:t>
            </a:r>
            <a:r>
              <a:rPr sz="2400" spc="-6" dirty="0">
                <a:solidFill>
                  <a:srgbClr val="262626"/>
                </a:solidFill>
                <a:latin typeface="Carlito"/>
                <a:cs typeface="Carlito"/>
              </a:rPr>
              <a:t>weir.</a:t>
            </a:r>
            <a:endParaRPr sz="2400" dirty="0">
              <a:latin typeface="Carlito"/>
              <a:cs typeface="Carlito"/>
            </a:endParaRPr>
          </a:p>
          <a:p>
            <a:pPr marL="8145" marR="3258" indent="263882">
              <a:spcBef>
                <a:spcPts val="632"/>
              </a:spcBef>
            </a:pPr>
            <a:r>
              <a:rPr sz="2400" dirty="0">
                <a:solidFill>
                  <a:srgbClr val="262626"/>
                </a:solidFill>
                <a:latin typeface="Carlito"/>
                <a:cs typeface="Carlito"/>
              </a:rPr>
              <a:t>The</a:t>
            </a:r>
            <a:r>
              <a:rPr sz="2400" spc="-45" dirty="0">
                <a:solidFill>
                  <a:srgbClr val="262626"/>
                </a:solidFill>
                <a:latin typeface="Carlito"/>
                <a:cs typeface="Carlito"/>
              </a:rPr>
              <a:t> </a:t>
            </a:r>
            <a:r>
              <a:rPr sz="2400" dirty="0">
                <a:solidFill>
                  <a:srgbClr val="262626"/>
                </a:solidFill>
                <a:latin typeface="Carlito"/>
                <a:cs typeface="Carlito"/>
              </a:rPr>
              <a:t>main</a:t>
            </a:r>
            <a:r>
              <a:rPr sz="2400" spc="-35" dirty="0">
                <a:solidFill>
                  <a:srgbClr val="262626"/>
                </a:solidFill>
                <a:latin typeface="Carlito"/>
                <a:cs typeface="Carlito"/>
              </a:rPr>
              <a:t> </a:t>
            </a:r>
            <a:r>
              <a:rPr sz="2400" spc="-13" dirty="0">
                <a:solidFill>
                  <a:srgbClr val="262626"/>
                </a:solidFill>
                <a:latin typeface="Carlito"/>
                <a:cs typeface="Carlito"/>
              </a:rPr>
              <a:t>difference</a:t>
            </a:r>
            <a:r>
              <a:rPr sz="2400" spc="-42" dirty="0">
                <a:solidFill>
                  <a:srgbClr val="262626"/>
                </a:solidFill>
                <a:latin typeface="Carlito"/>
                <a:cs typeface="Carlito"/>
              </a:rPr>
              <a:t> </a:t>
            </a:r>
            <a:r>
              <a:rPr sz="2400" spc="-6" dirty="0">
                <a:solidFill>
                  <a:srgbClr val="262626"/>
                </a:solidFill>
                <a:latin typeface="Carlito"/>
                <a:cs typeface="Carlito"/>
              </a:rPr>
              <a:t>between</a:t>
            </a:r>
            <a:r>
              <a:rPr sz="2400" spc="-38" dirty="0">
                <a:solidFill>
                  <a:srgbClr val="262626"/>
                </a:solidFill>
                <a:latin typeface="Carlito"/>
                <a:cs typeface="Carlito"/>
              </a:rPr>
              <a:t> </a:t>
            </a:r>
            <a:r>
              <a:rPr sz="2400" dirty="0">
                <a:solidFill>
                  <a:srgbClr val="262626"/>
                </a:solidFill>
                <a:latin typeface="Carlito"/>
                <a:cs typeface="Carlito"/>
              </a:rPr>
              <a:t>a</a:t>
            </a:r>
            <a:r>
              <a:rPr sz="2400" spc="-38" dirty="0">
                <a:solidFill>
                  <a:srgbClr val="262626"/>
                </a:solidFill>
                <a:latin typeface="Carlito"/>
                <a:cs typeface="Carlito"/>
              </a:rPr>
              <a:t> </a:t>
            </a:r>
            <a:r>
              <a:rPr sz="2400" spc="-13" dirty="0">
                <a:solidFill>
                  <a:srgbClr val="262626"/>
                </a:solidFill>
                <a:latin typeface="Carlito"/>
                <a:cs typeface="Carlito"/>
              </a:rPr>
              <a:t>storage</a:t>
            </a:r>
            <a:r>
              <a:rPr sz="2400" spc="-42" dirty="0">
                <a:solidFill>
                  <a:srgbClr val="262626"/>
                </a:solidFill>
                <a:latin typeface="Carlito"/>
                <a:cs typeface="Carlito"/>
              </a:rPr>
              <a:t> </a:t>
            </a:r>
            <a:r>
              <a:rPr sz="2400" dirty="0">
                <a:solidFill>
                  <a:srgbClr val="262626"/>
                </a:solidFill>
                <a:latin typeface="Carlito"/>
                <a:cs typeface="Carlito"/>
              </a:rPr>
              <a:t>weir</a:t>
            </a:r>
            <a:r>
              <a:rPr sz="2400" spc="-32" dirty="0">
                <a:solidFill>
                  <a:srgbClr val="262626"/>
                </a:solidFill>
                <a:latin typeface="Carlito"/>
                <a:cs typeface="Carlito"/>
              </a:rPr>
              <a:t> </a:t>
            </a:r>
            <a:r>
              <a:rPr sz="2400" dirty="0">
                <a:solidFill>
                  <a:srgbClr val="262626"/>
                </a:solidFill>
                <a:latin typeface="Carlito"/>
                <a:cs typeface="Carlito"/>
              </a:rPr>
              <a:t>and</a:t>
            </a:r>
            <a:r>
              <a:rPr sz="2400" spc="-35" dirty="0">
                <a:solidFill>
                  <a:srgbClr val="262626"/>
                </a:solidFill>
                <a:latin typeface="Carlito"/>
                <a:cs typeface="Carlito"/>
              </a:rPr>
              <a:t> </a:t>
            </a:r>
            <a:r>
              <a:rPr sz="2400" dirty="0">
                <a:solidFill>
                  <a:srgbClr val="262626"/>
                </a:solidFill>
                <a:latin typeface="Carlito"/>
                <a:cs typeface="Carlito"/>
              </a:rPr>
              <a:t>a</a:t>
            </a:r>
            <a:r>
              <a:rPr sz="2400" spc="-42" dirty="0">
                <a:solidFill>
                  <a:srgbClr val="262626"/>
                </a:solidFill>
                <a:latin typeface="Carlito"/>
                <a:cs typeface="Carlito"/>
              </a:rPr>
              <a:t> </a:t>
            </a:r>
            <a:r>
              <a:rPr sz="2400" dirty="0">
                <a:solidFill>
                  <a:srgbClr val="262626"/>
                </a:solidFill>
                <a:latin typeface="Carlito"/>
                <a:cs typeface="Carlito"/>
              </a:rPr>
              <a:t>dam</a:t>
            </a:r>
            <a:r>
              <a:rPr sz="2400" spc="-38" dirty="0">
                <a:solidFill>
                  <a:srgbClr val="262626"/>
                </a:solidFill>
                <a:latin typeface="Carlito"/>
                <a:cs typeface="Carlito"/>
              </a:rPr>
              <a:t> </a:t>
            </a:r>
            <a:r>
              <a:rPr sz="2400" dirty="0">
                <a:solidFill>
                  <a:srgbClr val="262626"/>
                </a:solidFill>
                <a:latin typeface="Carlito"/>
                <a:cs typeface="Carlito"/>
              </a:rPr>
              <a:t>is</a:t>
            </a:r>
            <a:r>
              <a:rPr sz="2400" spc="-35" dirty="0">
                <a:solidFill>
                  <a:srgbClr val="262626"/>
                </a:solidFill>
                <a:latin typeface="Carlito"/>
                <a:cs typeface="Carlito"/>
              </a:rPr>
              <a:t> </a:t>
            </a:r>
            <a:r>
              <a:rPr sz="2400" dirty="0">
                <a:solidFill>
                  <a:srgbClr val="262626"/>
                </a:solidFill>
                <a:latin typeface="Carlito"/>
                <a:cs typeface="Carlito"/>
              </a:rPr>
              <a:t>only</a:t>
            </a:r>
            <a:r>
              <a:rPr sz="2400" spc="-26" dirty="0">
                <a:solidFill>
                  <a:srgbClr val="262626"/>
                </a:solidFill>
                <a:latin typeface="Carlito"/>
                <a:cs typeface="Carlito"/>
              </a:rPr>
              <a:t> </a:t>
            </a:r>
            <a:r>
              <a:rPr sz="2400" dirty="0">
                <a:solidFill>
                  <a:srgbClr val="262626"/>
                </a:solidFill>
                <a:latin typeface="Carlito"/>
                <a:cs typeface="Carlito"/>
              </a:rPr>
              <a:t>in</a:t>
            </a:r>
            <a:r>
              <a:rPr sz="2400" spc="-38" dirty="0">
                <a:solidFill>
                  <a:srgbClr val="262626"/>
                </a:solidFill>
                <a:latin typeface="Carlito"/>
                <a:cs typeface="Carlito"/>
              </a:rPr>
              <a:t> </a:t>
            </a:r>
            <a:r>
              <a:rPr sz="2400" dirty="0">
                <a:solidFill>
                  <a:srgbClr val="262626"/>
                </a:solidFill>
                <a:latin typeface="Carlito"/>
                <a:cs typeface="Carlito"/>
              </a:rPr>
              <a:t>height</a:t>
            </a:r>
            <a:r>
              <a:rPr sz="2400" spc="-26" dirty="0">
                <a:solidFill>
                  <a:srgbClr val="262626"/>
                </a:solidFill>
                <a:latin typeface="Carlito"/>
                <a:cs typeface="Carlito"/>
              </a:rPr>
              <a:t> </a:t>
            </a:r>
            <a:r>
              <a:rPr sz="2400" dirty="0">
                <a:solidFill>
                  <a:srgbClr val="262626"/>
                </a:solidFill>
                <a:latin typeface="Carlito"/>
                <a:cs typeface="Carlito"/>
              </a:rPr>
              <a:t>and</a:t>
            </a:r>
            <a:r>
              <a:rPr sz="2400" spc="-35" dirty="0">
                <a:solidFill>
                  <a:srgbClr val="262626"/>
                </a:solidFill>
                <a:latin typeface="Carlito"/>
                <a:cs typeface="Carlito"/>
              </a:rPr>
              <a:t> </a:t>
            </a:r>
            <a:r>
              <a:rPr sz="2400" spc="-16" dirty="0">
                <a:solidFill>
                  <a:srgbClr val="262626"/>
                </a:solidFill>
                <a:latin typeface="Carlito"/>
                <a:cs typeface="Carlito"/>
              </a:rPr>
              <a:t>the </a:t>
            </a:r>
            <a:r>
              <a:rPr sz="2400" spc="-6" dirty="0">
                <a:solidFill>
                  <a:srgbClr val="262626"/>
                </a:solidFill>
                <a:latin typeface="Carlito"/>
                <a:cs typeface="Carlito"/>
              </a:rPr>
              <a:t>duration</a:t>
            </a:r>
            <a:r>
              <a:rPr sz="2400" spc="-48" dirty="0">
                <a:solidFill>
                  <a:srgbClr val="262626"/>
                </a:solidFill>
                <a:latin typeface="Carlito"/>
                <a:cs typeface="Carlito"/>
              </a:rPr>
              <a:t> </a:t>
            </a:r>
            <a:r>
              <a:rPr sz="2400" dirty="0">
                <a:solidFill>
                  <a:srgbClr val="262626"/>
                </a:solidFill>
                <a:latin typeface="Carlito"/>
                <a:cs typeface="Carlito"/>
              </a:rPr>
              <a:t>for</a:t>
            </a:r>
            <a:r>
              <a:rPr sz="2400" spc="-38" dirty="0">
                <a:solidFill>
                  <a:srgbClr val="262626"/>
                </a:solidFill>
                <a:latin typeface="Carlito"/>
                <a:cs typeface="Carlito"/>
              </a:rPr>
              <a:t> </a:t>
            </a:r>
            <a:r>
              <a:rPr sz="2400" dirty="0">
                <a:solidFill>
                  <a:srgbClr val="262626"/>
                </a:solidFill>
                <a:latin typeface="Carlito"/>
                <a:cs typeface="Carlito"/>
              </a:rPr>
              <a:t>which</a:t>
            </a:r>
            <a:r>
              <a:rPr sz="2400" spc="-38" dirty="0">
                <a:solidFill>
                  <a:srgbClr val="262626"/>
                </a:solidFill>
                <a:latin typeface="Carlito"/>
                <a:cs typeface="Carlito"/>
              </a:rPr>
              <a:t> </a:t>
            </a:r>
            <a:r>
              <a:rPr sz="2400" dirty="0">
                <a:solidFill>
                  <a:srgbClr val="262626"/>
                </a:solidFill>
                <a:latin typeface="Carlito"/>
                <a:cs typeface="Carlito"/>
              </a:rPr>
              <a:t>the</a:t>
            </a:r>
            <a:r>
              <a:rPr sz="2400" spc="-29" dirty="0">
                <a:solidFill>
                  <a:srgbClr val="262626"/>
                </a:solidFill>
                <a:latin typeface="Carlito"/>
                <a:cs typeface="Carlito"/>
              </a:rPr>
              <a:t> </a:t>
            </a:r>
            <a:r>
              <a:rPr sz="2400" spc="-6" dirty="0">
                <a:solidFill>
                  <a:srgbClr val="262626"/>
                </a:solidFill>
                <a:latin typeface="Carlito"/>
                <a:cs typeface="Carlito"/>
              </a:rPr>
              <a:t>supply</a:t>
            </a:r>
            <a:r>
              <a:rPr sz="2400" spc="-48" dirty="0">
                <a:solidFill>
                  <a:srgbClr val="262626"/>
                </a:solidFill>
                <a:latin typeface="Carlito"/>
                <a:cs typeface="Carlito"/>
              </a:rPr>
              <a:t> </a:t>
            </a:r>
            <a:r>
              <a:rPr sz="2400" dirty="0">
                <a:solidFill>
                  <a:srgbClr val="262626"/>
                </a:solidFill>
                <a:latin typeface="Carlito"/>
                <a:cs typeface="Carlito"/>
              </a:rPr>
              <a:t>is</a:t>
            </a:r>
            <a:r>
              <a:rPr sz="2400" spc="-32" dirty="0">
                <a:solidFill>
                  <a:srgbClr val="262626"/>
                </a:solidFill>
                <a:latin typeface="Carlito"/>
                <a:cs typeface="Carlito"/>
              </a:rPr>
              <a:t> </a:t>
            </a:r>
            <a:r>
              <a:rPr sz="2400" spc="-6" dirty="0">
                <a:solidFill>
                  <a:srgbClr val="262626"/>
                </a:solidFill>
                <a:latin typeface="Carlito"/>
                <a:cs typeface="Carlito"/>
              </a:rPr>
              <a:t>stored.</a:t>
            </a:r>
            <a:endParaRPr sz="2400" dirty="0">
              <a:latin typeface="Carlito"/>
              <a:cs typeface="Carlito"/>
            </a:endParaRPr>
          </a:p>
          <a:p>
            <a:pPr>
              <a:spcBef>
                <a:spcPts val="827"/>
              </a:spcBef>
            </a:pPr>
            <a:endParaRPr sz="2400" dirty="0">
              <a:latin typeface="Carlito"/>
              <a:cs typeface="Carlito"/>
            </a:endParaRPr>
          </a:p>
          <a:p>
            <a:pPr marL="52532"/>
            <a:r>
              <a:rPr sz="2400" u="sng" spc="-6" dirty="0">
                <a:solidFill>
                  <a:srgbClr val="262626"/>
                </a:solidFill>
                <a:uFill>
                  <a:solidFill>
                    <a:srgbClr val="262626"/>
                  </a:solidFill>
                </a:uFill>
                <a:latin typeface="Carlito"/>
                <a:cs typeface="Carlito"/>
              </a:rPr>
              <a:t>Barrage</a:t>
            </a:r>
            <a:r>
              <a:rPr sz="2400" spc="-6" dirty="0">
                <a:solidFill>
                  <a:srgbClr val="262626"/>
                </a:solidFill>
                <a:latin typeface="Carlito"/>
                <a:cs typeface="Carlito"/>
              </a:rPr>
              <a:t>:</a:t>
            </a:r>
            <a:endParaRPr sz="2400" dirty="0">
              <a:latin typeface="Carlito"/>
              <a:cs typeface="Carlito"/>
            </a:endParaRPr>
          </a:p>
          <a:p>
            <a:pPr marL="8145" marR="75337" indent="263882">
              <a:spcBef>
                <a:spcPts val="641"/>
              </a:spcBef>
            </a:pPr>
            <a:r>
              <a:rPr sz="2400" dirty="0">
                <a:solidFill>
                  <a:srgbClr val="262626"/>
                </a:solidFill>
                <a:latin typeface="Carlito"/>
                <a:cs typeface="Carlito"/>
              </a:rPr>
              <a:t>The</a:t>
            </a:r>
            <a:r>
              <a:rPr sz="2400" spc="-35" dirty="0">
                <a:solidFill>
                  <a:srgbClr val="262626"/>
                </a:solidFill>
                <a:latin typeface="Carlito"/>
                <a:cs typeface="Carlito"/>
              </a:rPr>
              <a:t> </a:t>
            </a:r>
            <a:r>
              <a:rPr sz="2400" spc="-6" dirty="0">
                <a:solidFill>
                  <a:srgbClr val="262626"/>
                </a:solidFill>
                <a:latin typeface="Carlito"/>
                <a:cs typeface="Carlito"/>
              </a:rPr>
              <a:t>function</a:t>
            </a:r>
            <a:r>
              <a:rPr sz="2400" spc="-16" dirty="0">
                <a:solidFill>
                  <a:srgbClr val="262626"/>
                </a:solidFill>
                <a:latin typeface="Carlito"/>
                <a:cs typeface="Carlito"/>
              </a:rPr>
              <a:t> </a:t>
            </a:r>
            <a:r>
              <a:rPr sz="2400" dirty="0">
                <a:solidFill>
                  <a:srgbClr val="262626"/>
                </a:solidFill>
                <a:latin typeface="Carlito"/>
                <a:cs typeface="Carlito"/>
              </a:rPr>
              <a:t>of</a:t>
            </a:r>
            <a:r>
              <a:rPr sz="2400" spc="-26" dirty="0">
                <a:solidFill>
                  <a:srgbClr val="262626"/>
                </a:solidFill>
                <a:latin typeface="Carlito"/>
                <a:cs typeface="Carlito"/>
              </a:rPr>
              <a:t> </a:t>
            </a:r>
            <a:r>
              <a:rPr sz="2400" dirty="0">
                <a:solidFill>
                  <a:srgbClr val="262626"/>
                </a:solidFill>
                <a:latin typeface="Carlito"/>
                <a:cs typeface="Carlito"/>
              </a:rPr>
              <a:t>a</a:t>
            </a:r>
            <a:r>
              <a:rPr sz="2400" spc="-19" dirty="0">
                <a:solidFill>
                  <a:srgbClr val="262626"/>
                </a:solidFill>
                <a:latin typeface="Carlito"/>
                <a:cs typeface="Carlito"/>
              </a:rPr>
              <a:t> </a:t>
            </a:r>
            <a:r>
              <a:rPr sz="2400" spc="-13" dirty="0">
                <a:solidFill>
                  <a:srgbClr val="262626"/>
                </a:solidFill>
                <a:latin typeface="Carlito"/>
                <a:cs typeface="Carlito"/>
              </a:rPr>
              <a:t>barrage</a:t>
            </a:r>
            <a:r>
              <a:rPr sz="2400" spc="-42" dirty="0">
                <a:solidFill>
                  <a:srgbClr val="262626"/>
                </a:solidFill>
                <a:latin typeface="Carlito"/>
                <a:cs typeface="Carlito"/>
              </a:rPr>
              <a:t> </a:t>
            </a:r>
            <a:r>
              <a:rPr sz="2400" dirty="0">
                <a:solidFill>
                  <a:srgbClr val="262626"/>
                </a:solidFill>
                <a:latin typeface="Carlito"/>
                <a:cs typeface="Carlito"/>
              </a:rPr>
              <a:t>is</a:t>
            </a:r>
            <a:r>
              <a:rPr sz="2400" spc="-22" dirty="0">
                <a:solidFill>
                  <a:srgbClr val="262626"/>
                </a:solidFill>
                <a:latin typeface="Carlito"/>
                <a:cs typeface="Carlito"/>
              </a:rPr>
              <a:t> </a:t>
            </a:r>
            <a:r>
              <a:rPr sz="2400" spc="-6" dirty="0">
                <a:solidFill>
                  <a:srgbClr val="262626"/>
                </a:solidFill>
                <a:latin typeface="Carlito"/>
                <a:cs typeface="Carlito"/>
              </a:rPr>
              <a:t>similar</a:t>
            </a:r>
            <a:r>
              <a:rPr sz="2400" spc="-32" dirty="0">
                <a:solidFill>
                  <a:srgbClr val="262626"/>
                </a:solidFill>
                <a:latin typeface="Carlito"/>
                <a:cs typeface="Carlito"/>
              </a:rPr>
              <a:t> </a:t>
            </a:r>
            <a:r>
              <a:rPr sz="2400" dirty="0">
                <a:solidFill>
                  <a:srgbClr val="262626"/>
                </a:solidFill>
                <a:latin typeface="Carlito"/>
                <a:cs typeface="Carlito"/>
              </a:rPr>
              <a:t>to</a:t>
            </a:r>
            <a:r>
              <a:rPr sz="2400" spc="-19" dirty="0">
                <a:solidFill>
                  <a:srgbClr val="262626"/>
                </a:solidFill>
                <a:latin typeface="Carlito"/>
                <a:cs typeface="Carlito"/>
              </a:rPr>
              <a:t> </a:t>
            </a:r>
            <a:r>
              <a:rPr sz="2400" dirty="0">
                <a:solidFill>
                  <a:srgbClr val="262626"/>
                </a:solidFill>
                <a:latin typeface="Carlito"/>
                <a:cs typeface="Carlito"/>
              </a:rPr>
              <a:t>that</a:t>
            </a:r>
            <a:r>
              <a:rPr sz="2400" spc="-26" dirty="0">
                <a:solidFill>
                  <a:srgbClr val="262626"/>
                </a:solidFill>
                <a:latin typeface="Carlito"/>
                <a:cs typeface="Carlito"/>
              </a:rPr>
              <a:t> </a:t>
            </a:r>
            <a:r>
              <a:rPr sz="2400" dirty="0">
                <a:solidFill>
                  <a:srgbClr val="262626"/>
                </a:solidFill>
                <a:latin typeface="Carlito"/>
                <a:cs typeface="Carlito"/>
              </a:rPr>
              <a:t>of</a:t>
            </a:r>
            <a:r>
              <a:rPr sz="2400" spc="-13" dirty="0">
                <a:solidFill>
                  <a:srgbClr val="262626"/>
                </a:solidFill>
                <a:latin typeface="Carlito"/>
                <a:cs typeface="Carlito"/>
              </a:rPr>
              <a:t> </a:t>
            </a:r>
            <a:r>
              <a:rPr sz="2400" spc="-32" dirty="0">
                <a:solidFill>
                  <a:srgbClr val="262626"/>
                </a:solidFill>
                <a:latin typeface="Carlito"/>
                <a:cs typeface="Carlito"/>
              </a:rPr>
              <a:t>weir,</a:t>
            </a:r>
            <a:r>
              <a:rPr sz="2400" spc="-22" dirty="0">
                <a:solidFill>
                  <a:srgbClr val="262626"/>
                </a:solidFill>
                <a:latin typeface="Carlito"/>
                <a:cs typeface="Carlito"/>
              </a:rPr>
              <a:t> </a:t>
            </a:r>
            <a:r>
              <a:rPr sz="2400" dirty="0">
                <a:solidFill>
                  <a:srgbClr val="262626"/>
                </a:solidFill>
                <a:latin typeface="Carlito"/>
                <a:cs typeface="Carlito"/>
              </a:rPr>
              <a:t>but</a:t>
            </a:r>
            <a:r>
              <a:rPr sz="2400" spc="-26" dirty="0">
                <a:solidFill>
                  <a:srgbClr val="262626"/>
                </a:solidFill>
                <a:latin typeface="Carlito"/>
                <a:cs typeface="Carlito"/>
              </a:rPr>
              <a:t> </a:t>
            </a:r>
            <a:r>
              <a:rPr sz="2400" dirty="0">
                <a:solidFill>
                  <a:srgbClr val="262626"/>
                </a:solidFill>
                <a:latin typeface="Carlito"/>
                <a:cs typeface="Carlito"/>
              </a:rPr>
              <a:t>the</a:t>
            </a:r>
            <a:r>
              <a:rPr sz="2400" spc="-22" dirty="0">
                <a:solidFill>
                  <a:srgbClr val="262626"/>
                </a:solidFill>
                <a:latin typeface="Carlito"/>
                <a:cs typeface="Carlito"/>
              </a:rPr>
              <a:t> </a:t>
            </a:r>
            <a:r>
              <a:rPr sz="2400" spc="-6" dirty="0">
                <a:solidFill>
                  <a:srgbClr val="262626"/>
                </a:solidFill>
                <a:latin typeface="Carlito"/>
                <a:cs typeface="Carlito"/>
              </a:rPr>
              <a:t>heading</a:t>
            </a:r>
            <a:r>
              <a:rPr sz="2400" spc="-35" dirty="0">
                <a:solidFill>
                  <a:srgbClr val="262626"/>
                </a:solidFill>
                <a:latin typeface="Carlito"/>
                <a:cs typeface="Carlito"/>
              </a:rPr>
              <a:t> </a:t>
            </a:r>
            <a:r>
              <a:rPr sz="2400" dirty="0">
                <a:solidFill>
                  <a:srgbClr val="262626"/>
                </a:solidFill>
                <a:latin typeface="Carlito"/>
                <a:cs typeface="Carlito"/>
              </a:rPr>
              <a:t>up</a:t>
            </a:r>
            <a:r>
              <a:rPr sz="2400" spc="-16" dirty="0">
                <a:solidFill>
                  <a:srgbClr val="262626"/>
                </a:solidFill>
                <a:latin typeface="Carlito"/>
                <a:cs typeface="Carlito"/>
              </a:rPr>
              <a:t> </a:t>
            </a:r>
            <a:r>
              <a:rPr sz="2400" dirty="0">
                <a:solidFill>
                  <a:srgbClr val="262626"/>
                </a:solidFill>
                <a:latin typeface="Carlito"/>
                <a:cs typeface="Carlito"/>
              </a:rPr>
              <a:t>of</a:t>
            </a:r>
            <a:r>
              <a:rPr sz="2400" spc="-26" dirty="0">
                <a:solidFill>
                  <a:srgbClr val="262626"/>
                </a:solidFill>
                <a:latin typeface="Carlito"/>
                <a:cs typeface="Carlito"/>
              </a:rPr>
              <a:t> </a:t>
            </a:r>
            <a:r>
              <a:rPr sz="2400" spc="-6" dirty="0">
                <a:solidFill>
                  <a:srgbClr val="262626"/>
                </a:solidFill>
                <a:latin typeface="Carlito"/>
                <a:cs typeface="Carlito"/>
              </a:rPr>
              <a:t>water </a:t>
            </a:r>
            <a:r>
              <a:rPr sz="2400" dirty="0">
                <a:solidFill>
                  <a:srgbClr val="262626"/>
                </a:solidFill>
                <a:latin typeface="Carlito"/>
                <a:cs typeface="Carlito"/>
              </a:rPr>
              <a:t>is</a:t>
            </a:r>
            <a:r>
              <a:rPr sz="2400" spc="-38" dirty="0">
                <a:solidFill>
                  <a:srgbClr val="262626"/>
                </a:solidFill>
                <a:latin typeface="Carlito"/>
                <a:cs typeface="Carlito"/>
              </a:rPr>
              <a:t> </a:t>
            </a:r>
            <a:r>
              <a:rPr sz="2400" spc="-13" dirty="0">
                <a:solidFill>
                  <a:srgbClr val="262626"/>
                </a:solidFill>
                <a:latin typeface="Carlito"/>
                <a:cs typeface="Carlito"/>
              </a:rPr>
              <a:t>effected</a:t>
            </a:r>
            <a:r>
              <a:rPr sz="2400" spc="-32" dirty="0">
                <a:solidFill>
                  <a:srgbClr val="262626"/>
                </a:solidFill>
                <a:latin typeface="Carlito"/>
                <a:cs typeface="Carlito"/>
              </a:rPr>
              <a:t> </a:t>
            </a:r>
            <a:r>
              <a:rPr sz="2400" dirty="0">
                <a:solidFill>
                  <a:srgbClr val="262626"/>
                </a:solidFill>
                <a:latin typeface="Carlito"/>
                <a:cs typeface="Carlito"/>
              </a:rPr>
              <a:t>by</a:t>
            </a:r>
            <a:r>
              <a:rPr sz="2400" spc="-32" dirty="0">
                <a:solidFill>
                  <a:srgbClr val="262626"/>
                </a:solidFill>
                <a:latin typeface="Carlito"/>
                <a:cs typeface="Carlito"/>
              </a:rPr>
              <a:t> </a:t>
            </a:r>
            <a:r>
              <a:rPr sz="2400" dirty="0">
                <a:solidFill>
                  <a:srgbClr val="262626"/>
                </a:solidFill>
                <a:latin typeface="Carlito"/>
                <a:cs typeface="Carlito"/>
              </a:rPr>
              <a:t>the</a:t>
            </a:r>
            <a:r>
              <a:rPr sz="2400" spc="-45" dirty="0">
                <a:solidFill>
                  <a:srgbClr val="262626"/>
                </a:solidFill>
                <a:latin typeface="Carlito"/>
                <a:cs typeface="Carlito"/>
              </a:rPr>
              <a:t> </a:t>
            </a:r>
            <a:r>
              <a:rPr sz="2400" spc="-6" dirty="0">
                <a:solidFill>
                  <a:srgbClr val="262626"/>
                </a:solidFill>
                <a:latin typeface="Carlito"/>
                <a:cs typeface="Carlito"/>
              </a:rPr>
              <a:t>gates</a:t>
            </a:r>
            <a:r>
              <a:rPr sz="2400" spc="-35" dirty="0">
                <a:solidFill>
                  <a:srgbClr val="262626"/>
                </a:solidFill>
                <a:latin typeface="Carlito"/>
                <a:cs typeface="Carlito"/>
              </a:rPr>
              <a:t> </a:t>
            </a:r>
            <a:r>
              <a:rPr sz="2400" dirty="0">
                <a:solidFill>
                  <a:srgbClr val="262626"/>
                </a:solidFill>
                <a:latin typeface="Carlito"/>
                <a:cs typeface="Carlito"/>
              </a:rPr>
              <a:t>alone.</a:t>
            </a:r>
            <a:r>
              <a:rPr sz="2400" spc="-35" dirty="0">
                <a:solidFill>
                  <a:srgbClr val="262626"/>
                </a:solidFill>
                <a:latin typeface="Carlito"/>
                <a:cs typeface="Carlito"/>
              </a:rPr>
              <a:t> </a:t>
            </a:r>
            <a:r>
              <a:rPr sz="2400" dirty="0">
                <a:solidFill>
                  <a:srgbClr val="262626"/>
                </a:solidFill>
                <a:latin typeface="Carlito"/>
                <a:cs typeface="Carlito"/>
              </a:rPr>
              <a:t>No</a:t>
            </a:r>
            <a:r>
              <a:rPr sz="2400" spc="-32" dirty="0">
                <a:solidFill>
                  <a:srgbClr val="262626"/>
                </a:solidFill>
                <a:latin typeface="Carlito"/>
                <a:cs typeface="Carlito"/>
              </a:rPr>
              <a:t> </a:t>
            </a:r>
            <a:r>
              <a:rPr sz="2400" dirty="0">
                <a:solidFill>
                  <a:srgbClr val="262626"/>
                </a:solidFill>
                <a:latin typeface="Carlito"/>
                <a:cs typeface="Carlito"/>
              </a:rPr>
              <a:t>solid</a:t>
            </a:r>
            <a:r>
              <a:rPr sz="2400" spc="-38" dirty="0">
                <a:solidFill>
                  <a:srgbClr val="262626"/>
                </a:solidFill>
                <a:latin typeface="Carlito"/>
                <a:cs typeface="Carlito"/>
              </a:rPr>
              <a:t> </a:t>
            </a:r>
            <a:r>
              <a:rPr sz="2400" spc="-6" dirty="0">
                <a:solidFill>
                  <a:srgbClr val="262626"/>
                </a:solidFill>
                <a:latin typeface="Carlito"/>
                <a:cs typeface="Carlito"/>
              </a:rPr>
              <a:t>obstruction</a:t>
            </a:r>
            <a:r>
              <a:rPr sz="2400" spc="-42" dirty="0">
                <a:solidFill>
                  <a:srgbClr val="262626"/>
                </a:solidFill>
                <a:latin typeface="Carlito"/>
                <a:cs typeface="Carlito"/>
              </a:rPr>
              <a:t> </a:t>
            </a:r>
            <a:r>
              <a:rPr sz="2400" dirty="0">
                <a:solidFill>
                  <a:srgbClr val="262626"/>
                </a:solidFill>
                <a:latin typeface="Carlito"/>
                <a:cs typeface="Carlito"/>
              </a:rPr>
              <a:t>is</a:t>
            </a:r>
            <a:r>
              <a:rPr sz="2400" spc="-35" dirty="0">
                <a:solidFill>
                  <a:srgbClr val="262626"/>
                </a:solidFill>
                <a:latin typeface="Carlito"/>
                <a:cs typeface="Carlito"/>
              </a:rPr>
              <a:t> </a:t>
            </a:r>
            <a:r>
              <a:rPr sz="2400" dirty="0">
                <a:solidFill>
                  <a:srgbClr val="262626"/>
                </a:solidFill>
                <a:latin typeface="Carlito"/>
                <a:cs typeface="Carlito"/>
              </a:rPr>
              <a:t>put</a:t>
            </a:r>
            <a:r>
              <a:rPr sz="2400" spc="-42" dirty="0">
                <a:solidFill>
                  <a:srgbClr val="262626"/>
                </a:solidFill>
                <a:latin typeface="Carlito"/>
                <a:cs typeface="Carlito"/>
              </a:rPr>
              <a:t> </a:t>
            </a:r>
            <a:r>
              <a:rPr sz="2400" dirty="0">
                <a:solidFill>
                  <a:srgbClr val="262626"/>
                </a:solidFill>
                <a:latin typeface="Carlito"/>
                <a:cs typeface="Carlito"/>
              </a:rPr>
              <a:t>across</a:t>
            </a:r>
            <a:r>
              <a:rPr sz="2400" spc="-48" dirty="0">
                <a:solidFill>
                  <a:srgbClr val="262626"/>
                </a:solidFill>
                <a:latin typeface="Carlito"/>
                <a:cs typeface="Carlito"/>
              </a:rPr>
              <a:t> </a:t>
            </a:r>
            <a:r>
              <a:rPr sz="2400" dirty="0">
                <a:solidFill>
                  <a:srgbClr val="262626"/>
                </a:solidFill>
                <a:latin typeface="Carlito"/>
                <a:cs typeface="Carlito"/>
              </a:rPr>
              <a:t>the</a:t>
            </a:r>
            <a:r>
              <a:rPr sz="2400" spc="-35" dirty="0">
                <a:solidFill>
                  <a:srgbClr val="262626"/>
                </a:solidFill>
                <a:latin typeface="Carlito"/>
                <a:cs typeface="Carlito"/>
              </a:rPr>
              <a:t> </a:t>
            </a:r>
            <a:r>
              <a:rPr sz="2400" spc="-6" dirty="0">
                <a:solidFill>
                  <a:srgbClr val="262626"/>
                </a:solidFill>
                <a:latin typeface="Carlito"/>
                <a:cs typeface="Carlito"/>
              </a:rPr>
              <a:t>river.</a:t>
            </a:r>
            <a:endParaRPr sz="2400" dirty="0">
              <a:latin typeface="Carlito"/>
              <a:cs typeface="Carlito"/>
            </a:endParaRPr>
          </a:p>
          <a:p>
            <a:pPr marL="272027">
              <a:spcBef>
                <a:spcPts val="417"/>
              </a:spcBef>
            </a:pPr>
            <a:r>
              <a:rPr sz="2400" dirty="0">
                <a:solidFill>
                  <a:srgbClr val="262626"/>
                </a:solidFill>
                <a:latin typeface="Carlito"/>
                <a:cs typeface="Carlito"/>
              </a:rPr>
              <a:t>The</a:t>
            </a:r>
            <a:r>
              <a:rPr sz="2400" spc="-48" dirty="0">
                <a:solidFill>
                  <a:srgbClr val="262626"/>
                </a:solidFill>
                <a:latin typeface="Carlito"/>
                <a:cs typeface="Carlito"/>
              </a:rPr>
              <a:t> </a:t>
            </a:r>
            <a:r>
              <a:rPr sz="2400" dirty="0">
                <a:solidFill>
                  <a:srgbClr val="262626"/>
                </a:solidFill>
                <a:latin typeface="Carlito"/>
                <a:cs typeface="Carlito"/>
              </a:rPr>
              <a:t>crest</a:t>
            </a:r>
            <a:r>
              <a:rPr sz="2400" spc="-38" dirty="0">
                <a:solidFill>
                  <a:srgbClr val="262626"/>
                </a:solidFill>
                <a:latin typeface="Carlito"/>
                <a:cs typeface="Carlito"/>
              </a:rPr>
              <a:t> </a:t>
            </a:r>
            <a:r>
              <a:rPr sz="2400" spc="-6" dirty="0">
                <a:solidFill>
                  <a:srgbClr val="262626"/>
                </a:solidFill>
                <a:latin typeface="Carlito"/>
                <a:cs typeface="Carlito"/>
              </a:rPr>
              <a:t>level</a:t>
            </a:r>
            <a:r>
              <a:rPr sz="2400" spc="-42" dirty="0">
                <a:solidFill>
                  <a:srgbClr val="262626"/>
                </a:solidFill>
                <a:latin typeface="Carlito"/>
                <a:cs typeface="Carlito"/>
              </a:rPr>
              <a:t> </a:t>
            </a:r>
            <a:r>
              <a:rPr sz="2400" dirty="0">
                <a:solidFill>
                  <a:srgbClr val="262626"/>
                </a:solidFill>
                <a:latin typeface="Carlito"/>
                <a:cs typeface="Carlito"/>
              </a:rPr>
              <a:t>in</a:t>
            </a:r>
            <a:r>
              <a:rPr sz="2400" spc="-42" dirty="0">
                <a:solidFill>
                  <a:srgbClr val="262626"/>
                </a:solidFill>
                <a:latin typeface="Carlito"/>
                <a:cs typeface="Carlito"/>
              </a:rPr>
              <a:t> </a:t>
            </a:r>
            <a:r>
              <a:rPr sz="2400" dirty="0">
                <a:solidFill>
                  <a:srgbClr val="262626"/>
                </a:solidFill>
                <a:latin typeface="Carlito"/>
                <a:cs typeface="Carlito"/>
              </a:rPr>
              <a:t>the</a:t>
            </a:r>
            <a:r>
              <a:rPr sz="2400" spc="-32" dirty="0">
                <a:solidFill>
                  <a:srgbClr val="262626"/>
                </a:solidFill>
                <a:latin typeface="Carlito"/>
                <a:cs typeface="Carlito"/>
              </a:rPr>
              <a:t> </a:t>
            </a:r>
            <a:r>
              <a:rPr sz="2400" spc="-6" dirty="0">
                <a:solidFill>
                  <a:srgbClr val="262626"/>
                </a:solidFill>
                <a:latin typeface="Carlito"/>
                <a:cs typeface="Carlito"/>
              </a:rPr>
              <a:t>barrage</a:t>
            </a:r>
            <a:r>
              <a:rPr sz="2400" spc="-45" dirty="0">
                <a:solidFill>
                  <a:srgbClr val="262626"/>
                </a:solidFill>
                <a:latin typeface="Carlito"/>
                <a:cs typeface="Carlito"/>
              </a:rPr>
              <a:t> </a:t>
            </a:r>
            <a:r>
              <a:rPr sz="2400" dirty="0">
                <a:solidFill>
                  <a:srgbClr val="262626"/>
                </a:solidFill>
                <a:latin typeface="Carlito"/>
                <a:cs typeface="Carlito"/>
              </a:rPr>
              <a:t>is</a:t>
            </a:r>
            <a:r>
              <a:rPr sz="2400" spc="-38" dirty="0">
                <a:solidFill>
                  <a:srgbClr val="262626"/>
                </a:solidFill>
                <a:latin typeface="Carlito"/>
                <a:cs typeface="Carlito"/>
              </a:rPr>
              <a:t> </a:t>
            </a:r>
            <a:r>
              <a:rPr sz="2400" spc="-6" dirty="0">
                <a:solidFill>
                  <a:srgbClr val="262626"/>
                </a:solidFill>
                <a:latin typeface="Carlito"/>
                <a:cs typeface="Carlito"/>
              </a:rPr>
              <a:t>kept</a:t>
            </a:r>
            <a:r>
              <a:rPr sz="2400" spc="-29" dirty="0">
                <a:solidFill>
                  <a:srgbClr val="262626"/>
                </a:solidFill>
                <a:latin typeface="Carlito"/>
                <a:cs typeface="Carlito"/>
              </a:rPr>
              <a:t> </a:t>
            </a:r>
            <a:r>
              <a:rPr sz="2400" dirty="0">
                <a:solidFill>
                  <a:srgbClr val="262626"/>
                </a:solidFill>
                <a:latin typeface="Carlito"/>
                <a:cs typeface="Carlito"/>
              </a:rPr>
              <a:t>at</a:t>
            </a:r>
            <a:r>
              <a:rPr sz="2400" spc="-38" dirty="0">
                <a:solidFill>
                  <a:srgbClr val="262626"/>
                </a:solidFill>
                <a:latin typeface="Carlito"/>
                <a:cs typeface="Carlito"/>
              </a:rPr>
              <a:t> </a:t>
            </a:r>
            <a:r>
              <a:rPr sz="2400" dirty="0">
                <a:solidFill>
                  <a:srgbClr val="262626"/>
                </a:solidFill>
                <a:latin typeface="Carlito"/>
                <a:cs typeface="Carlito"/>
              </a:rPr>
              <a:t>a</a:t>
            </a:r>
            <a:r>
              <a:rPr sz="2400" spc="-32" dirty="0">
                <a:solidFill>
                  <a:srgbClr val="262626"/>
                </a:solidFill>
                <a:latin typeface="Carlito"/>
                <a:cs typeface="Carlito"/>
              </a:rPr>
              <a:t> </a:t>
            </a:r>
            <a:r>
              <a:rPr sz="2400" dirty="0">
                <a:solidFill>
                  <a:srgbClr val="262626"/>
                </a:solidFill>
                <a:latin typeface="Carlito"/>
                <a:cs typeface="Carlito"/>
              </a:rPr>
              <a:t>low</a:t>
            </a:r>
            <a:r>
              <a:rPr sz="2400" spc="-38" dirty="0">
                <a:solidFill>
                  <a:srgbClr val="262626"/>
                </a:solidFill>
                <a:latin typeface="Carlito"/>
                <a:cs typeface="Carlito"/>
              </a:rPr>
              <a:t> </a:t>
            </a:r>
            <a:r>
              <a:rPr sz="2400" spc="-6" dirty="0">
                <a:solidFill>
                  <a:srgbClr val="262626"/>
                </a:solidFill>
                <a:latin typeface="Carlito"/>
                <a:cs typeface="Carlito"/>
              </a:rPr>
              <a:t>level.</a:t>
            </a:r>
            <a:endParaRPr sz="2400" dirty="0">
              <a:latin typeface="Carlito"/>
              <a:cs typeface="Carlito"/>
            </a:endParaRPr>
          </a:p>
        </p:txBody>
      </p:sp>
      <p:sp>
        <p:nvSpPr>
          <p:cNvPr id="3" name="Slide Number Placeholder 2">
            <a:extLst>
              <a:ext uri="{FF2B5EF4-FFF2-40B4-BE49-F238E27FC236}">
                <a16:creationId xmlns:a16="http://schemas.microsoft.com/office/drawing/2014/main" id="{FEA0B78C-D3DA-BCC3-0256-CD45FDD5FD96}"/>
              </a:ext>
            </a:extLst>
          </p:cNvPr>
          <p:cNvSpPr>
            <a:spLocks noGrp="1"/>
          </p:cNvSpPr>
          <p:nvPr>
            <p:ph type="sldNum" sz="quarter" idx="12"/>
          </p:nvPr>
        </p:nvSpPr>
        <p:spPr/>
        <p:txBody>
          <a:bodyPr/>
          <a:lstStyle/>
          <a:p>
            <a:fld id="{34216374-E7D6-4C74-ADA3-2C9987A1DEB2}" type="slidenum">
              <a:rPr lang="en-US" smtClean="0"/>
              <a:t>74</a:t>
            </a:fld>
            <a:endParaRPr lang="en-US"/>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245704" y="766174"/>
            <a:ext cx="8454887" cy="5303322"/>
          </a:xfrm>
          <a:prstGeom prst="rect">
            <a:avLst/>
          </a:prstGeom>
        </p:spPr>
      </p:pic>
      <p:sp>
        <p:nvSpPr>
          <p:cNvPr id="3" name="Slide Number Placeholder 2">
            <a:extLst>
              <a:ext uri="{FF2B5EF4-FFF2-40B4-BE49-F238E27FC236}">
                <a16:creationId xmlns:a16="http://schemas.microsoft.com/office/drawing/2014/main" id="{4C534424-236E-07EC-F065-2516DD686F0B}"/>
              </a:ext>
            </a:extLst>
          </p:cNvPr>
          <p:cNvSpPr>
            <a:spLocks noGrp="1"/>
          </p:cNvSpPr>
          <p:nvPr>
            <p:ph type="sldNum" sz="quarter" idx="12"/>
          </p:nvPr>
        </p:nvSpPr>
        <p:spPr/>
        <p:txBody>
          <a:bodyPr/>
          <a:lstStyle/>
          <a:p>
            <a:fld id="{34216374-E7D6-4C74-ADA3-2C9987A1DEB2}" type="slidenum">
              <a:rPr lang="en-US" smtClean="0"/>
              <a:t>75</a:t>
            </a:fld>
            <a:endParaRPr lang="en-US"/>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702366" y="944133"/>
            <a:ext cx="9872870" cy="4969733"/>
          </a:xfrm>
          <a:prstGeom prst="rect">
            <a:avLst/>
          </a:prstGeom>
        </p:spPr>
      </p:pic>
      <p:sp>
        <p:nvSpPr>
          <p:cNvPr id="3" name="Slide Number Placeholder 2">
            <a:extLst>
              <a:ext uri="{FF2B5EF4-FFF2-40B4-BE49-F238E27FC236}">
                <a16:creationId xmlns:a16="http://schemas.microsoft.com/office/drawing/2014/main" id="{1AB98A35-F5AD-5D15-49AD-C04029B849AB}"/>
              </a:ext>
            </a:extLst>
          </p:cNvPr>
          <p:cNvSpPr>
            <a:spLocks noGrp="1"/>
          </p:cNvSpPr>
          <p:nvPr>
            <p:ph type="sldNum" sz="quarter" idx="12"/>
          </p:nvPr>
        </p:nvSpPr>
        <p:spPr/>
        <p:txBody>
          <a:bodyPr/>
          <a:lstStyle/>
          <a:p>
            <a:fld id="{34216374-E7D6-4C74-ADA3-2C9987A1DEB2}" type="slidenum">
              <a:rPr lang="en-US" smtClean="0"/>
              <a:t>76</a:t>
            </a:fld>
            <a:endParaRPr lang="en-US"/>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663C60C-DE0B-A53C-3C4E-628CA149832E}"/>
              </a:ext>
            </a:extLst>
          </p:cNvPr>
          <p:cNvSpPr>
            <a:spLocks noGrp="1"/>
          </p:cNvSpPr>
          <p:nvPr>
            <p:ph type="sldNum" sz="quarter" idx="12"/>
          </p:nvPr>
        </p:nvSpPr>
        <p:spPr/>
        <p:txBody>
          <a:bodyPr/>
          <a:lstStyle/>
          <a:p>
            <a:fld id="{34216374-E7D6-4C74-ADA3-2C9987A1DEB2}" type="slidenum">
              <a:rPr lang="en-US" smtClean="0"/>
              <a:t>77</a:t>
            </a:fld>
            <a:endParaRPr lang="en-US"/>
          </a:p>
        </p:txBody>
      </p:sp>
      <p:sp>
        <p:nvSpPr>
          <p:cNvPr id="4" name="TextBox 3">
            <a:extLst>
              <a:ext uri="{FF2B5EF4-FFF2-40B4-BE49-F238E27FC236}">
                <a16:creationId xmlns:a16="http://schemas.microsoft.com/office/drawing/2014/main" id="{6F50005E-28C9-E055-C220-5A29ED15A7B6}"/>
              </a:ext>
            </a:extLst>
          </p:cNvPr>
          <p:cNvSpPr txBox="1"/>
          <p:nvPr/>
        </p:nvSpPr>
        <p:spPr>
          <a:xfrm>
            <a:off x="3048000" y="2184363"/>
            <a:ext cx="6096000" cy="2039020"/>
          </a:xfrm>
          <a:prstGeom prst="rect">
            <a:avLst/>
          </a:prstGeom>
          <a:noFill/>
        </p:spPr>
        <p:txBody>
          <a:bodyPr wrap="square">
            <a:spAutoFit/>
          </a:bodyPr>
          <a:lstStyle/>
          <a:p>
            <a:pPr marL="0" marR="0" algn="ctr">
              <a:lnSpc>
                <a:spcPct val="107000"/>
              </a:lnSpc>
              <a:spcBef>
                <a:spcPts val="0"/>
              </a:spcBef>
              <a:spcAft>
                <a:spcPts val="0"/>
              </a:spcAft>
            </a:pPr>
            <a:r>
              <a:rPr lang="en-US" sz="4000" dirty="0">
                <a:effectLst/>
                <a:latin typeface="Calibri" panose="020F0502020204030204" pitchFamily="34" charset="0"/>
                <a:ea typeface="Calibri" panose="020F0502020204030204" pitchFamily="34" charset="0"/>
                <a:cs typeface="Times New Roman" panose="02020603050405020304" pitchFamily="18" charset="0"/>
              </a:rPr>
              <a:t>Definition of Flood and its Causes</a:t>
            </a:r>
          </a:p>
          <a:p>
            <a:pPr marL="0" marR="0" algn="ctr">
              <a:lnSpc>
                <a:spcPct val="107000"/>
              </a:lnSpc>
              <a:spcBef>
                <a:spcPts val="0"/>
              </a:spcBef>
              <a:spcAft>
                <a:spcPts val="0"/>
              </a:spcAft>
            </a:pPr>
            <a:r>
              <a:rPr lang="en-US" sz="4000" dirty="0">
                <a:latin typeface="Calibri" panose="020F0502020204030204" pitchFamily="34" charset="0"/>
                <a:ea typeface="Calibri" panose="020F0502020204030204" pitchFamily="34" charset="0"/>
                <a:cs typeface="Times New Roman" panose="02020603050405020304" pitchFamily="18" charset="0"/>
              </a:rPr>
              <a:t>Week 9</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1175535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a:spLocks noGrp="1"/>
          </p:cNvSpPr>
          <p:nvPr>
            <p:ph type="sldNum" sz="quarter" idx="7"/>
          </p:nvPr>
        </p:nvSpPr>
        <p:spPr>
          <a:xfrm>
            <a:off x="9655592" y="6438383"/>
            <a:ext cx="269270" cy="161616"/>
          </a:xfrm>
          <a:prstGeom prst="rect">
            <a:avLst/>
          </a:prstGeom>
        </p:spPr>
        <p:txBody>
          <a:bodyPr vert="horz" wrap="square" lIns="0" tIns="0" rIns="0" bIns="0" rtlCol="0">
            <a:spAutoFit/>
          </a:bodyPr>
          <a:lstStyle>
            <a:defPPr>
              <a:defRPr kern="0"/>
            </a:defPPr>
            <a:lvl1pPr>
              <a:defRPr sz="1050" b="0" i="0">
                <a:solidFill>
                  <a:srgbClr val="898989"/>
                </a:solidFill>
                <a:latin typeface="Carlito"/>
                <a:cs typeface="Carlito"/>
              </a:defRPr>
            </a:lvl1pPr>
          </a:lstStyle>
          <a:p>
            <a:pPr marL="149860">
              <a:lnSpc>
                <a:spcPts val="1115"/>
              </a:lnSpc>
            </a:pPr>
            <a:fld id="{81D60167-4931-47E6-BA6A-407CBD079E47}" type="slidenum">
              <a:rPr lang="en-US" spc="-50" smtClean="0"/>
              <a:pPr marL="149860">
                <a:lnSpc>
                  <a:spcPts val="1115"/>
                </a:lnSpc>
              </a:pPr>
              <a:t>78</a:t>
            </a:fld>
            <a:endParaRPr spc="-45" dirty="0"/>
          </a:p>
        </p:txBody>
      </p:sp>
      <p:sp>
        <p:nvSpPr>
          <p:cNvPr id="2" name="object 2"/>
          <p:cNvSpPr txBox="1">
            <a:spLocks noGrp="1"/>
          </p:cNvSpPr>
          <p:nvPr>
            <p:ph type="title"/>
          </p:nvPr>
        </p:nvSpPr>
        <p:spPr>
          <a:xfrm>
            <a:off x="2007687" y="532391"/>
            <a:ext cx="9535557" cy="799431"/>
          </a:xfrm>
          <a:prstGeom prst="rect">
            <a:avLst/>
          </a:prstGeom>
        </p:spPr>
        <p:txBody>
          <a:bodyPr vert="horz" wrap="square" lIns="0" tIns="121140" rIns="0" bIns="0" rtlCol="0" anchor="ctr">
            <a:spAutoFit/>
          </a:bodyPr>
          <a:lstStyle/>
          <a:p>
            <a:pPr marL="3175636">
              <a:lnSpc>
                <a:spcPct val="100000"/>
              </a:lnSpc>
              <a:spcBef>
                <a:spcPts val="95"/>
              </a:spcBef>
            </a:pPr>
            <a:r>
              <a:rPr i="0" u="sng" dirty="0">
                <a:solidFill>
                  <a:srgbClr val="702FA0"/>
                </a:solidFill>
                <a:uFill>
                  <a:solidFill>
                    <a:srgbClr val="702FA0"/>
                  </a:solidFill>
                </a:uFill>
                <a:latin typeface="Times New Roman"/>
                <a:cs typeface="Times New Roman"/>
              </a:rPr>
              <a:t>Flood</a:t>
            </a:r>
            <a:r>
              <a:rPr u="sng" spc="-91" dirty="0">
                <a:solidFill>
                  <a:srgbClr val="702FA0"/>
                </a:solidFill>
                <a:uFill>
                  <a:solidFill>
                    <a:srgbClr val="702FA0"/>
                  </a:solidFill>
                </a:uFill>
                <a:latin typeface="Times New Roman"/>
                <a:cs typeface="Times New Roman"/>
              </a:rPr>
              <a:t> </a:t>
            </a:r>
            <a:r>
              <a:rPr i="0" u="sng" dirty="0">
                <a:solidFill>
                  <a:srgbClr val="702FA0"/>
                </a:solidFill>
                <a:uFill>
                  <a:solidFill>
                    <a:srgbClr val="702FA0"/>
                  </a:solidFill>
                </a:uFill>
                <a:latin typeface="Times New Roman"/>
                <a:cs typeface="Times New Roman"/>
              </a:rPr>
              <a:t>and</a:t>
            </a:r>
            <a:r>
              <a:rPr u="sng" spc="-68" dirty="0">
                <a:solidFill>
                  <a:srgbClr val="702FA0"/>
                </a:solidFill>
                <a:uFill>
                  <a:solidFill>
                    <a:srgbClr val="702FA0"/>
                  </a:solidFill>
                </a:uFill>
                <a:latin typeface="Times New Roman"/>
                <a:cs typeface="Times New Roman"/>
              </a:rPr>
              <a:t> </a:t>
            </a:r>
            <a:r>
              <a:rPr i="0" u="sng" dirty="0">
                <a:solidFill>
                  <a:srgbClr val="702FA0"/>
                </a:solidFill>
                <a:uFill>
                  <a:solidFill>
                    <a:srgbClr val="702FA0"/>
                  </a:solidFill>
                </a:uFill>
                <a:latin typeface="Times New Roman"/>
                <a:cs typeface="Times New Roman"/>
              </a:rPr>
              <a:t>It’s</a:t>
            </a:r>
            <a:r>
              <a:rPr u="sng" spc="-54" dirty="0">
                <a:solidFill>
                  <a:srgbClr val="702FA0"/>
                </a:solidFill>
                <a:uFill>
                  <a:solidFill>
                    <a:srgbClr val="702FA0"/>
                  </a:solidFill>
                </a:uFill>
                <a:latin typeface="Times New Roman"/>
                <a:cs typeface="Times New Roman"/>
              </a:rPr>
              <a:t> </a:t>
            </a:r>
            <a:r>
              <a:rPr u="sng" spc="-9" dirty="0">
                <a:solidFill>
                  <a:srgbClr val="702FA0"/>
                </a:solidFill>
                <a:uFill>
                  <a:solidFill>
                    <a:srgbClr val="702FA0"/>
                  </a:solidFill>
                </a:uFill>
                <a:latin typeface="Times New Roman"/>
                <a:cs typeface="Times New Roman"/>
              </a:rPr>
              <a:t>Causes</a:t>
            </a:r>
          </a:p>
        </p:txBody>
      </p:sp>
      <p:sp>
        <p:nvSpPr>
          <p:cNvPr id="3" name="object 3"/>
          <p:cNvSpPr txBox="1"/>
          <p:nvPr/>
        </p:nvSpPr>
        <p:spPr>
          <a:xfrm>
            <a:off x="1975429" y="1545926"/>
            <a:ext cx="8539966" cy="3549349"/>
          </a:xfrm>
          <a:prstGeom prst="rect">
            <a:avLst/>
          </a:prstGeom>
        </p:spPr>
        <p:txBody>
          <a:bodyPr vert="horz" wrap="square" lIns="0" tIns="14395" rIns="0" bIns="0" rtlCol="0">
            <a:spAutoFit/>
          </a:bodyPr>
          <a:lstStyle/>
          <a:p>
            <a:pPr marL="11516">
              <a:spcBef>
                <a:spcPts val="113"/>
              </a:spcBef>
            </a:pPr>
            <a:r>
              <a:rPr sz="2358" b="1" u="sng" spc="-9" dirty="0">
                <a:uFill>
                  <a:solidFill>
                    <a:srgbClr val="000000"/>
                  </a:solidFill>
                </a:uFill>
                <a:latin typeface="Times New Roman"/>
                <a:cs typeface="Times New Roman"/>
              </a:rPr>
              <a:t>Introduction</a:t>
            </a:r>
            <a:endParaRPr sz="2358">
              <a:latin typeface="Times New Roman"/>
              <a:cs typeface="Times New Roman"/>
            </a:endParaRPr>
          </a:p>
          <a:p>
            <a:pPr marL="11516" marR="4607" algn="just">
              <a:lnSpc>
                <a:spcPct val="116300"/>
              </a:lnSpc>
              <a:spcBef>
                <a:spcPts val="1270"/>
              </a:spcBef>
            </a:pPr>
            <a:r>
              <a:rPr sz="2358" dirty="0">
                <a:latin typeface="Times New Roman"/>
                <a:cs typeface="Times New Roman"/>
              </a:rPr>
              <a:t>A</a:t>
            </a:r>
            <a:r>
              <a:rPr sz="2358" spc="73" dirty="0">
                <a:latin typeface="Times New Roman"/>
                <a:cs typeface="Times New Roman"/>
              </a:rPr>
              <a:t> </a:t>
            </a:r>
            <a:r>
              <a:rPr sz="2358" dirty="0">
                <a:latin typeface="Times New Roman"/>
                <a:cs typeface="Times New Roman"/>
              </a:rPr>
              <a:t>Flood</a:t>
            </a:r>
            <a:r>
              <a:rPr sz="2358" spc="213" dirty="0">
                <a:latin typeface="Times New Roman"/>
                <a:cs typeface="Times New Roman"/>
              </a:rPr>
              <a:t> </a:t>
            </a:r>
            <a:r>
              <a:rPr sz="2358" dirty="0">
                <a:latin typeface="Times New Roman"/>
                <a:cs typeface="Times New Roman"/>
              </a:rPr>
              <a:t>is</a:t>
            </a:r>
            <a:r>
              <a:rPr sz="2358" spc="208" dirty="0">
                <a:latin typeface="Times New Roman"/>
                <a:cs typeface="Times New Roman"/>
              </a:rPr>
              <a:t> </a:t>
            </a:r>
            <a:r>
              <a:rPr sz="2358" dirty="0">
                <a:latin typeface="Times New Roman"/>
                <a:cs typeface="Times New Roman"/>
              </a:rPr>
              <a:t>usually</a:t>
            </a:r>
            <a:r>
              <a:rPr sz="2358" spc="230" dirty="0">
                <a:latin typeface="Times New Roman"/>
                <a:cs typeface="Times New Roman"/>
              </a:rPr>
              <a:t> </a:t>
            </a:r>
            <a:r>
              <a:rPr sz="2358" dirty="0">
                <a:latin typeface="Times New Roman"/>
                <a:cs typeface="Times New Roman"/>
              </a:rPr>
              <a:t>caused</a:t>
            </a:r>
            <a:r>
              <a:rPr sz="2358" spc="236" dirty="0">
                <a:latin typeface="Times New Roman"/>
                <a:cs typeface="Times New Roman"/>
              </a:rPr>
              <a:t> </a:t>
            </a:r>
            <a:r>
              <a:rPr sz="2358" dirty="0">
                <a:latin typeface="Times New Roman"/>
                <a:cs typeface="Times New Roman"/>
              </a:rPr>
              <a:t>by</a:t>
            </a:r>
            <a:r>
              <a:rPr sz="2358" spc="230" dirty="0">
                <a:latin typeface="Times New Roman"/>
                <a:cs typeface="Times New Roman"/>
              </a:rPr>
              <a:t> </a:t>
            </a:r>
            <a:r>
              <a:rPr sz="2358" dirty="0">
                <a:latin typeface="Times New Roman"/>
                <a:cs typeface="Times New Roman"/>
              </a:rPr>
              <a:t>rain,</a:t>
            </a:r>
            <a:r>
              <a:rPr sz="2358" spc="236" dirty="0">
                <a:latin typeface="Times New Roman"/>
                <a:cs typeface="Times New Roman"/>
              </a:rPr>
              <a:t> </a:t>
            </a:r>
            <a:r>
              <a:rPr sz="2358" dirty="0">
                <a:latin typeface="Times New Roman"/>
                <a:cs typeface="Times New Roman"/>
              </a:rPr>
              <a:t>heavy</a:t>
            </a:r>
            <a:r>
              <a:rPr sz="2358" spc="230" dirty="0">
                <a:latin typeface="Times New Roman"/>
                <a:cs typeface="Times New Roman"/>
              </a:rPr>
              <a:t> </a:t>
            </a:r>
            <a:r>
              <a:rPr sz="2358" dirty="0">
                <a:latin typeface="Times New Roman"/>
                <a:cs typeface="Times New Roman"/>
              </a:rPr>
              <a:t>thunderstorms</a:t>
            </a:r>
            <a:r>
              <a:rPr sz="2358" spc="236" dirty="0">
                <a:latin typeface="Times New Roman"/>
                <a:cs typeface="Times New Roman"/>
              </a:rPr>
              <a:t> </a:t>
            </a:r>
            <a:r>
              <a:rPr sz="2358" dirty="0">
                <a:latin typeface="Times New Roman"/>
                <a:cs typeface="Times New Roman"/>
              </a:rPr>
              <a:t>and</a:t>
            </a:r>
            <a:r>
              <a:rPr sz="2358" spc="230" dirty="0">
                <a:latin typeface="Times New Roman"/>
                <a:cs typeface="Times New Roman"/>
              </a:rPr>
              <a:t> </a:t>
            </a:r>
            <a:r>
              <a:rPr sz="2358" spc="-9" dirty="0">
                <a:latin typeface="Times New Roman"/>
                <a:cs typeface="Times New Roman"/>
              </a:rPr>
              <a:t>thawing </a:t>
            </a:r>
            <a:r>
              <a:rPr sz="2358" dirty="0">
                <a:latin typeface="Times New Roman"/>
                <a:cs typeface="Times New Roman"/>
              </a:rPr>
              <a:t>of</a:t>
            </a:r>
            <a:r>
              <a:rPr sz="2358" spc="181" dirty="0">
                <a:latin typeface="Times New Roman"/>
                <a:cs typeface="Times New Roman"/>
              </a:rPr>
              <a:t> </a:t>
            </a:r>
            <a:r>
              <a:rPr sz="2358" dirty="0">
                <a:latin typeface="Times New Roman"/>
                <a:cs typeface="Times New Roman"/>
              </a:rPr>
              <a:t>snow.</a:t>
            </a:r>
            <a:r>
              <a:rPr sz="2358" spc="168" dirty="0">
                <a:latin typeface="Times New Roman"/>
                <a:cs typeface="Times New Roman"/>
              </a:rPr>
              <a:t> </a:t>
            </a:r>
            <a:r>
              <a:rPr sz="2358" dirty="0">
                <a:latin typeface="Times New Roman"/>
                <a:cs typeface="Times New Roman"/>
              </a:rPr>
              <a:t>It</a:t>
            </a:r>
            <a:r>
              <a:rPr sz="2358" spc="177" dirty="0">
                <a:latin typeface="Times New Roman"/>
                <a:cs typeface="Times New Roman"/>
              </a:rPr>
              <a:t> </a:t>
            </a:r>
            <a:r>
              <a:rPr sz="2358" dirty="0">
                <a:latin typeface="Times New Roman"/>
                <a:cs typeface="Times New Roman"/>
              </a:rPr>
              <a:t>is</a:t>
            </a:r>
            <a:r>
              <a:rPr sz="2358" spc="195" dirty="0">
                <a:latin typeface="Times New Roman"/>
                <a:cs typeface="Times New Roman"/>
              </a:rPr>
              <a:t> </a:t>
            </a:r>
            <a:r>
              <a:rPr sz="2358" dirty="0">
                <a:latin typeface="Times New Roman"/>
                <a:cs typeface="Times New Roman"/>
              </a:rPr>
              <a:t>considered</a:t>
            </a:r>
            <a:r>
              <a:rPr sz="2358" spc="195" dirty="0">
                <a:latin typeface="Times New Roman"/>
                <a:cs typeface="Times New Roman"/>
              </a:rPr>
              <a:t> </a:t>
            </a:r>
            <a:r>
              <a:rPr sz="2358" dirty="0">
                <a:latin typeface="Times New Roman"/>
                <a:cs typeface="Times New Roman"/>
              </a:rPr>
              <a:t>to</a:t>
            </a:r>
            <a:r>
              <a:rPr sz="2358" spc="195" dirty="0">
                <a:latin typeface="Times New Roman"/>
                <a:cs typeface="Times New Roman"/>
              </a:rPr>
              <a:t> </a:t>
            </a:r>
            <a:r>
              <a:rPr sz="2358" dirty="0">
                <a:latin typeface="Times New Roman"/>
                <a:cs typeface="Times New Roman"/>
              </a:rPr>
              <a:t>be</a:t>
            </a:r>
            <a:r>
              <a:rPr sz="2358" spc="185" dirty="0">
                <a:latin typeface="Times New Roman"/>
                <a:cs typeface="Times New Roman"/>
              </a:rPr>
              <a:t> </a:t>
            </a:r>
            <a:r>
              <a:rPr sz="2358" dirty="0">
                <a:latin typeface="Times New Roman"/>
                <a:cs typeface="Times New Roman"/>
              </a:rPr>
              <a:t>a</a:t>
            </a:r>
            <a:r>
              <a:rPr sz="2358" spc="159" dirty="0">
                <a:latin typeface="Times New Roman"/>
                <a:cs typeface="Times New Roman"/>
              </a:rPr>
              <a:t> </a:t>
            </a:r>
            <a:r>
              <a:rPr sz="2358" dirty="0">
                <a:latin typeface="Times New Roman"/>
                <a:cs typeface="Times New Roman"/>
              </a:rPr>
              <a:t>temporary</a:t>
            </a:r>
            <a:r>
              <a:rPr sz="2358" spc="195" dirty="0">
                <a:latin typeface="Times New Roman"/>
                <a:cs typeface="Times New Roman"/>
              </a:rPr>
              <a:t> </a:t>
            </a:r>
            <a:r>
              <a:rPr sz="2358" dirty="0">
                <a:latin typeface="Times New Roman"/>
                <a:cs typeface="Times New Roman"/>
              </a:rPr>
              <a:t>condition</a:t>
            </a:r>
            <a:r>
              <a:rPr sz="2358" spc="168" dirty="0">
                <a:latin typeface="Times New Roman"/>
                <a:cs typeface="Times New Roman"/>
              </a:rPr>
              <a:t> </a:t>
            </a:r>
            <a:r>
              <a:rPr sz="2358" dirty="0">
                <a:latin typeface="Times New Roman"/>
                <a:cs typeface="Times New Roman"/>
              </a:rPr>
              <a:t>of</a:t>
            </a:r>
            <a:r>
              <a:rPr sz="2358" spc="163" dirty="0">
                <a:latin typeface="Times New Roman"/>
                <a:cs typeface="Times New Roman"/>
              </a:rPr>
              <a:t> </a:t>
            </a:r>
            <a:r>
              <a:rPr sz="2358" dirty="0">
                <a:latin typeface="Times New Roman"/>
                <a:cs typeface="Times New Roman"/>
              </a:rPr>
              <a:t>two</a:t>
            </a:r>
            <a:r>
              <a:rPr sz="2358" spc="195" dirty="0">
                <a:latin typeface="Times New Roman"/>
                <a:cs typeface="Times New Roman"/>
              </a:rPr>
              <a:t> </a:t>
            </a:r>
            <a:r>
              <a:rPr sz="2358" dirty="0">
                <a:latin typeface="Times New Roman"/>
                <a:cs typeface="Times New Roman"/>
              </a:rPr>
              <a:t>or</a:t>
            </a:r>
            <a:r>
              <a:rPr sz="2358" spc="185" dirty="0">
                <a:latin typeface="Times New Roman"/>
                <a:cs typeface="Times New Roman"/>
              </a:rPr>
              <a:t> </a:t>
            </a:r>
            <a:r>
              <a:rPr sz="2358" spc="-18" dirty="0">
                <a:latin typeface="Times New Roman"/>
                <a:cs typeface="Times New Roman"/>
              </a:rPr>
              <a:t>more </a:t>
            </a:r>
            <a:r>
              <a:rPr sz="2358" dirty="0">
                <a:latin typeface="Times New Roman"/>
                <a:cs typeface="Times New Roman"/>
              </a:rPr>
              <a:t>acres</a:t>
            </a:r>
            <a:r>
              <a:rPr sz="2358" spc="68" dirty="0">
                <a:latin typeface="Times New Roman"/>
                <a:cs typeface="Times New Roman"/>
              </a:rPr>
              <a:t> </a:t>
            </a:r>
            <a:r>
              <a:rPr sz="2358" dirty="0">
                <a:latin typeface="Times New Roman"/>
                <a:cs typeface="Times New Roman"/>
              </a:rPr>
              <a:t>of</a:t>
            </a:r>
            <a:r>
              <a:rPr sz="2358" spc="36" dirty="0">
                <a:latin typeface="Times New Roman"/>
                <a:cs typeface="Times New Roman"/>
              </a:rPr>
              <a:t> </a:t>
            </a:r>
            <a:r>
              <a:rPr sz="2358" dirty="0">
                <a:latin typeface="Times New Roman"/>
                <a:cs typeface="Times New Roman"/>
              </a:rPr>
              <a:t>dryland</a:t>
            </a:r>
            <a:r>
              <a:rPr sz="2358" spc="41" dirty="0">
                <a:latin typeface="Times New Roman"/>
                <a:cs typeface="Times New Roman"/>
              </a:rPr>
              <a:t> </a:t>
            </a:r>
            <a:r>
              <a:rPr sz="2358" spc="-9" dirty="0">
                <a:latin typeface="Times New Roman"/>
                <a:cs typeface="Times New Roman"/>
              </a:rPr>
              <a:t>either;</a:t>
            </a:r>
            <a:endParaRPr sz="2358">
              <a:latin typeface="Times New Roman"/>
              <a:cs typeface="Times New Roman"/>
            </a:endParaRPr>
          </a:p>
          <a:p>
            <a:pPr marL="2129375" indent="-302304">
              <a:spcBef>
                <a:spcPts val="1732"/>
              </a:spcBef>
              <a:buAutoNum type="arabicPeriod"/>
              <a:tabLst>
                <a:tab pos="2129375" algn="l"/>
              </a:tabLst>
            </a:pPr>
            <a:r>
              <a:rPr sz="2358" dirty="0">
                <a:latin typeface="Times New Roman"/>
                <a:cs typeface="Times New Roman"/>
              </a:rPr>
              <a:t>Overflow</a:t>
            </a:r>
            <a:r>
              <a:rPr sz="2358" spc="63" dirty="0">
                <a:latin typeface="Times New Roman"/>
                <a:cs typeface="Times New Roman"/>
              </a:rPr>
              <a:t> </a:t>
            </a:r>
            <a:r>
              <a:rPr sz="2358" dirty="0">
                <a:latin typeface="Times New Roman"/>
                <a:cs typeface="Times New Roman"/>
              </a:rPr>
              <a:t>with</a:t>
            </a:r>
            <a:r>
              <a:rPr sz="2358" spc="41" dirty="0">
                <a:latin typeface="Times New Roman"/>
                <a:cs typeface="Times New Roman"/>
              </a:rPr>
              <a:t> </a:t>
            </a:r>
            <a:r>
              <a:rPr sz="2358" dirty="0">
                <a:latin typeface="Times New Roman"/>
                <a:cs typeface="Times New Roman"/>
              </a:rPr>
              <a:t>tidal</a:t>
            </a:r>
            <a:r>
              <a:rPr sz="2358" spc="50" dirty="0">
                <a:latin typeface="Times New Roman"/>
                <a:cs typeface="Times New Roman"/>
              </a:rPr>
              <a:t> </a:t>
            </a:r>
            <a:r>
              <a:rPr sz="2358" spc="-9" dirty="0">
                <a:latin typeface="Times New Roman"/>
                <a:cs typeface="Times New Roman"/>
              </a:rPr>
              <a:t>water</a:t>
            </a:r>
            <a:endParaRPr sz="2358">
              <a:latin typeface="Times New Roman"/>
              <a:cs typeface="Times New Roman"/>
            </a:endParaRPr>
          </a:p>
          <a:p>
            <a:pPr marL="2129375" indent="-302304">
              <a:spcBef>
                <a:spcPts val="1741"/>
              </a:spcBef>
              <a:buAutoNum type="arabicPeriod"/>
              <a:tabLst>
                <a:tab pos="2129375" algn="l"/>
              </a:tabLst>
            </a:pPr>
            <a:r>
              <a:rPr sz="2358" dirty="0">
                <a:latin typeface="Times New Roman"/>
                <a:cs typeface="Times New Roman"/>
              </a:rPr>
              <a:t>Rapid</a:t>
            </a:r>
            <a:r>
              <a:rPr sz="2358" spc="45" dirty="0">
                <a:latin typeface="Times New Roman"/>
                <a:cs typeface="Times New Roman"/>
              </a:rPr>
              <a:t> </a:t>
            </a:r>
            <a:r>
              <a:rPr sz="2358" dirty="0">
                <a:latin typeface="Times New Roman"/>
                <a:cs typeface="Times New Roman"/>
              </a:rPr>
              <a:t>runoff/surface</a:t>
            </a:r>
            <a:r>
              <a:rPr sz="2358" spc="86" dirty="0">
                <a:latin typeface="Times New Roman"/>
                <a:cs typeface="Times New Roman"/>
              </a:rPr>
              <a:t> </a:t>
            </a:r>
            <a:r>
              <a:rPr sz="2358" spc="-9" dirty="0">
                <a:latin typeface="Times New Roman"/>
                <a:cs typeface="Times New Roman"/>
              </a:rPr>
              <a:t>water</a:t>
            </a:r>
            <a:endParaRPr sz="2358">
              <a:latin typeface="Times New Roman"/>
              <a:cs typeface="Times New Roman"/>
            </a:endParaRPr>
          </a:p>
          <a:p>
            <a:pPr marL="2129375" indent="-302304">
              <a:spcBef>
                <a:spcPts val="1732"/>
              </a:spcBef>
              <a:buAutoNum type="arabicPeriod"/>
              <a:tabLst>
                <a:tab pos="2129375" algn="l"/>
              </a:tabLst>
            </a:pPr>
            <a:r>
              <a:rPr sz="2358" dirty="0">
                <a:latin typeface="Times New Roman"/>
                <a:cs typeface="Times New Roman"/>
              </a:rPr>
              <a:t>Mud</a:t>
            </a:r>
            <a:r>
              <a:rPr sz="2358" spc="45" dirty="0">
                <a:latin typeface="Times New Roman"/>
                <a:cs typeface="Times New Roman"/>
              </a:rPr>
              <a:t> </a:t>
            </a:r>
            <a:r>
              <a:rPr sz="2358" spc="-9" dirty="0">
                <a:latin typeface="Times New Roman"/>
                <a:cs typeface="Times New Roman"/>
              </a:rPr>
              <a:t>flows</a:t>
            </a:r>
            <a:endParaRPr sz="2358">
              <a:latin typeface="Times New Roman"/>
              <a:cs typeface="Times New Roman"/>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sldNum" sz="quarter" idx="7"/>
          </p:nvPr>
        </p:nvSpPr>
        <p:spPr>
          <a:xfrm>
            <a:off x="9655592" y="6438383"/>
            <a:ext cx="269270" cy="161616"/>
          </a:xfrm>
          <a:prstGeom prst="rect">
            <a:avLst/>
          </a:prstGeom>
        </p:spPr>
        <p:txBody>
          <a:bodyPr vert="horz" wrap="square" lIns="0" tIns="0" rIns="0" bIns="0" rtlCol="0">
            <a:spAutoFit/>
          </a:bodyPr>
          <a:lstStyle>
            <a:defPPr>
              <a:defRPr kern="0"/>
            </a:defPPr>
            <a:lvl1pPr>
              <a:defRPr sz="1050" b="0" i="0">
                <a:solidFill>
                  <a:srgbClr val="898989"/>
                </a:solidFill>
                <a:latin typeface="Carlito"/>
                <a:cs typeface="Carlito"/>
              </a:defRPr>
            </a:lvl1pPr>
          </a:lstStyle>
          <a:p>
            <a:pPr marL="149860">
              <a:lnSpc>
                <a:spcPts val="1115"/>
              </a:lnSpc>
            </a:pPr>
            <a:fld id="{81D60167-4931-47E6-BA6A-407CBD079E47}" type="slidenum">
              <a:rPr lang="en-US" spc="-50" smtClean="0"/>
              <a:pPr marL="149860">
                <a:lnSpc>
                  <a:spcPts val="1115"/>
                </a:lnSpc>
              </a:pPr>
              <a:t>79</a:t>
            </a:fld>
            <a:endParaRPr spc="-45" dirty="0"/>
          </a:p>
        </p:txBody>
      </p:sp>
      <p:sp>
        <p:nvSpPr>
          <p:cNvPr id="2" name="object 2"/>
          <p:cNvSpPr txBox="1"/>
          <p:nvPr/>
        </p:nvSpPr>
        <p:spPr>
          <a:xfrm>
            <a:off x="1975475" y="1048521"/>
            <a:ext cx="8238813" cy="4177778"/>
          </a:xfrm>
          <a:prstGeom prst="rect">
            <a:avLst/>
          </a:prstGeom>
        </p:spPr>
        <p:txBody>
          <a:bodyPr vert="horz" wrap="square" lIns="0" tIns="12668" rIns="0" bIns="0" rtlCol="0">
            <a:spAutoFit/>
          </a:bodyPr>
          <a:lstStyle/>
          <a:p>
            <a:pPr marL="11516">
              <a:spcBef>
                <a:spcPts val="100"/>
              </a:spcBef>
            </a:pPr>
            <a:r>
              <a:rPr sz="2222" b="1" i="1" u="sng" dirty="0">
                <a:uFill>
                  <a:solidFill>
                    <a:srgbClr val="000000"/>
                  </a:solidFill>
                </a:uFill>
                <a:latin typeface="Times New Roman"/>
                <a:cs typeface="Times New Roman"/>
              </a:rPr>
              <a:t>Definition</a:t>
            </a:r>
            <a:r>
              <a:rPr sz="2222" b="1" i="1" u="sng" spc="-27" dirty="0">
                <a:uFill>
                  <a:solidFill>
                    <a:srgbClr val="000000"/>
                  </a:solidFill>
                </a:uFill>
                <a:latin typeface="Times New Roman"/>
                <a:cs typeface="Times New Roman"/>
              </a:rPr>
              <a:t> </a:t>
            </a:r>
            <a:r>
              <a:rPr sz="2222" b="1" i="1" u="sng" dirty="0">
                <a:uFill>
                  <a:solidFill>
                    <a:srgbClr val="000000"/>
                  </a:solidFill>
                </a:uFill>
                <a:latin typeface="Times New Roman"/>
                <a:cs typeface="Times New Roman"/>
              </a:rPr>
              <a:t>of</a:t>
            </a:r>
            <a:r>
              <a:rPr sz="2222" b="1" i="1" u="sng" spc="5" dirty="0">
                <a:uFill>
                  <a:solidFill>
                    <a:srgbClr val="000000"/>
                  </a:solidFill>
                </a:uFill>
                <a:latin typeface="Times New Roman"/>
                <a:cs typeface="Times New Roman"/>
              </a:rPr>
              <a:t> </a:t>
            </a:r>
            <a:r>
              <a:rPr sz="2222" b="1" i="1" u="sng" spc="-9" dirty="0">
                <a:uFill>
                  <a:solidFill>
                    <a:srgbClr val="000000"/>
                  </a:solidFill>
                </a:uFill>
                <a:latin typeface="Times New Roman"/>
                <a:cs typeface="Times New Roman"/>
              </a:rPr>
              <a:t>Flood</a:t>
            </a:r>
            <a:endParaRPr sz="2222">
              <a:latin typeface="Times New Roman"/>
              <a:cs typeface="Times New Roman"/>
            </a:endParaRPr>
          </a:p>
          <a:p>
            <a:pPr marL="193475" marR="5182" indent="-182534" algn="just">
              <a:lnSpc>
                <a:spcPct val="134100"/>
              </a:lnSpc>
              <a:spcBef>
                <a:spcPts val="798"/>
              </a:spcBef>
            </a:pPr>
            <a:r>
              <a:rPr sz="2222" dirty="0">
                <a:latin typeface="Times New Roman"/>
                <a:cs typeface="Times New Roman"/>
              </a:rPr>
              <a:t>An</a:t>
            </a:r>
            <a:r>
              <a:rPr sz="2222" spc="63" dirty="0">
                <a:latin typeface="Times New Roman"/>
                <a:cs typeface="Times New Roman"/>
              </a:rPr>
              <a:t> </a:t>
            </a:r>
            <a:r>
              <a:rPr sz="2222" dirty="0">
                <a:latin typeface="Times New Roman"/>
                <a:cs typeface="Times New Roman"/>
              </a:rPr>
              <a:t>area</a:t>
            </a:r>
            <a:r>
              <a:rPr sz="2222" spc="36" dirty="0">
                <a:latin typeface="Times New Roman"/>
                <a:cs typeface="Times New Roman"/>
              </a:rPr>
              <a:t> </a:t>
            </a:r>
            <a:r>
              <a:rPr sz="2222" dirty="0">
                <a:latin typeface="Times New Roman"/>
                <a:cs typeface="Times New Roman"/>
              </a:rPr>
              <a:t>goes</a:t>
            </a:r>
            <a:r>
              <a:rPr sz="2222" spc="63" dirty="0">
                <a:latin typeface="Times New Roman"/>
                <a:cs typeface="Times New Roman"/>
              </a:rPr>
              <a:t> </a:t>
            </a:r>
            <a:r>
              <a:rPr sz="2222" dirty="0">
                <a:latin typeface="Times New Roman"/>
                <a:cs typeface="Times New Roman"/>
              </a:rPr>
              <a:t>under</a:t>
            </a:r>
            <a:r>
              <a:rPr sz="2222" spc="36" dirty="0">
                <a:latin typeface="Times New Roman"/>
                <a:cs typeface="Times New Roman"/>
              </a:rPr>
              <a:t> </a:t>
            </a:r>
            <a:r>
              <a:rPr sz="2222" dirty="0">
                <a:latin typeface="Times New Roman"/>
                <a:cs typeface="Times New Roman"/>
              </a:rPr>
              <a:t>and</a:t>
            </a:r>
            <a:r>
              <a:rPr sz="2222" spc="41" dirty="0">
                <a:latin typeface="Times New Roman"/>
                <a:cs typeface="Times New Roman"/>
              </a:rPr>
              <a:t> </a:t>
            </a:r>
            <a:r>
              <a:rPr sz="2222" dirty="0">
                <a:latin typeface="Times New Roman"/>
                <a:cs typeface="Times New Roman"/>
              </a:rPr>
              <a:t>remain</a:t>
            </a:r>
            <a:r>
              <a:rPr sz="2222" spc="45" dirty="0">
                <a:latin typeface="Times New Roman"/>
                <a:cs typeface="Times New Roman"/>
              </a:rPr>
              <a:t> </a:t>
            </a:r>
            <a:r>
              <a:rPr sz="2222" dirty="0">
                <a:latin typeface="Times New Roman"/>
                <a:cs typeface="Times New Roman"/>
              </a:rPr>
              <a:t>under</a:t>
            </a:r>
            <a:r>
              <a:rPr sz="2222" spc="32" dirty="0">
                <a:latin typeface="Times New Roman"/>
                <a:cs typeface="Times New Roman"/>
              </a:rPr>
              <a:t> </a:t>
            </a:r>
            <a:r>
              <a:rPr sz="2222" dirty="0">
                <a:latin typeface="Times New Roman"/>
                <a:cs typeface="Times New Roman"/>
              </a:rPr>
              <a:t>water</a:t>
            </a:r>
            <a:r>
              <a:rPr sz="2222" spc="36" dirty="0">
                <a:latin typeface="Times New Roman"/>
                <a:cs typeface="Times New Roman"/>
              </a:rPr>
              <a:t> </a:t>
            </a:r>
            <a:r>
              <a:rPr sz="2222" dirty="0">
                <a:latin typeface="Times New Roman"/>
                <a:cs typeface="Times New Roman"/>
              </a:rPr>
              <a:t>for</a:t>
            </a:r>
            <a:r>
              <a:rPr sz="2222" spc="32" dirty="0">
                <a:latin typeface="Times New Roman"/>
                <a:cs typeface="Times New Roman"/>
              </a:rPr>
              <a:t> </a:t>
            </a:r>
            <a:r>
              <a:rPr sz="2222" dirty="0">
                <a:latin typeface="Times New Roman"/>
                <a:cs typeface="Times New Roman"/>
              </a:rPr>
              <a:t>sometimes,</a:t>
            </a:r>
            <a:r>
              <a:rPr sz="2222" spc="18" dirty="0">
                <a:latin typeface="Times New Roman"/>
                <a:cs typeface="Times New Roman"/>
              </a:rPr>
              <a:t> </a:t>
            </a:r>
            <a:r>
              <a:rPr sz="2222" dirty="0">
                <a:latin typeface="Times New Roman"/>
                <a:cs typeface="Times New Roman"/>
              </a:rPr>
              <a:t>it</a:t>
            </a:r>
            <a:r>
              <a:rPr sz="2222" spc="50" dirty="0">
                <a:latin typeface="Times New Roman"/>
                <a:cs typeface="Times New Roman"/>
              </a:rPr>
              <a:t> </a:t>
            </a:r>
            <a:r>
              <a:rPr sz="2222" dirty="0">
                <a:latin typeface="Times New Roman"/>
                <a:cs typeface="Times New Roman"/>
              </a:rPr>
              <a:t>is</a:t>
            </a:r>
            <a:r>
              <a:rPr sz="2222" spc="18" dirty="0">
                <a:latin typeface="Times New Roman"/>
                <a:cs typeface="Times New Roman"/>
              </a:rPr>
              <a:t> </a:t>
            </a:r>
            <a:r>
              <a:rPr sz="2222" spc="-41" dirty="0">
                <a:latin typeface="Times New Roman"/>
                <a:cs typeface="Times New Roman"/>
              </a:rPr>
              <a:t>called </a:t>
            </a:r>
            <a:r>
              <a:rPr sz="2222" dirty="0">
                <a:latin typeface="Times New Roman"/>
                <a:cs typeface="Times New Roman"/>
              </a:rPr>
              <a:t>inundation.</a:t>
            </a:r>
            <a:r>
              <a:rPr sz="2222" spc="376" dirty="0">
                <a:latin typeface="Times New Roman"/>
                <a:cs typeface="Times New Roman"/>
              </a:rPr>
              <a:t> </a:t>
            </a:r>
            <a:r>
              <a:rPr sz="2222" dirty="0">
                <a:latin typeface="Times New Roman"/>
                <a:cs typeface="Times New Roman"/>
              </a:rPr>
              <a:t>When</a:t>
            </a:r>
            <a:r>
              <a:rPr sz="2222" spc="408" dirty="0">
                <a:latin typeface="Times New Roman"/>
                <a:cs typeface="Times New Roman"/>
              </a:rPr>
              <a:t> </a:t>
            </a:r>
            <a:r>
              <a:rPr sz="2222" dirty="0">
                <a:latin typeface="Times New Roman"/>
                <a:cs typeface="Times New Roman"/>
              </a:rPr>
              <a:t>inundation</a:t>
            </a:r>
            <a:r>
              <a:rPr sz="2222" spc="408" dirty="0">
                <a:latin typeface="Times New Roman"/>
                <a:cs typeface="Times New Roman"/>
              </a:rPr>
              <a:t> </a:t>
            </a:r>
            <a:r>
              <a:rPr sz="2222" dirty="0">
                <a:latin typeface="Times New Roman"/>
                <a:cs typeface="Times New Roman"/>
              </a:rPr>
              <a:t>causes</a:t>
            </a:r>
            <a:r>
              <a:rPr sz="2222" spc="408" dirty="0">
                <a:latin typeface="Times New Roman"/>
                <a:cs typeface="Times New Roman"/>
              </a:rPr>
              <a:t> </a:t>
            </a:r>
            <a:r>
              <a:rPr sz="2222" dirty="0">
                <a:latin typeface="Times New Roman"/>
                <a:cs typeface="Times New Roman"/>
              </a:rPr>
              <a:t>damage</a:t>
            </a:r>
            <a:r>
              <a:rPr sz="2222" spc="399" dirty="0">
                <a:latin typeface="Times New Roman"/>
                <a:cs typeface="Times New Roman"/>
              </a:rPr>
              <a:t> </a:t>
            </a:r>
            <a:r>
              <a:rPr sz="2222" dirty="0">
                <a:latin typeface="Times New Roman"/>
                <a:cs typeface="Times New Roman"/>
              </a:rPr>
              <a:t>to</a:t>
            </a:r>
            <a:r>
              <a:rPr sz="2222" spc="385" dirty="0">
                <a:latin typeface="Times New Roman"/>
                <a:cs typeface="Times New Roman"/>
              </a:rPr>
              <a:t> </a:t>
            </a:r>
            <a:r>
              <a:rPr sz="2222" dirty="0">
                <a:latin typeface="Times New Roman"/>
                <a:cs typeface="Times New Roman"/>
              </a:rPr>
              <a:t>property</a:t>
            </a:r>
            <a:r>
              <a:rPr sz="2222" spc="385" dirty="0">
                <a:latin typeface="Times New Roman"/>
                <a:cs typeface="Times New Roman"/>
              </a:rPr>
              <a:t> </a:t>
            </a:r>
            <a:r>
              <a:rPr sz="2222" dirty="0">
                <a:latin typeface="Times New Roman"/>
                <a:cs typeface="Times New Roman"/>
              </a:rPr>
              <a:t>and</a:t>
            </a:r>
            <a:r>
              <a:rPr sz="2222" spc="408" dirty="0">
                <a:latin typeface="Times New Roman"/>
                <a:cs typeface="Times New Roman"/>
              </a:rPr>
              <a:t> </a:t>
            </a:r>
            <a:r>
              <a:rPr sz="2222" spc="-9" dirty="0">
                <a:latin typeface="Times New Roman"/>
                <a:cs typeface="Times New Roman"/>
              </a:rPr>
              <a:t>crops, </a:t>
            </a:r>
            <a:r>
              <a:rPr sz="2222" dirty="0">
                <a:latin typeface="Times New Roman"/>
                <a:cs typeface="Times New Roman"/>
              </a:rPr>
              <a:t>disrupts</a:t>
            </a:r>
            <a:r>
              <a:rPr sz="2222" spc="195" dirty="0">
                <a:latin typeface="Times New Roman"/>
                <a:cs typeface="Times New Roman"/>
              </a:rPr>
              <a:t> </a:t>
            </a:r>
            <a:r>
              <a:rPr sz="2222" dirty="0">
                <a:latin typeface="Times New Roman"/>
                <a:cs typeface="Times New Roman"/>
              </a:rPr>
              <a:t>communication</a:t>
            </a:r>
            <a:r>
              <a:rPr sz="2222" spc="199" dirty="0">
                <a:latin typeface="Times New Roman"/>
                <a:cs typeface="Times New Roman"/>
              </a:rPr>
              <a:t> </a:t>
            </a:r>
            <a:r>
              <a:rPr sz="2222" dirty="0">
                <a:latin typeface="Times New Roman"/>
                <a:cs typeface="Times New Roman"/>
              </a:rPr>
              <a:t>and</a:t>
            </a:r>
            <a:r>
              <a:rPr sz="2222" spc="177" dirty="0">
                <a:latin typeface="Times New Roman"/>
                <a:cs typeface="Times New Roman"/>
              </a:rPr>
              <a:t> </a:t>
            </a:r>
            <a:r>
              <a:rPr sz="2222" dirty="0">
                <a:latin typeface="Times New Roman"/>
                <a:cs typeface="Times New Roman"/>
              </a:rPr>
              <a:t>bring</a:t>
            </a:r>
            <a:r>
              <a:rPr sz="2222" spc="177" dirty="0">
                <a:latin typeface="Times New Roman"/>
                <a:cs typeface="Times New Roman"/>
              </a:rPr>
              <a:t> </a:t>
            </a:r>
            <a:r>
              <a:rPr sz="2222" dirty="0">
                <a:latin typeface="Times New Roman"/>
                <a:cs typeface="Times New Roman"/>
              </a:rPr>
              <a:t>harmful</a:t>
            </a:r>
            <a:r>
              <a:rPr sz="2222" spc="181" dirty="0">
                <a:latin typeface="Times New Roman"/>
                <a:cs typeface="Times New Roman"/>
              </a:rPr>
              <a:t> </a:t>
            </a:r>
            <a:r>
              <a:rPr sz="2222" dirty="0">
                <a:latin typeface="Times New Roman"/>
                <a:cs typeface="Times New Roman"/>
              </a:rPr>
              <a:t>effect</a:t>
            </a:r>
            <a:r>
              <a:rPr sz="2222" spc="204" dirty="0">
                <a:latin typeface="Times New Roman"/>
                <a:cs typeface="Times New Roman"/>
              </a:rPr>
              <a:t> </a:t>
            </a:r>
            <a:r>
              <a:rPr sz="2222" dirty="0">
                <a:latin typeface="Times New Roman"/>
                <a:cs typeface="Times New Roman"/>
              </a:rPr>
              <a:t>to</a:t>
            </a:r>
            <a:r>
              <a:rPr sz="2222" spc="199" dirty="0">
                <a:latin typeface="Times New Roman"/>
                <a:cs typeface="Times New Roman"/>
              </a:rPr>
              <a:t> </a:t>
            </a:r>
            <a:r>
              <a:rPr sz="2222" dirty="0">
                <a:latin typeface="Times New Roman"/>
                <a:cs typeface="Times New Roman"/>
              </a:rPr>
              <a:t>human</a:t>
            </a:r>
            <a:r>
              <a:rPr sz="2222" spc="199" dirty="0">
                <a:latin typeface="Times New Roman"/>
                <a:cs typeface="Times New Roman"/>
              </a:rPr>
              <a:t> </a:t>
            </a:r>
            <a:r>
              <a:rPr sz="2222" dirty="0">
                <a:latin typeface="Times New Roman"/>
                <a:cs typeface="Times New Roman"/>
              </a:rPr>
              <a:t>beings</a:t>
            </a:r>
            <a:r>
              <a:rPr sz="2222" spc="185" dirty="0">
                <a:latin typeface="Times New Roman"/>
                <a:cs typeface="Times New Roman"/>
              </a:rPr>
              <a:t> </a:t>
            </a:r>
            <a:r>
              <a:rPr sz="2222" spc="-23" dirty="0">
                <a:latin typeface="Times New Roman"/>
                <a:cs typeface="Times New Roman"/>
              </a:rPr>
              <a:t>as </a:t>
            </a:r>
            <a:r>
              <a:rPr sz="2222" dirty="0">
                <a:latin typeface="Times New Roman"/>
                <a:cs typeface="Times New Roman"/>
              </a:rPr>
              <a:t>well</a:t>
            </a:r>
            <a:r>
              <a:rPr sz="2222" spc="-14" dirty="0">
                <a:latin typeface="Times New Roman"/>
                <a:cs typeface="Times New Roman"/>
              </a:rPr>
              <a:t> </a:t>
            </a:r>
            <a:r>
              <a:rPr sz="2222" dirty="0">
                <a:latin typeface="Times New Roman"/>
                <a:cs typeface="Times New Roman"/>
              </a:rPr>
              <a:t>as</a:t>
            </a:r>
            <a:r>
              <a:rPr sz="2222" spc="-14" dirty="0">
                <a:latin typeface="Times New Roman"/>
                <a:cs typeface="Times New Roman"/>
              </a:rPr>
              <a:t> </a:t>
            </a:r>
            <a:r>
              <a:rPr sz="2222" dirty="0">
                <a:latin typeface="Times New Roman"/>
                <a:cs typeface="Times New Roman"/>
              </a:rPr>
              <a:t>flora</a:t>
            </a:r>
            <a:r>
              <a:rPr sz="2222" spc="-23" dirty="0">
                <a:latin typeface="Times New Roman"/>
                <a:cs typeface="Times New Roman"/>
              </a:rPr>
              <a:t> </a:t>
            </a:r>
            <a:r>
              <a:rPr sz="2222" dirty="0">
                <a:latin typeface="Times New Roman"/>
                <a:cs typeface="Times New Roman"/>
              </a:rPr>
              <a:t>and</a:t>
            </a:r>
            <a:r>
              <a:rPr sz="2222" spc="-18" dirty="0">
                <a:latin typeface="Times New Roman"/>
                <a:cs typeface="Times New Roman"/>
              </a:rPr>
              <a:t> </a:t>
            </a:r>
            <a:r>
              <a:rPr sz="2222" dirty="0">
                <a:latin typeface="Times New Roman"/>
                <a:cs typeface="Times New Roman"/>
              </a:rPr>
              <a:t>fauna,</a:t>
            </a:r>
            <a:r>
              <a:rPr sz="2222" spc="-41" dirty="0">
                <a:latin typeface="Times New Roman"/>
                <a:cs typeface="Times New Roman"/>
              </a:rPr>
              <a:t> </a:t>
            </a:r>
            <a:r>
              <a:rPr sz="2222" dirty="0">
                <a:latin typeface="Times New Roman"/>
                <a:cs typeface="Times New Roman"/>
              </a:rPr>
              <a:t>then</a:t>
            </a:r>
            <a:r>
              <a:rPr sz="2222" spc="-14" dirty="0">
                <a:latin typeface="Times New Roman"/>
                <a:cs typeface="Times New Roman"/>
              </a:rPr>
              <a:t> </a:t>
            </a:r>
            <a:r>
              <a:rPr sz="2222" dirty="0">
                <a:latin typeface="Times New Roman"/>
                <a:cs typeface="Times New Roman"/>
              </a:rPr>
              <a:t>it</a:t>
            </a:r>
            <a:r>
              <a:rPr sz="2222" spc="14" dirty="0">
                <a:latin typeface="Times New Roman"/>
                <a:cs typeface="Times New Roman"/>
              </a:rPr>
              <a:t> </a:t>
            </a:r>
            <a:r>
              <a:rPr sz="2222" dirty="0">
                <a:latin typeface="Times New Roman"/>
                <a:cs typeface="Times New Roman"/>
              </a:rPr>
              <a:t>is</a:t>
            </a:r>
            <a:r>
              <a:rPr sz="2222" spc="5" dirty="0">
                <a:latin typeface="Times New Roman"/>
                <a:cs typeface="Times New Roman"/>
              </a:rPr>
              <a:t> </a:t>
            </a:r>
            <a:r>
              <a:rPr sz="2222" dirty="0">
                <a:latin typeface="Times New Roman"/>
                <a:cs typeface="Times New Roman"/>
              </a:rPr>
              <a:t>called</a:t>
            </a:r>
            <a:r>
              <a:rPr sz="2222" spc="-18" dirty="0">
                <a:latin typeface="Times New Roman"/>
                <a:cs typeface="Times New Roman"/>
              </a:rPr>
              <a:t> </a:t>
            </a:r>
            <a:r>
              <a:rPr sz="2222" dirty="0">
                <a:latin typeface="Times New Roman"/>
                <a:cs typeface="Times New Roman"/>
              </a:rPr>
              <a:t>as</a:t>
            </a:r>
            <a:r>
              <a:rPr sz="2222" spc="9" dirty="0">
                <a:latin typeface="Times New Roman"/>
                <a:cs typeface="Times New Roman"/>
              </a:rPr>
              <a:t> </a:t>
            </a:r>
            <a:r>
              <a:rPr sz="2222" spc="-9" dirty="0">
                <a:latin typeface="Times New Roman"/>
                <a:cs typeface="Times New Roman"/>
              </a:rPr>
              <a:t>Flood.</a:t>
            </a:r>
            <a:endParaRPr sz="2222">
              <a:latin typeface="Times New Roman"/>
              <a:cs typeface="Times New Roman"/>
            </a:endParaRPr>
          </a:p>
          <a:p>
            <a:pPr marL="193475" marR="4607" indent="-182534" algn="just">
              <a:lnSpc>
                <a:spcPct val="134300"/>
              </a:lnSpc>
              <a:spcBef>
                <a:spcPts val="793"/>
              </a:spcBef>
            </a:pPr>
            <a:r>
              <a:rPr sz="2222" dirty="0">
                <a:latin typeface="Times New Roman"/>
                <a:cs typeface="Times New Roman"/>
              </a:rPr>
              <a:t>It</a:t>
            </a:r>
            <a:r>
              <a:rPr sz="2222" spc="218" dirty="0">
                <a:latin typeface="Times New Roman"/>
                <a:cs typeface="Times New Roman"/>
              </a:rPr>
              <a:t> </a:t>
            </a:r>
            <a:r>
              <a:rPr sz="2222" dirty="0">
                <a:latin typeface="Times New Roman"/>
                <a:cs typeface="Times New Roman"/>
              </a:rPr>
              <a:t>is</a:t>
            </a:r>
            <a:r>
              <a:rPr sz="2222" spc="227" dirty="0">
                <a:latin typeface="Times New Roman"/>
                <a:cs typeface="Times New Roman"/>
              </a:rPr>
              <a:t> </a:t>
            </a:r>
            <a:r>
              <a:rPr sz="2222" dirty="0">
                <a:latin typeface="Times New Roman"/>
                <a:cs typeface="Times New Roman"/>
              </a:rPr>
              <a:t>not</a:t>
            </a:r>
            <a:r>
              <a:rPr sz="2222" spc="204" dirty="0">
                <a:latin typeface="Times New Roman"/>
                <a:cs typeface="Times New Roman"/>
              </a:rPr>
              <a:t> </a:t>
            </a:r>
            <a:r>
              <a:rPr sz="2222" dirty="0">
                <a:latin typeface="Times New Roman"/>
                <a:cs typeface="Times New Roman"/>
              </a:rPr>
              <a:t>possible</a:t>
            </a:r>
            <a:r>
              <a:rPr sz="2222" spc="236" dirty="0">
                <a:latin typeface="Times New Roman"/>
                <a:cs typeface="Times New Roman"/>
              </a:rPr>
              <a:t> </a:t>
            </a:r>
            <a:r>
              <a:rPr sz="2222" dirty="0">
                <a:latin typeface="Times New Roman"/>
                <a:cs typeface="Times New Roman"/>
              </a:rPr>
              <a:t>to</a:t>
            </a:r>
            <a:r>
              <a:rPr sz="2222" spc="227" dirty="0">
                <a:latin typeface="Times New Roman"/>
                <a:cs typeface="Times New Roman"/>
              </a:rPr>
              <a:t> </a:t>
            </a:r>
            <a:r>
              <a:rPr sz="2222" dirty="0">
                <a:latin typeface="Times New Roman"/>
                <a:cs typeface="Times New Roman"/>
              </a:rPr>
              <a:t>prevent</a:t>
            </a:r>
            <a:r>
              <a:rPr sz="2222" spc="204" dirty="0">
                <a:latin typeface="Times New Roman"/>
                <a:cs typeface="Times New Roman"/>
              </a:rPr>
              <a:t> </a:t>
            </a:r>
            <a:r>
              <a:rPr sz="2222" dirty="0">
                <a:latin typeface="Times New Roman"/>
                <a:cs typeface="Times New Roman"/>
              </a:rPr>
              <a:t>the</a:t>
            </a:r>
            <a:r>
              <a:rPr sz="2222" spc="213" dirty="0">
                <a:latin typeface="Times New Roman"/>
                <a:cs typeface="Times New Roman"/>
              </a:rPr>
              <a:t> </a:t>
            </a:r>
            <a:r>
              <a:rPr sz="2222" dirty="0">
                <a:latin typeface="Times New Roman"/>
                <a:cs typeface="Times New Roman"/>
              </a:rPr>
              <a:t>flood</a:t>
            </a:r>
            <a:r>
              <a:rPr sz="2222" spc="222" dirty="0">
                <a:latin typeface="Times New Roman"/>
                <a:cs typeface="Times New Roman"/>
              </a:rPr>
              <a:t> </a:t>
            </a:r>
            <a:r>
              <a:rPr sz="2222" dirty="0">
                <a:latin typeface="Times New Roman"/>
                <a:cs typeface="Times New Roman"/>
              </a:rPr>
              <a:t>but</a:t>
            </a:r>
            <a:r>
              <a:rPr sz="2222" spc="204" dirty="0">
                <a:latin typeface="Times New Roman"/>
                <a:cs typeface="Times New Roman"/>
              </a:rPr>
              <a:t> </a:t>
            </a:r>
            <a:r>
              <a:rPr sz="2222" dirty="0">
                <a:latin typeface="Times New Roman"/>
                <a:cs typeface="Times New Roman"/>
              </a:rPr>
              <a:t>it</a:t>
            </a:r>
            <a:r>
              <a:rPr sz="2222" spc="204" dirty="0">
                <a:latin typeface="Times New Roman"/>
                <a:cs typeface="Times New Roman"/>
              </a:rPr>
              <a:t> </a:t>
            </a:r>
            <a:r>
              <a:rPr sz="2222" dirty="0">
                <a:latin typeface="Times New Roman"/>
                <a:cs typeface="Times New Roman"/>
              </a:rPr>
              <a:t>is</a:t>
            </a:r>
            <a:r>
              <a:rPr sz="2222" spc="204" dirty="0">
                <a:latin typeface="Times New Roman"/>
                <a:cs typeface="Times New Roman"/>
              </a:rPr>
              <a:t> </a:t>
            </a:r>
            <a:r>
              <a:rPr sz="2222" dirty="0">
                <a:latin typeface="Times New Roman"/>
                <a:cs typeface="Times New Roman"/>
              </a:rPr>
              <a:t>possible</a:t>
            </a:r>
            <a:r>
              <a:rPr sz="2222" spc="213" dirty="0">
                <a:latin typeface="Times New Roman"/>
                <a:cs typeface="Times New Roman"/>
              </a:rPr>
              <a:t> </a:t>
            </a:r>
            <a:r>
              <a:rPr sz="2222" dirty="0">
                <a:latin typeface="Times New Roman"/>
                <a:cs typeface="Times New Roman"/>
              </a:rPr>
              <a:t>to</a:t>
            </a:r>
            <a:r>
              <a:rPr sz="2222" spc="222" dirty="0">
                <a:latin typeface="Times New Roman"/>
                <a:cs typeface="Times New Roman"/>
              </a:rPr>
              <a:t> </a:t>
            </a:r>
            <a:r>
              <a:rPr sz="2222" dirty="0">
                <a:latin typeface="Times New Roman"/>
                <a:cs typeface="Times New Roman"/>
              </a:rPr>
              <a:t>reduce</a:t>
            </a:r>
            <a:r>
              <a:rPr sz="2222" spc="240" dirty="0">
                <a:latin typeface="Times New Roman"/>
                <a:cs typeface="Times New Roman"/>
              </a:rPr>
              <a:t> </a:t>
            </a:r>
            <a:r>
              <a:rPr sz="2222" spc="-73" dirty="0">
                <a:latin typeface="Times New Roman"/>
                <a:cs typeface="Times New Roman"/>
              </a:rPr>
              <a:t>the </a:t>
            </a:r>
            <a:r>
              <a:rPr sz="2222" dirty="0">
                <a:latin typeface="Times New Roman"/>
                <a:cs typeface="Times New Roman"/>
              </a:rPr>
              <a:t>damage</a:t>
            </a:r>
            <a:r>
              <a:rPr sz="2222" spc="172" dirty="0">
                <a:latin typeface="Times New Roman"/>
                <a:cs typeface="Times New Roman"/>
              </a:rPr>
              <a:t> </a:t>
            </a:r>
            <a:r>
              <a:rPr sz="2222" dirty="0">
                <a:latin typeface="Times New Roman"/>
                <a:cs typeface="Times New Roman"/>
              </a:rPr>
              <a:t>due</a:t>
            </a:r>
            <a:r>
              <a:rPr sz="2222" spc="185" dirty="0">
                <a:latin typeface="Times New Roman"/>
                <a:cs typeface="Times New Roman"/>
              </a:rPr>
              <a:t> </a:t>
            </a:r>
            <a:r>
              <a:rPr sz="2222" dirty="0">
                <a:latin typeface="Times New Roman"/>
                <a:cs typeface="Times New Roman"/>
              </a:rPr>
              <a:t>to</a:t>
            </a:r>
            <a:r>
              <a:rPr sz="2222" spc="190" dirty="0">
                <a:latin typeface="Times New Roman"/>
                <a:cs typeface="Times New Roman"/>
              </a:rPr>
              <a:t> </a:t>
            </a:r>
            <a:r>
              <a:rPr sz="2222" dirty="0">
                <a:latin typeface="Times New Roman"/>
                <a:cs typeface="Times New Roman"/>
              </a:rPr>
              <a:t>flood</a:t>
            </a:r>
            <a:r>
              <a:rPr sz="2222" spc="195" dirty="0">
                <a:latin typeface="Times New Roman"/>
                <a:cs typeface="Times New Roman"/>
              </a:rPr>
              <a:t> </a:t>
            </a:r>
            <a:r>
              <a:rPr sz="2222" dirty="0">
                <a:latin typeface="Times New Roman"/>
                <a:cs typeface="Times New Roman"/>
              </a:rPr>
              <a:t>by</a:t>
            </a:r>
            <a:r>
              <a:rPr sz="2222" spc="190" dirty="0">
                <a:latin typeface="Times New Roman"/>
                <a:cs typeface="Times New Roman"/>
              </a:rPr>
              <a:t> </a:t>
            </a:r>
            <a:r>
              <a:rPr sz="2222" dirty="0">
                <a:latin typeface="Times New Roman"/>
                <a:cs typeface="Times New Roman"/>
              </a:rPr>
              <a:t>adopting</a:t>
            </a:r>
            <a:r>
              <a:rPr sz="2222" spc="190" dirty="0">
                <a:latin typeface="Times New Roman"/>
                <a:cs typeface="Times New Roman"/>
              </a:rPr>
              <a:t> </a:t>
            </a:r>
            <a:r>
              <a:rPr sz="2222" dirty="0">
                <a:latin typeface="Times New Roman"/>
                <a:cs typeface="Times New Roman"/>
              </a:rPr>
              <a:t>various</a:t>
            </a:r>
            <a:r>
              <a:rPr sz="2222" spc="199" dirty="0">
                <a:latin typeface="Times New Roman"/>
                <a:cs typeface="Times New Roman"/>
              </a:rPr>
              <a:t> </a:t>
            </a:r>
            <a:r>
              <a:rPr sz="2222" dirty="0">
                <a:latin typeface="Times New Roman"/>
                <a:cs typeface="Times New Roman"/>
              </a:rPr>
              <a:t>flood</a:t>
            </a:r>
            <a:r>
              <a:rPr sz="2222" spc="190" dirty="0">
                <a:latin typeface="Times New Roman"/>
                <a:cs typeface="Times New Roman"/>
              </a:rPr>
              <a:t> </a:t>
            </a:r>
            <a:r>
              <a:rPr sz="2222" dirty="0">
                <a:latin typeface="Times New Roman"/>
                <a:cs typeface="Times New Roman"/>
              </a:rPr>
              <a:t>controlling</a:t>
            </a:r>
            <a:r>
              <a:rPr sz="2222" spc="195" dirty="0">
                <a:latin typeface="Times New Roman"/>
                <a:cs typeface="Times New Roman"/>
              </a:rPr>
              <a:t> </a:t>
            </a:r>
            <a:r>
              <a:rPr sz="2222" spc="-9" dirty="0">
                <a:latin typeface="Times New Roman"/>
                <a:cs typeface="Times New Roman"/>
              </a:rPr>
              <a:t>measures. </a:t>
            </a:r>
            <a:r>
              <a:rPr sz="2222" dirty="0">
                <a:latin typeface="Times New Roman"/>
                <a:cs typeface="Times New Roman"/>
              </a:rPr>
              <a:t>This</a:t>
            </a:r>
            <a:r>
              <a:rPr sz="2222" spc="222" dirty="0">
                <a:latin typeface="Times New Roman"/>
                <a:cs typeface="Times New Roman"/>
              </a:rPr>
              <a:t> </a:t>
            </a:r>
            <a:r>
              <a:rPr sz="2222" dirty="0">
                <a:latin typeface="Times New Roman"/>
                <a:cs typeface="Times New Roman"/>
              </a:rPr>
              <a:t>flood</a:t>
            </a:r>
            <a:r>
              <a:rPr sz="2222" spc="218" dirty="0">
                <a:latin typeface="Times New Roman"/>
                <a:cs typeface="Times New Roman"/>
              </a:rPr>
              <a:t> </a:t>
            </a:r>
            <a:r>
              <a:rPr sz="2222" dirty="0">
                <a:latin typeface="Times New Roman"/>
                <a:cs typeface="Times New Roman"/>
              </a:rPr>
              <a:t>control</a:t>
            </a:r>
            <a:r>
              <a:rPr sz="2222" spc="222" dirty="0">
                <a:latin typeface="Times New Roman"/>
                <a:cs typeface="Times New Roman"/>
              </a:rPr>
              <a:t> </a:t>
            </a:r>
            <a:r>
              <a:rPr sz="2222" dirty="0">
                <a:latin typeface="Times New Roman"/>
                <a:cs typeface="Times New Roman"/>
              </a:rPr>
              <a:t>and</a:t>
            </a:r>
            <a:r>
              <a:rPr sz="2222" spc="218" dirty="0">
                <a:latin typeface="Times New Roman"/>
                <a:cs typeface="Times New Roman"/>
              </a:rPr>
              <a:t> </a:t>
            </a:r>
            <a:r>
              <a:rPr sz="2222" dirty="0">
                <a:latin typeface="Times New Roman"/>
                <a:cs typeface="Times New Roman"/>
              </a:rPr>
              <a:t>flood</a:t>
            </a:r>
            <a:r>
              <a:rPr sz="2222" spc="218" dirty="0">
                <a:latin typeface="Times New Roman"/>
                <a:cs typeface="Times New Roman"/>
              </a:rPr>
              <a:t> </a:t>
            </a:r>
            <a:r>
              <a:rPr sz="2222" dirty="0">
                <a:latin typeface="Times New Roman"/>
                <a:cs typeface="Times New Roman"/>
              </a:rPr>
              <a:t>management</a:t>
            </a:r>
            <a:r>
              <a:rPr sz="2222" spc="222" dirty="0">
                <a:latin typeface="Times New Roman"/>
                <a:cs typeface="Times New Roman"/>
              </a:rPr>
              <a:t> </a:t>
            </a:r>
            <a:r>
              <a:rPr sz="2222" dirty="0">
                <a:latin typeface="Times New Roman"/>
                <a:cs typeface="Times New Roman"/>
              </a:rPr>
              <a:t>is</a:t>
            </a:r>
            <a:r>
              <a:rPr sz="2222" spc="218" dirty="0">
                <a:latin typeface="Times New Roman"/>
                <a:cs typeface="Times New Roman"/>
              </a:rPr>
              <a:t> </a:t>
            </a:r>
            <a:r>
              <a:rPr sz="2222" dirty="0">
                <a:latin typeface="Times New Roman"/>
                <a:cs typeface="Times New Roman"/>
              </a:rPr>
              <a:t>defined</a:t>
            </a:r>
            <a:r>
              <a:rPr sz="2222" spc="218" dirty="0">
                <a:latin typeface="Times New Roman"/>
                <a:cs typeface="Times New Roman"/>
              </a:rPr>
              <a:t> </a:t>
            </a:r>
            <a:r>
              <a:rPr sz="2222" dirty="0">
                <a:latin typeface="Times New Roman"/>
                <a:cs typeface="Times New Roman"/>
              </a:rPr>
              <a:t>as</a:t>
            </a:r>
            <a:r>
              <a:rPr sz="2222" spc="245" dirty="0">
                <a:latin typeface="Times New Roman"/>
                <a:cs typeface="Times New Roman"/>
              </a:rPr>
              <a:t> </a:t>
            </a:r>
            <a:r>
              <a:rPr sz="2222" dirty="0">
                <a:latin typeface="Times New Roman"/>
                <a:cs typeface="Times New Roman"/>
              </a:rPr>
              <a:t>the</a:t>
            </a:r>
            <a:r>
              <a:rPr sz="2222" spc="230" dirty="0">
                <a:latin typeface="Times New Roman"/>
                <a:cs typeface="Times New Roman"/>
              </a:rPr>
              <a:t> </a:t>
            </a:r>
            <a:r>
              <a:rPr sz="2222" spc="-9" dirty="0">
                <a:latin typeface="Times New Roman"/>
                <a:cs typeface="Times New Roman"/>
              </a:rPr>
              <a:t>reduction </a:t>
            </a:r>
            <a:r>
              <a:rPr sz="2222" dirty="0">
                <a:latin typeface="Times New Roman"/>
                <a:cs typeface="Times New Roman"/>
              </a:rPr>
              <a:t>of Flood</a:t>
            </a:r>
            <a:r>
              <a:rPr sz="2222" spc="-18" dirty="0">
                <a:latin typeface="Times New Roman"/>
                <a:cs typeface="Times New Roman"/>
              </a:rPr>
              <a:t> </a:t>
            </a:r>
            <a:r>
              <a:rPr sz="2222" spc="-9" dirty="0">
                <a:latin typeface="Times New Roman"/>
                <a:cs typeface="Times New Roman"/>
              </a:rPr>
              <a:t>damage.</a:t>
            </a:r>
            <a:endParaRPr sz="2222">
              <a:latin typeface="Times New Roman"/>
              <a:cs typeface="Times New Roman"/>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8F8E19E-3AF3-7831-396E-FD93E1F1D471}"/>
              </a:ext>
            </a:extLst>
          </p:cNvPr>
          <p:cNvSpPr>
            <a:spLocks noGrp="1"/>
          </p:cNvSpPr>
          <p:nvPr>
            <p:ph type="sldNum" sz="quarter" idx="12"/>
          </p:nvPr>
        </p:nvSpPr>
        <p:spPr/>
        <p:txBody>
          <a:bodyPr/>
          <a:lstStyle/>
          <a:p>
            <a:fld id="{34216374-E7D6-4C74-ADA3-2C9987A1DEB2}" type="slidenum">
              <a:rPr lang="en-US" smtClean="0"/>
              <a:t>8</a:t>
            </a:fld>
            <a:endParaRPr lang="en-US"/>
          </a:p>
        </p:txBody>
      </p:sp>
      <p:sp>
        <p:nvSpPr>
          <p:cNvPr id="6" name="TextBox 5">
            <a:extLst>
              <a:ext uri="{FF2B5EF4-FFF2-40B4-BE49-F238E27FC236}">
                <a16:creationId xmlns:a16="http://schemas.microsoft.com/office/drawing/2014/main" id="{E35F1DFD-AAA7-CCB4-3E95-10582B3A54AB}"/>
              </a:ext>
            </a:extLst>
          </p:cNvPr>
          <p:cNvSpPr txBox="1"/>
          <p:nvPr/>
        </p:nvSpPr>
        <p:spPr>
          <a:xfrm>
            <a:off x="2955234" y="1760293"/>
            <a:ext cx="6096000" cy="2697662"/>
          </a:xfrm>
          <a:prstGeom prst="rect">
            <a:avLst/>
          </a:prstGeom>
          <a:noFill/>
        </p:spPr>
        <p:txBody>
          <a:bodyPr wrap="square">
            <a:spAutoFit/>
          </a:bodyPr>
          <a:lstStyle/>
          <a:p>
            <a:pPr marL="0" marR="0" algn="ctr">
              <a:lnSpc>
                <a:spcPct val="107000"/>
              </a:lnSpc>
              <a:spcBef>
                <a:spcPts val="0"/>
              </a:spcBef>
              <a:spcAft>
                <a:spcPts val="0"/>
              </a:spcAft>
            </a:pPr>
            <a:r>
              <a:rPr lang="en-US" sz="4000" kern="1200" dirty="0">
                <a:solidFill>
                  <a:schemeClr val="tx1"/>
                </a:solidFill>
                <a:effectLst/>
                <a:latin typeface="+mn-lt"/>
                <a:ea typeface="+mn-ea"/>
                <a:cs typeface="+mn-cs"/>
              </a:rPr>
              <a:t>Introduction , Definition, Purpose, Benefits of Irrigation</a:t>
            </a:r>
          </a:p>
          <a:p>
            <a:pPr marL="0" marR="0" algn="ctr">
              <a:lnSpc>
                <a:spcPct val="107000"/>
              </a:lnSpc>
              <a:spcBef>
                <a:spcPts val="0"/>
              </a:spcBef>
              <a:spcAft>
                <a:spcPts val="0"/>
              </a:spcAft>
            </a:pPr>
            <a:r>
              <a:rPr lang="en-US" sz="4000" dirty="0"/>
              <a:t>Week 1</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6708787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a:spLocks noGrp="1"/>
          </p:cNvSpPr>
          <p:nvPr>
            <p:ph type="sldNum" sz="quarter" idx="7"/>
          </p:nvPr>
        </p:nvSpPr>
        <p:spPr>
          <a:xfrm>
            <a:off x="9655592" y="6438383"/>
            <a:ext cx="269270" cy="161616"/>
          </a:xfrm>
          <a:prstGeom prst="rect">
            <a:avLst/>
          </a:prstGeom>
        </p:spPr>
        <p:txBody>
          <a:bodyPr vert="horz" wrap="square" lIns="0" tIns="0" rIns="0" bIns="0" rtlCol="0">
            <a:spAutoFit/>
          </a:bodyPr>
          <a:lstStyle>
            <a:defPPr>
              <a:defRPr kern="0"/>
            </a:defPPr>
            <a:lvl1pPr>
              <a:defRPr sz="1050" b="0" i="0">
                <a:solidFill>
                  <a:srgbClr val="898989"/>
                </a:solidFill>
                <a:latin typeface="Carlito"/>
                <a:cs typeface="Carlito"/>
              </a:defRPr>
            </a:lvl1pPr>
          </a:lstStyle>
          <a:p>
            <a:pPr marL="149860">
              <a:lnSpc>
                <a:spcPts val="1115"/>
              </a:lnSpc>
            </a:pPr>
            <a:fld id="{81D60167-4931-47E6-BA6A-407CBD079E47}" type="slidenum">
              <a:rPr lang="en-US" spc="-50" smtClean="0"/>
              <a:pPr marL="149860">
                <a:lnSpc>
                  <a:spcPts val="1115"/>
                </a:lnSpc>
              </a:pPr>
              <a:t>80</a:t>
            </a:fld>
            <a:endParaRPr spc="-45" dirty="0"/>
          </a:p>
        </p:txBody>
      </p:sp>
      <p:sp>
        <p:nvSpPr>
          <p:cNvPr id="2" name="object 2"/>
          <p:cNvSpPr txBox="1">
            <a:spLocks noGrp="1"/>
          </p:cNvSpPr>
          <p:nvPr>
            <p:ph type="title"/>
          </p:nvPr>
        </p:nvSpPr>
        <p:spPr>
          <a:xfrm>
            <a:off x="1975381" y="1021329"/>
            <a:ext cx="4955506" cy="689319"/>
          </a:xfrm>
          <a:prstGeom prst="rect">
            <a:avLst/>
          </a:prstGeom>
        </p:spPr>
        <p:txBody>
          <a:bodyPr vert="horz" wrap="square" lIns="0" tIns="12092" rIns="0" bIns="0" rtlCol="0" anchor="ctr">
            <a:spAutoFit/>
          </a:bodyPr>
          <a:lstStyle/>
          <a:p>
            <a:pPr marL="11516">
              <a:lnSpc>
                <a:spcPct val="100000"/>
              </a:lnSpc>
              <a:spcBef>
                <a:spcPts val="95"/>
              </a:spcBef>
            </a:pPr>
            <a:r>
              <a:rPr u="sng" dirty="0">
                <a:solidFill>
                  <a:srgbClr val="000000"/>
                </a:solidFill>
                <a:uFill>
                  <a:solidFill>
                    <a:srgbClr val="000000"/>
                  </a:solidFill>
                </a:uFill>
              </a:rPr>
              <a:t>Causes</a:t>
            </a:r>
            <a:r>
              <a:rPr u="sng" spc="-36" dirty="0">
                <a:solidFill>
                  <a:srgbClr val="000000"/>
                </a:solidFill>
                <a:uFill>
                  <a:solidFill>
                    <a:srgbClr val="000000"/>
                  </a:solidFill>
                </a:uFill>
              </a:rPr>
              <a:t> </a:t>
            </a:r>
            <a:r>
              <a:rPr u="sng" dirty="0">
                <a:solidFill>
                  <a:srgbClr val="000000"/>
                </a:solidFill>
                <a:uFill>
                  <a:solidFill>
                    <a:srgbClr val="000000"/>
                  </a:solidFill>
                </a:uFill>
              </a:rPr>
              <a:t>of</a:t>
            </a:r>
            <a:r>
              <a:rPr u="sng" spc="-18" dirty="0">
                <a:solidFill>
                  <a:srgbClr val="000000"/>
                </a:solidFill>
                <a:uFill>
                  <a:solidFill>
                    <a:srgbClr val="000000"/>
                  </a:solidFill>
                </a:uFill>
              </a:rPr>
              <a:t> </a:t>
            </a:r>
            <a:r>
              <a:rPr u="sng" spc="-9" dirty="0">
                <a:solidFill>
                  <a:srgbClr val="000000"/>
                </a:solidFill>
                <a:uFill>
                  <a:solidFill>
                    <a:srgbClr val="000000"/>
                  </a:solidFill>
                </a:uFill>
              </a:rPr>
              <a:t>Flood:</a:t>
            </a:r>
          </a:p>
        </p:txBody>
      </p:sp>
      <p:sp>
        <p:nvSpPr>
          <p:cNvPr id="3" name="object 3"/>
          <p:cNvSpPr txBox="1"/>
          <p:nvPr/>
        </p:nvSpPr>
        <p:spPr>
          <a:xfrm>
            <a:off x="1975381" y="1550195"/>
            <a:ext cx="8086221" cy="3612163"/>
          </a:xfrm>
          <a:prstGeom prst="rect">
            <a:avLst/>
          </a:prstGeom>
        </p:spPr>
        <p:txBody>
          <a:bodyPr vert="horz" wrap="square" lIns="0" tIns="78887" rIns="0" bIns="0" rtlCol="0">
            <a:spAutoFit/>
          </a:bodyPr>
          <a:lstStyle/>
          <a:p>
            <a:pPr marL="262573" indent="-251057">
              <a:spcBef>
                <a:spcPts val="621"/>
              </a:spcBef>
              <a:buFont typeface="Arial"/>
              <a:buChar char="•"/>
              <a:tabLst>
                <a:tab pos="262573" algn="l"/>
              </a:tabLst>
            </a:pPr>
            <a:r>
              <a:rPr sz="2222" dirty="0">
                <a:latin typeface="Times New Roman"/>
                <a:cs typeface="Times New Roman"/>
              </a:rPr>
              <a:t>Severe</a:t>
            </a:r>
            <a:r>
              <a:rPr sz="2222" spc="-32" dirty="0">
                <a:latin typeface="Times New Roman"/>
                <a:cs typeface="Times New Roman"/>
              </a:rPr>
              <a:t> </a:t>
            </a:r>
            <a:r>
              <a:rPr sz="2222" dirty="0">
                <a:latin typeface="Times New Roman"/>
                <a:cs typeface="Times New Roman"/>
              </a:rPr>
              <a:t>flood</a:t>
            </a:r>
            <a:r>
              <a:rPr sz="2222" spc="-14" dirty="0">
                <a:latin typeface="Times New Roman"/>
                <a:cs typeface="Times New Roman"/>
              </a:rPr>
              <a:t> </a:t>
            </a:r>
            <a:r>
              <a:rPr sz="2222" dirty="0">
                <a:latin typeface="Times New Roman"/>
                <a:cs typeface="Times New Roman"/>
              </a:rPr>
              <a:t>causes</a:t>
            </a:r>
            <a:r>
              <a:rPr sz="2222" spc="-14" dirty="0">
                <a:latin typeface="Times New Roman"/>
                <a:cs typeface="Times New Roman"/>
              </a:rPr>
              <a:t> </a:t>
            </a:r>
            <a:r>
              <a:rPr sz="2222" dirty="0">
                <a:latin typeface="Times New Roman"/>
                <a:cs typeface="Times New Roman"/>
              </a:rPr>
              <a:t>mainly</a:t>
            </a:r>
            <a:r>
              <a:rPr sz="2222" spc="-45" dirty="0">
                <a:latin typeface="Times New Roman"/>
                <a:cs typeface="Times New Roman"/>
              </a:rPr>
              <a:t> </a:t>
            </a:r>
            <a:r>
              <a:rPr sz="2222" dirty="0">
                <a:latin typeface="Times New Roman"/>
                <a:cs typeface="Times New Roman"/>
              </a:rPr>
              <a:t>by</a:t>
            </a:r>
            <a:r>
              <a:rPr sz="2222" spc="9" dirty="0">
                <a:latin typeface="Times New Roman"/>
                <a:cs typeface="Times New Roman"/>
              </a:rPr>
              <a:t> </a:t>
            </a:r>
            <a:r>
              <a:rPr sz="2222" b="1" i="1" dirty="0">
                <a:latin typeface="Times New Roman"/>
                <a:cs typeface="Times New Roman"/>
              </a:rPr>
              <a:t>Three</a:t>
            </a:r>
            <a:r>
              <a:rPr sz="2222" b="1" i="1" spc="-9" dirty="0">
                <a:latin typeface="Times New Roman"/>
                <a:cs typeface="Times New Roman"/>
              </a:rPr>
              <a:t> </a:t>
            </a:r>
            <a:r>
              <a:rPr sz="2222" spc="-9" dirty="0">
                <a:latin typeface="Times New Roman"/>
                <a:cs typeface="Times New Roman"/>
              </a:rPr>
              <a:t>reasons:</a:t>
            </a:r>
            <a:endParaRPr sz="2222">
              <a:latin typeface="Times New Roman"/>
              <a:cs typeface="Times New Roman"/>
            </a:endParaRPr>
          </a:p>
          <a:p>
            <a:pPr marL="192899" indent="-181383">
              <a:spcBef>
                <a:spcPts val="530"/>
              </a:spcBef>
              <a:buFont typeface="Arial"/>
              <a:buChar char="•"/>
              <a:tabLst>
                <a:tab pos="192899" algn="l"/>
              </a:tabLst>
            </a:pPr>
            <a:r>
              <a:rPr sz="2222" dirty="0">
                <a:latin typeface="Times New Roman"/>
                <a:cs typeface="Times New Roman"/>
              </a:rPr>
              <a:t>Local</a:t>
            </a:r>
            <a:r>
              <a:rPr sz="2222" spc="-23" dirty="0">
                <a:latin typeface="Times New Roman"/>
                <a:cs typeface="Times New Roman"/>
              </a:rPr>
              <a:t> </a:t>
            </a:r>
            <a:r>
              <a:rPr sz="2222" dirty="0">
                <a:latin typeface="Times New Roman"/>
                <a:cs typeface="Times New Roman"/>
              </a:rPr>
              <a:t>intense</a:t>
            </a:r>
            <a:r>
              <a:rPr sz="2222" spc="-36" dirty="0">
                <a:latin typeface="Times New Roman"/>
                <a:cs typeface="Times New Roman"/>
              </a:rPr>
              <a:t> </a:t>
            </a:r>
            <a:r>
              <a:rPr sz="2222" spc="-9" dirty="0">
                <a:latin typeface="Times New Roman"/>
                <a:cs typeface="Times New Roman"/>
              </a:rPr>
              <a:t>rainfall</a:t>
            </a:r>
            <a:endParaRPr sz="2222">
              <a:latin typeface="Times New Roman"/>
              <a:cs typeface="Times New Roman"/>
            </a:endParaRPr>
          </a:p>
          <a:p>
            <a:pPr marL="192899" indent="-181383">
              <a:spcBef>
                <a:spcPts val="526"/>
              </a:spcBef>
              <a:buFont typeface="Arial"/>
              <a:buChar char="•"/>
              <a:tabLst>
                <a:tab pos="192899" algn="l"/>
              </a:tabLst>
            </a:pPr>
            <a:r>
              <a:rPr sz="2222" dirty="0">
                <a:latin typeface="Times New Roman"/>
                <a:cs typeface="Times New Roman"/>
              </a:rPr>
              <a:t>Huge</a:t>
            </a:r>
            <a:r>
              <a:rPr sz="2222" spc="-32" dirty="0">
                <a:latin typeface="Times New Roman"/>
                <a:cs typeface="Times New Roman"/>
              </a:rPr>
              <a:t> </a:t>
            </a:r>
            <a:r>
              <a:rPr sz="2222" dirty="0">
                <a:latin typeface="Times New Roman"/>
                <a:cs typeface="Times New Roman"/>
              </a:rPr>
              <a:t>transboundary</a:t>
            </a:r>
            <a:r>
              <a:rPr sz="2222" spc="-45" dirty="0">
                <a:latin typeface="Times New Roman"/>
                <a:cs typeface="Times New Roman"/>
              </a:rPr>
              <a:t> </a:t>
            </a:r>
            <a:r>
              <a:rPr sz="2222" spc="-9" dirty="0">
                <a:latin typeface="Times New Roman"/>
                <a:cs typeface="Times New Roman"/>
              </a:rPr>
              <a:t>inflows</a:t>
            </a:r>
            <a:endParaRPr sz="2222">
              <a:latin typeface="Times New Roman"/>
              <a:cs typeface="Times New Roman"/>
            </a:endParaRPr>
          </a:p>
          <a:p>
            <a:pPr marL="192899" indent="-181383">
              <a:spcBef>
                <a:spcPts val="530"/>
              </a:spcBef>
              <a:buFont typeface="Arial"/>
              <a:buChar char="•"/>
              <a:tabLst>
                <a:tab pos="192899" algn="l"/>
              </a:tabLst>
            </a:pPr>
            <a:r>
              <a:rPr sz="2222" dirty="0">
                <a:latin typeface="Times New Roman"/>
                <a:cs typeface="Times New Roman"/>
              </a:rPr>
              <a:t>Cyclone</a:t>
            </a:r>
            <a:r>
              <a:rPr sz="2222" spc="-50" dirty="0">
                <a:latin typeface="Times New Roman"/>
                <a:cs typeface="Times New Roman"/>
              </a:rPr>
              <a:t> </a:t>
            </a:r>
            <a:r>
              <a:rPr sz="2222" dirty="0">
                <a:latin typeface="Times New Roman"/>
                <a:cs typeface="Times New Roman"/>
              </a:rPr>
              <a:t>induced</a:t>
            </a:r>
            <a:r>
              <a:rPr sz="2222" spc="-18" dirty="0">
                <a:latin typeface="Times New Roman"/>
                <a:cs typeface="Times New Roman"/>
              </a:rPr>
              <a:t> </a:t>
            </a:r>
            <a:r>
              <a:rPr sz="2222" spc="-9" dirty="0">
                <a:latin typeface="Times New Roman"/>
                <a:cs typeface="Times New Roman"/>
              </a:rPr>
              <a:t>surges</a:t>
            </a:r>
            <a:endParaRPr sz="2222">
              <a:latin typeface="Times New Roman"/>
              <a:cs typeface="Times New Roman"/>
            </a:endParaRPr>
          </a:p>
          <a:p>
            <a:pPr>
              <a:spcBef>
                <a:spcPts val="1134"/>
              </a:spcBef>
              <a:buFont typeface="Arial"/>
              <a:buChar char="•"/>
            </a:pPr>
            <a:endParaRPr sz="2222">
              <a:latin typeface="Times New Roman"/>
              <a:cs typeface="Times New Roman"/>
            </a:endParaRPr>
          </a:p>
          <a:p>
            <a:pPr marL="11516"/>
            <a:r>
              <a:rPr sz="2539" b="1" i="1" u="sng" dirty="0">
                <a:uFill>
                  <a:solidFill>
                    <a:srgbClr val="000000"/>
                  </a:solidFill>
                </a:uFill>
                <a:latin typeface="Times New Roman"/>
                <a:cs typeface="Times New Roman"/>
              </a:rPr>
              <a:t>Overall</a:t>
            </a:r>
            <a:r>
              <a:rPr sz="2539" b="1" i="1" u="sng" spc="-45" dirty="0">
                <a:uFill>
                  <a:solidFill>
                    <a:srgbClr val="000000"/>
                  </a:solidFill>
                </a:uFill>
                <a:latin typeface="Times New Roman"/>
                <a:cs typeface="Times New Roman"/>
              </a:rPr>
              <a:t> </a:t>
            </a:r>
            <a:r>
              <a:rPr sz="2539" b="1" i="1" u="sng" dirty="0">
                <a:uFill>
                  <a:solidFill>
                    <a:srgbClr val="000000"/>
                  </a:solidFill>
                </a:uFill>
                <a:latin typeface="Times New Roman"/>
                <a:cs typeface="Times New Roman"/>
              </a:rPr>
              <a:t>Causes</a:t>
            </a:r>
            <a:r>
              <a:rPr sz="2539" b="1" i="1" u="sng" spc="5" dirty="0">
                <a:uFill>
                  <a:solidFill>
                    <a:srgbClr val="000000"/>
                  </a:solidFill>
                </a:uFill>
                <a:latin typeface="Times New Roman"/>
                <a:cs typeface="Times New Roman"/>
              </a:rPr>
              <a:t> </a:t>
            </a:r>
            <a:r>
              <a:rPr sz="2539" b="1" i="1" u="sng" dirty="0">
                <a:uFill>
                  <a:solidFill>
                    <a:srgbClr val="000000"/>
                  </a:solidFill>
                </a:uFill>
                <a:latin typeface="Times New Roman"/>
                <a:cs typeface="Times New Roman"/>
              </a:rPr>
              <a:t>of</a:t>
            </a:r>
            <a:r>
              <a:rPr sz="2539" b="1" i="1" u="sng" spc="-23" dirty="0">
                <a:uFill>
                  <a:solidFill>
                    <a:srgbClr val="000000"/>
                  </a:solidFill>
                </a:uFill>
                <a:latin typeface="Times New Roman"/>
                <a:cs typeface="Times New Roman"/>
              </a:rPr>
              <a:t> </a:t>
            </a:r>
            <a:r>
              <a:rPr sz="2539" b="1" i="1" u="sng" spc="-9" dirty="0">
                <a:uFill>
                  <a:solidFill>
                    <a:srgbClr val="000000"/>
                  </a:solidFill>
                </a:uFill>
                <a:latin typeface="Times New Roman"/>
                <a:cs typeface="Times New Roman"/>
              </a:rPr>
              <a:t>Flood:</a:t>
            </a:r>
            <a:endParaRPr sz="2539">
              <a:latin typeface="Times New Roman"/>
              <a:cs typeface="Times New Roman"/>
            </a:endParaRPr>
          </a:p>
          <a:p>
            <a:pPr marL="782537" marR="4607" lvl="1" indent="-408255">
              <a:lnSpc>
                <a:spcPts val="2394"/>
              </a:lnSpc>
              <a:spcBef>
                <a:spcPts val="1016"/>
              </a:spcBef>
              <a:buAutoNum type="arabicPeriod"/>
              <a:tabLst>
                <a:tab pos="783688" algn="l"/>
              </a:tabLst>
            </a:pPr>
            <a:r>
              <a:rPr sz="2222" dirty="0">
                <a:latin typeface="Times New Roman"/>
                <a:cs typeface="Times New Roman"/>
              </a:rPr>
              <a:t>Increase</a:t>
            </a:r>
            <a:r>
              <a:rPr sz="2222" spc="-50" dirty="0">
                <a:latin typeface="Times New Roman"/>
                <a:cs typeface="Times New Roman"/>
              </a:rPr>
              <a:t> </a:t>
            </a:r>
            <a:r>
              <a:rPr sz="2222" dirty="0">
                <a:latin typeface="Times New Roman"/>
                <a:cs typeface="Times New Roman"/>
              </a:rPr>
              <a:t>of</a:t>
            </a:r>
            <a:r>
              <a:rPr sz="2222" spc="5" dirty="0">
                <a:latin typeface="Times New Roman"/>
                <a:cs typeface="Times New Roman"/>
              </a:rPr>
              <a:t> </a:t>
            </a:r>
            <a:r>
              <a:rPr sz="2222" dirty="0">
                <a:latin typeface="Times New Roman"/>
                <a:cs typeface="Times New Roman"/>
              </a:rPr>
              <a:t>surface</a:t>
            </a:r>
            <a:r>
              <a:rPr sz="2222" spc="-50" dirty="0">
                <a:latin typeface="Times New Roman"/>
                <a:cs typeface="Times New Roman"/>
              </a:rPr>
              <a:t> </a:t>
            </a:r>
            <a:r>
              <a:rPr sz="2222" dirty="0">
                <a:latin typeface="Times New Roman"/>
                <a:cs typeface="Times New Roman"/>
              </a:rPr>
              <a:t>runoff</a:t>
            </a:r>
            <a:r>
              <a:rPr sz="2222" spc="5" dirty="0">
                <a:latin typeface="Times New Roman"/>
                <a:cs typeface="Times New Roman"/>
              </a:rPr>
              <a:t> </a:t>
            </a:r>
            <a:r>
              <a:rPr sz="2222" dirty="0">
                <a:latin typeface="Times New Roman"/>
                <a:cs typeface="Times New Roman"/>
              </a:rPr>
              <a:t>due</a:t>
            </a:r>
            <a:r>
              <a:rPr sz="2222" spc="-27" dirty="0">
                <a:latin typeface="Times New Roman"/>
                <a:cs typeface="Times New Roman"/>
              </a:rPr>
              <a:t> </a:t>
            </a:r>
            <a:r>
              <a:rPr sz="2222" dirty="0">
                <a:latin typeface="Times New Roman"/>
                <a:cs typeface="Times New Roman"/>
              </a:rPr>
              <a:t>to</a:t>
            </a:r>
            <a:r>
              <a:rPr sz="2222" spc="9" dirty="0">
                <a:latin typeface="Times New Roman"/>
                <a:cs typeface="Times New Roman"/>
              </a:rPr>
              <a:t> </a:t>
            </a:r>
            <a:r>
              <a:rPr sz="2222" dirty="0">
                <a:latin typeface="Times New Roman"/>
                <a:cs typeface="Times New Roman"/>
              </a:rPr>
              <a:t>heavy</a:t>
            </a:r>
            <a:r>
              <a:rPr sz="2222" spc="-14" dirty="0">
                <a:latin typeface="Times New Roman"/>
                <a:cs typeface="Times New Roman"/>
              </a:rPr>
              <a:t> </a:t>
            </a:r>
            <a:r>
              <a:rPr sz="2222" dirty="0">
                <a:latin typeface="Times New Roman"/>
                <a:cs typeface="Times New Roman"/>
              </a:rPr>
              <a:t>rainfall</a:t>
            </a:r>
            <a:r>
              <a:rPr sz="2222" spc="-36" dirty="0">
                <a:latin typeface="Times New Roman"/>
                <a:cs typeface="Times New Roman"/>
              </a:rPr>
              <a:t> </a:t>
            </a:r>
            <a:r>
              <a:rPr sz="2222" dirty="0">
                <a:latin typeface="Times New Roman"/>
                <a:cs typeface="Times New Roman"/>
              </a:rPr>
              <a:t>and</a:t>
            </a:r>
            <a:r>
              <a:rPr sz="2222" spc="-14" dirty="0">
                <a:latin typeface="Times New Roman"/>
                <a:cs typeface="Times New Roman"/>
              </a:rPr>
              <a:t> </a:t>
            </a:r>
            <a:r>
              <a:rPr sz="2222" dirty="0">
                <a:latin typeface="Times New Roman"/>
                <a:cs typeface="Times New Roman"/>
              </a:rPr>
              <a:t>longer</a:t>
            </a:r>
            <a:r>
              <a:rPr sz="2222" spc="-23" dirty="0">
                <a:latin typeface="Times New Roman"/>
                <a:cs typeface="Times New Roman"/>
              </a:rPr>
              <a:t> </a:t>
            </a:r>
            <a:r>
              <a:rPr sz="2222" spc="-9" dirty="0">
                <a:latin typeface="Times New Roman"/>
                <a:cs typeface="Times New Roman"/>
              </a:rPr>
              <a:t>storm 	duration.</a:t>
            </a:r>
            <a:endParaRPr sz="2222">
              <a:latin typeface="Times New Roman"/>
              <a:cs typeface="Times New Roman"/>
            </a:endParaRPr>
          </a:p>
          <a:p>
            <a:pPr marL="782537" lvl="1" indent="-407679">
              <a:spcBef>
                <a:spcPts val="103"/>
              </a:spcBef>
              <a:buAutoNum type="arabicPeriod"/>
              <a:tabLst>
                <a:tab pos="782537" algn="l"/>
              </a:tabLst>
            </a:pPr>
            <a:r>
              <a:rPr sz="2222" dirty="0">
                <a:latin typeface="Times New Roman"/>
                <a:cs typeface="Times New Roman"/>
              </a:rPr>
              <a:t>Inadequate</a:t>
            </a:r>
            <a:r>
              <a:rPr sz="2222" spc="-50" dirty="0">
                <a:latin typeface="Times New Roman"/>
                <a:cs typeface="Times New Roman"/>
              </a:rPr>
              <a:t> </a:t>
            </a:r>
            <a:r>
              <a:rPr sz="2222" dirty="0">
                <a:latin typeface="Times New Roman"/>
                <a:cs typeface="Times New Roman"/>
              </a:rPr>
              <a:t>cross</a:t>
            </a:r>
            <a:r>
              <a:rPr sz="2222" spc="-9" dirty="0">
                <a:latin typeface="Times New Roman"/>
                <a:cs typeface="Times New Roman"/>
              </a:rPr>
              <a:t> </a:t>
            </a:r>
            <a:r>
              <a:rPr sz="2222" dirty="0">
                <a:latin typeface="Times New Roman"/>
                <a:cs typeface="Times New Roman"/>
              </a:rPr>
              <a:t>drainage</a:t>
            </a:r>
            <a:r>
              <a:rPr sz="2222" spc="-45" dirty="0">
                <a:latin typeface="Times New Roman"/>
                <a:cs typeface="Times New Roman"/>
              </a:rPr>
              <a:t> </a:t>
            </a:r>
            <a:r>
              <a:rPr sz="2222" spc="-9" dirty="0">
                <a:latin typeface="Times New Roman"/>
                <a:cs typeface="Times New Roman"/>
              </a:rPr>
              <a:t>work.</a:t>
            </a:r>
            <a:endParaRPr sz="2222">
              <a:latin typeface="Times New Roman"/>
              <a:cs typeface="Times New Roman"/>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247608" y="3427273"/>
            <a:ext cx="9696210" cy="2727077"/>
          </a:xfrm>
          <a:custGeom>
            <a:avLst/>
            <a:gdLst/>
            <a:ahLst/>
            <a:cxnLst/>
            <a:rect l="l" t="t" r="r" b="b"/>
            <a:pathLst>
              <a:path w="10692765" h="3007359">
                <a:moveTo>
                  <a:pt x="10692384" y="3006852"/>
                </a:moveTo>
                <a:lnTo>
                  <a:pt x="0" y="3006852"/>
                </a:lnTo>
                <a:lnTo>
                  <a:pt x="0" y="0"/>
                </a:lnTo>
                <a:lnTo>
                  <a:pt x="10692384" y="0"/>
                </a:lnTo>
                <a:lnTo>
                  <a:pt x="10692384" y="3006852"/>
                </a:lnTo>
                <a:close/>
              </a:path>
            </a:pathLst>
          </a:custGeom>
          <a:solidFill>
            <a:srgbClr val="FFFFFF"/>
          </a:solidFill>
        </p:spPr>
        <p:txBody>
          <a:bodyPr wrap="square" lIns="0" tIns="0" rIns="0" bIns="0" rtlCol="0"/>
          <a:lstStyle/>
          <a:p>
            <a:endParaRPr sz="1632"/>
          </a:p>
        </p:txBody>
      </p:sp>
      <p:sp>
        <p:nvSpPr>
          <p:cNvPr id="3" name="object 3"/>
          <p:cNvSpPr txBox="1"/>
          <p:nvPr/>
        </p:nvSpPr>
        <p:spPr>
          <a:xfrm>
            <a:off x="2097069" y="1063543"/>
            <a:ext cx="8510599" cy="3927835"/>
          </a:xfrm>
          <a:prstGeom prst="rect">
            <a:avLst/>
          </a:prstGeom>
        </p:spPr>
        <p:txBody>
          <a:bodyPr vert="horz" wrap="square" lIns="0" tIns="164684" rIns="0" bIns="0" rtlCol="0">
            <a:spAutoFit/>
          </a:bodyPr>
          <a:lstStyle/>
          <a:p>
            <a:pPr marL="294243" indent="-282727">
              <a:spcBef>
                <a:spcPts val="1297"/>
              </a:spcBef>
              <a:buAutoNum type="arabicPeriod" startAt="3"/>
              <a:tabLst>
                <a:tab pos="294243" algn="l"/>
              </a:tabLst>
            </a:pPr>
            <a:r>
              <a:rPr sz="2222" dirty="0">
                <a:latin typeface="Times New Roman"/>
                <a:cs typeface="Times New Roman"/>
              </a:rPr>
              <a:t>Contraction</a:t>
            </a:r>
            <a:r>
              <a:rPr sz="2222" spc="-41" dirty="0">
                <a:latin typeface="Times New Roman"/>
                <a:cs typeface="Times New Roman"/>
              </a:rPr>
              <a:t> </a:t>
            </a:r>
            <a:r>
              <a:rPr sz="2222" dirty="0">
                <a:latin typeface="Times New Roman"/>
                <a:cs typeface="Times New Roman"/>
              </a:rPr>
              <a:t>of</a:t>
            </a:r>
            <a:r>
              <a:rPr sz="2222" spc="5" dirty="0">
                <a:latin typeface="Times New Roman"/>
                <a:cs typeface="Times New Roman"/>
              </a:rPr>
              <a:t> </a:t>
            </a:r>
            <a:r>
              <a:rPr sz="2222" dirty="0">
                <a:latin typeface="Times New Roman"/>
                <a:cs typeface="Times New Roman"/>
              </a:rPr>
              <a:t>river</a:t>
            </a:r>
            <a:r>
              <a:rPr sz="2222" spc="-23" dirty="0">
                <a:latin typeface="Times New Roman"/>
                <a:cs typeface="Times New Roman"/>
              </a:rPr>
              <a:t> </a:t>
            </a:r>
            <a:r>
              <a:rPr sz="2222" spc="-9" dirty="0">
                <a:latin typeface="Times New Roman"/>
                <a:cs typeface="Times New Roman"/>
              </a:rPr>
              <a:t>section.</a:t>
            </a:r>
            <a:endParaRPr sz="2222">
              <a:latin typeface="Times New Roman"/>
              <a:cs typeface="Times New Roman"/>
            </a:endParaRPr>
          </a:p>
          <a:p>
            <a:pPr marL="11516" marR="4607" indent="282727">
              <a:lnSpc>
                <a:spcPct val="130200"/>
              </a:lnSpc>
              <a:spcBef>
                <a:spcPts val="404"/>
              </a:spcBef>
              <a:buAutoNum type="arabicPeriod" startAt="3"/>
              <a:tabLst>
                <a:tab pos="294243" algn="l"/>
              </a:tabLst>
            </a:pPr>
            <a:r>
              <a:rPr sz="2222" dirty="0">
                <a:latin typeface="Times New Roman"/>
                <a:cs typeface="Times New Roman"/>
              </a:rPr>
              <a:t>Catchment</a:t>
            </a:r>
            <a:r>
              <a:rPr sz="2222" spc="-41" dirty="0">
                <a:latin typeface="Times New Roman"/>
                <a:cs typeface="Times New Roman"/>
              </a:rPr>
              <a:t> </a:t>
            </a:r>
            <a:r>
              <a:rPr sz="2222" dirty="0">
                <a:latin typeface="Times New Roman"/>
                <a:cs typeface="Times New Roman"/>
              </a:rPr>
              <a:t>area</a:t>
            </a:r>
            <a:r>
              <a:rPr sz="2222" spc="-27" dirty="0">
                <a:latin typeface="Times New Roman"/>
                <a:cs typeface="Times New Roman"/>
              </a:rPr>
              <a:t> </a:t>
            </a:r>
            <a:r>
              <a:rPr sz="2222" dirty="0">
                <a:latin typeface="Times New Roman"/>
                <a:cs typeface="Times New Roman"/>
              </a:rPr>
              <a:t>with</a:t>
            </a:r>
            <a:r>
              <a:rPr sz="2222" spc="-23" dirty="0">
                <a:latin typeface="Times New Roman"/>
                <a:cs typeface="Times New Roman"/>
              </a:rPr>
              <a:t> </a:t>
            </a:r>
            <a:r>
              <a:rPr sz="2222" dirty="0">
                <a:latin typeface="Times New Roman"/>
                <a:cs typeface="Times New Roman"/>
              </a:rPr>
              <a:t>steep</a:t>
            </a:r>
            <a:r>
              <a:rPr sz="2222" spc="-18" dirty="0">
                <a:latin typeface="Times New Roman"/>
                <a:cs typeface="Times New Roman"/>
              </a:rPr>
              <a:t> </a:t>
            </a:r>
            <a:r>
              <a:rPr sz="2222" dirty="0">
                <a:latin typeface="Times New Roman"/>
                <a:cs typeface="Times New Roman"/>
              </a:rPr>
              <a:t>slope</a:t>
            </a:r>
            <a:r>
              <a:rPr sz="2222" spc="-32" dirty="0">
                <a:latin typeface="Times New Roman"/>
                <a:cs typeface="Times New Roman"/>
              </a:rPr>
              <a:t> </a:t>
            </a:r>
            <a:r>
              <a:rPr sz="2222" dirty="0">
                <a:latin typeface="Times New Roman"/>
                <a:cs typeface="Times New Roman"/>
              </a:rPr>
              <a:t>increases</a:t>
            </a:r>
            <a:r>
              <a:rPr sz="2222" spc="-14" dirty="0">
                <a:latin typeface="Times New Roman"/>
                <a:cs typeface="Times New Roman"/>
              </a:rPr>
              <a:t> </a:t>
            </a:r>
            <a:r>
              <a:rPr sz="2222" dirty="0">
                <a:latin typeface="Times New Roman"/>
                <a:cs typeface="Times New Roman"/>
              </a:rPr>
              <a:t>runoff</a:t>
            </a:r>
            <a:r>
              <a:rPr sz="2222" spc="-50" dirty="0">
                <a:latin typeface="Times New Roman"/>
                <a:cs typeface="Times New Roman"/>
              </a:rPr>
              <a:t> </a:t>
            </a:r>
            <a:r>
              <a:rPr sz="2222" dirty="0">
                <a:latin typeface="Times New Roman"/>
                <a:cs typeface="Times New Roman"/>
              </a:rPr>
              <a:t>and</a:t>
            </a:r>
            <a:r>
              <a:rPr sz="2222" spc="-18" dirty="0">
                <a:latin typeface="Times New Roman"/>
                <a:cs typeface="Times New Roman"/>
              </a:rPr>
              <a:t> </a:t>
            </a:r>
            <a:r>
              <a:rPr sz="2222" dirty="0">
                <a:latin typeface="Times New Roman"/>
                <a:cs typeface="Times New Roman"/>
              </a:rPr>
              <a:t>increases</a:t>
            </a:r>
            <a:r>
              <a:rPr sz="2222" spc="-18" dirty="0">
                <a:latin typeface="Times New Roman"/>
                <a:cs typeface="Times New Roman"/>
              </a:rPr>
              <a:t> </a:t>
            </a:r>
            <a:r>
              <a:rPr sz="2222" spc="-9" dirty="0">
                <a:latin typeface="Times New Roman"/>
                <a:cs typeface="Times New Roman"/>
              </a:rPr>
              <a:t>sediment inflow.</a:t>
            </a:r>
            <a:endParaRPr sz="2222">
              <a:latin typeface="Times New Roman"/>
              <a:cs typeface="Times New Roman"/>
            </a:endParaRPr>
          </a:p>
          <a:p>
            <a:pPr marL="294243" indent="-282727">
              <a:spcBef>
                <a:spcPts val="1206"/>
              </a:spcBef>
              <a:buAutoNum type="arabicPeriod" startAt="3"/>
              <a:tabLst>
                <a:tab pos="294243" algn="l"/>
              </a:tabLst>
            </a:pPr>
            <a:r>
              <a:rPr sz="2222" dirty="0">
                <a:latin typeface="Times New Roman"/>
                <a:cs typeface="Times New Roman"/>
              </a:rPr>
              <a:t>Bank</a:t>
            </a:r>
            <a:r>
              <a:rPr sz="2222" spc="-27" dirty="0">
                <a:latin typeface="Times New Roman"/>
                <a:cs typeface="Times New Roman"/>
              </a:rPr>
              <a:t> </a:t>
            </a:r>
            <a:r>
              <a:rPr sz="2222" spc="-9" dirty="0">
                <a:latin typeface="Times New Roman"/>
                <a:cs typeface="Times New Roman"/>
              </a:rPr>
              <a:t>erosion.</a:t>
            </a:r>
            <a:endParaRPr sz="2222">
              <a:latin typeface="Times New Roman"/>
              <a:cs typeface="Times New Roman"/>
            </a:endParaRPr>
          </a:p>
          <a:p>
            <a:pPr marL="294243" indent="-282727">
              <a:spcBef>
                <a:spcPts val="1197"/>
              </a:spcBef>
              <a:buAutoNum type="arabicPeriod" startAt="3"/>
              <a:tabLst>
                <a:tab pos="294243" algn="l"/>
              </a:tabLst>
            </a:pPr>
            <a:r>
              <a:rPr sz="2222" dirty="0">
                <a:latin typeface="Times New Roman"/>
                <a:cs typeface="Times New Roman"/>
              </a:rPr>
              <a:t>Changing</a:t>
            </a:r>
            <a:r>
              <a:rPr sz="2222" spc="-54" dirty="0">
                <a:latin typeface="Times New Roman"/>
                <a:cs typeface="Times New Roman"/>
              </a:rPr>
              <a:t> </a:t>
            </a:r>
            <a:r>
              <a:rPr sz="2222" dirty="0">
                <a:latin typeface="Times New Roman"/>
                <a:cs typeface="Times New Roman"/>
              </a:rPr>
              <a:t>of</a:t>
            </a:r>
            <a:r>
              <a:rPr sz="2222" spc="-5" dirty="0">
                <a:latin typeface="Times New Roman"/>
                <a:cs typeface="Times New Roman"/>
              </a:rPr>
              <a:t> </a:t>
            </a:r>
            <a:r>
              <a:rPr sz="2222" dirty="0">
                <a:latin typeface="Times New Roman"/>
                <a:cs typeface="Times New Roman"/>
              </a:rPr>
              <a:t>river</a:t>
            </a:r>
            <a:r>
              <a:rPr sz="2222" spc="-5" dirty="0">
                <a:latin typeface="Times New Roman"/>
                <a:cs typeface="Times New Roman"/>
              </a:rPr>
              <a:t> </a:t>
            </a:r>
            <a:r>
              <a:rPr sz="2222" dirty="0">
                <a:latin typeface="Times New Roman"/>
                <a:cs typeface="Times New Roman"/>
              </a:rPr>
              <a:t>course</a:t>
            </a:r>
            <a:r>
              <a:rPr sz="2222" spc="-27" dirty="0">
                <a:latin typeface="Times New Roman"/>
                <a:cs typeface="Times New Roman"/>
              </a:rPr>
              <a:t> </a:t>
            </a:r>
            <a:r>
              <a:rPr sz="2222" dirty="0">
                <a:latin typeface="Times New Roman"/>
                <a:cs typeface="Times New Roman"/>
              </a:rPr>
              <a:t>from</a:t>
            </a:r>
            <a:r>
              <a:rPr sz="2222" spc="-18" dirty="0">
                <a:latin typeface="Times New Roman"/>
                <a:cs typeface="Times New Roman"/>
              </a:rPr>
              <a:t> </a:t>
            </a:r>
            <a:r>
              <a:rPr sz="2222" dirty="0">
                <a:latin typeface="Times New Roman"/>
                <a:cs typeface="Times New Roman"/>
              </a:rPr>
              <a:t>time</a:t>
            </a:r>
            <a:r>
              <a:rPr sz="2222" spc="-9" dirty="0">
                <a:latin typeface="Times New Roman"/>
                <a:cs typeface="Times New Roman"/>
              </a:rPr>
              <a:t> </a:t>
            </a:r>
            <a:r>
              <a:rPr sz="2222" dirty="0">
                <a:latin typeface="Times New Roman"/>
                <a:cs typeface="Times New Roman"/>
              </a:rPr>
              <a:t>to</a:t>
            </a:r>
            <a:r>
              <a:rPr sz="2222" spc="5" dirty="0">
                <a:latin typeface="Times New Roman"/>
                <a:cs typeface="Times New Roman"/>
              </a:rPr>
              <a:t> </a:t>
            </a:r>
            <a:r>
              <a:rPr sz="2222" spc="-9" dirty="0">
                <a:latin typeface="Times New Roman"/>
                <a:cs typeface="Times New Roman"/>
              </a:rPr>
              <a:t>time.</a:t>
            </a:r>
            <a:endParaRPr sz="2222">
              <a:latin typeface="Times New Roman"/>
              <a:cs typeface="Times New Roman"/>
            </a:endParaRPr>
          </a:p>
          <a:p>
            <a:pPr marL="294243" indent="-282727">
              <a:spcBef>
                <a:spcPts val="1206"/>
              </a:spcBef>
              <a:buAutoNum type="arabicPeriod" startAt="3"/>
              <a:tabLst>
                <a:tab pos="294243" algn="l"/>
              </a:tabLst>
            </a:pPr>
            <a:r>
              <a:rPr sz="2222" dirty="0">
                <a:latin typeface="Times New Roman"/>
                <a:cs typeface="Times New Roman"/>
              </a:rPr>
              <a:t>Silting</a:t>
            </a:r>
            <a:r>
              <a:rPr sz="2222" spc="-41" dirty="0">
                <a:latin typeface="Times New Roman"/>
                <a:cs typeface="Times New Roman"/>
              </a:rPr>
              <a:t> </a:t>
            </a:r>
            <a:r>
              <a:rPr sz="2222" dirty="0">
                <a:latin typeface="Times New Roman"/>
                <a:cs typeface="Times New Roman"/>
              </a:rPr>
              <a:t>up</a:t>
            </a:r>
            <a:r>
              <a:rPr sz="2222" spc="9" dirty="0">
                <a:latin typeface="Times New Roman"/>
                <a:cs typeface="Times New Roman"/>
              </a:rPr>
              <a:t> </a:t>
            </a:r>
            <a:r>
              <a:rPr sz="2222" dirty="0">
                <a:latin typeface="Times New Roman"/>
                <a:cs typeface="Times New Roman"/>
              </a:rPr>
              <a:t>of </a:t>
            </a:r>
            <a:r>
              <a:rPr sz="2222" spc="-9" dirty="0">
                <a:latin typeface="Times New Roman"/>
                <a:cs typeface="Times New Roman"/>
              </a:rPr>
              <a:t>riverbed.</a:t>
            </a:r>
            <a:endParaRPr sz="2222">
              <a:latin typeface="Times New Roman"/>
              <a:cs typeface="Times New Roman"/>
            </a:endParaRPr>
          </a:p>
          <a:p>
            <a:pPr marL="294243" indent="-282727">
              <a:spcBef>
                <a:spcPts val="1211"/>
              </a:spcBef>
              <a:buAutoNum type="arabicPeriod" startAt="3"/>
              <a:tabLst>
                <a:tab pos="294243" algn="l"/>
              </a:tabLst>
            </a:pPr>
            <a:r>
              <a:rPr sz="2222" dirty="0">
                <a:latin typeface="Times New Roman"/>
                <a:cs typeface="Times New Roman"/>
              </a:rPr>
              <a:t>Obstruction</a:t>
            </a:r>
            <a:r>
              <a:rPr sz="2222" spc="-41" dirty="0">
                <a:latin typeface="Times New Roman"/>
                <a:cs typeface="Times New Roman"/>
              </a:rPr>
              <a:t> </a:t>
            </a:r>
            <a:r>
              <a:rPr sz="2222" dirty="0">
                <a:latin typeface="Times New Roman"/>
                <a:cs typeface="Times New Roman"/>
              </a:rPr>
              <a:t>of river </a:t>
            </a:r>
            <a:r>
              <a:rPr sz="2222" spc="-9" dirty="0">
                <a:latin typeface="Times New Roman"/>
                <a:cs typeface="Times New Roman"/>
              </a:rPr>
              <a:t>flow.</a:t>
            </a:r>
            <a:endParaRPr sz="2222">
              <a:latin typeface="Times New Roman"/>
              <a:cs typeface="Times New Roman"/>
            </a:endParaRPr>
          </a:p>
          <a:p>
            <a:pPr marL="294243" indent="-282727">
              <a:spcBef>
                <a:spcPts val="1197"/>
              </a:spcBef>
              <a:buAutoNum type="arabicPeriod" startAt="3"/>
              <a:tabLst>
                <a:tab pos="294243" algn="l"/>
              </a:tabLst>
            </a:pPr>
            <a:r>
              <a:rPr sz="2222" dirty="0">
                <a:latin typeface="Times New Roman"/>
                <a:cs typeface="Times New Roman"/>
              </a:rPr>
              <a:t>Negligence</a:t>
            </a:r>
            <a:r>
              <a:rPr sz="2222" spc="-68" dirty="0">
                <a:latin typeface="Times New Roman"/>
                <a:cs typeface="Times New Roman"/>
              </a:rPr>
              <a:t> </a:t>
            </a:r>
            <a:r>
              <a:rPr sz="2222" dirty="0">
                <a:latin typeface="Times New Roman"/>
                <a:cs typeface="Times New Roman"/>
              </a:rPr>
              <a:t>in</a:t>
            </a:r>
            <a:r>
              <a:rPr sz="2222" spc="-9" dirty="0">
                <a:latin typeface="Times New Roman"/>
                <a:cs typeface="Times New Roman"/>
              </a:rPr>
              <a:t> </a:t>
            </a:r>
            <a:r>
              <a:rPr sz="2222" dirty="0">
                <a:latin typeface="Times New Roman"/>
                <a:cs typeface="Times New Roman"/>
              </a:rPr>
              <a:t>discharge</a:t>
            </a:r>
            <a:r>
              <a:rPr sz="2222" spc="-63" dirty="0">
                <a:latin typeface="Times New Roman"/>
                <a:cs typeface="Times New Roman"/>
              </a:rPr>
              <a:t> </a:t>
            </a:r>
            <a:r>
              <a:rPr sz="2222" spc="-9" dirty="0">
                <a:latin typeface="Times New Roman"/>
                <a:cs typeface="Times New Roman"/>
              </a:rPr>
              <a:t>observation.</a:t>
            </a:r>
            <a:endParaRPr sz="2222">
              <a:latin typeface="Times New Roman"/>
              <a:cs typeface="Times New Roman"/>
            </a:endParaRPr>
          </a:p>
        </p:txBody>
      </p:sp>
      <p:sp>
        <p:nvSpPr>
          <p:cNvPr id="4" name="object 4"/>
          <p:cNvSpPr txBox="1">
            <a:spLocks noGrp="1"/>
          </p:cNvSpPr>
          <p:nvPr>
            <p:ph type="sldNum" sz="quarter" idx="7"/>
          </p:nvPr>
        </p:nvSpPr>
        <p:spPr>
          <a:xfrm>
            <a:off x="9655592" y="6438383"/>
            <a:ext cx="269270" cy="161616"/>
          </a:xfrm>
          <a:prstGeom prst="rect">
            <a:avLst/>
          </a:prstGeom>
        </p:spPr>
        <p:txBody>
          <a:bodyPr vert="horz" wrap="square" lIns="0" tIns="0" rIns="0" bIns="0" rtlCol="0">
            <a:spAutoFit/>
          </a:bodyPr>
          <a:lstStyle>
            <a:defPPr>
              <a:defRPr kern="0"/>
            </a:defPPr>
            <a:lvl1pPr>
              <a:defRPr sz="1050" b="0" i="0">
                <a:solidFill>
                  <a:srgbClr val="898989"/>
                </a:solidFill>
                <a:latin typeface="Carlito"/>
                <a:cs typeface="Carlito"/>
              </a:defRPr>
            </a:lvl1pPr>
          </a:lstStyle>
          <a:p>
            <a:pPr marL="149860">
              <a:lnSpc>
                <a:spcPts val="1115"/>
              </a:lnSpc>
            </a:pPr>
            <a:fld id="{81D60167-4931-47E6-BA6A-407CBD079E47}" type="slidenum">
              <a:rPr lang="en-US" spc="-50" smtClean="0"/>
              <a:pPr marL="149860">
                <a:lnSpc>
                  <a:spcPts val="1115"/>
                </a:lnSpc>
              </a:pPr>
              <a:t>81</a:t>
            </a:fld>
            <a:endParaRPr spc="-45" dirty="0"/>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a:spLocks noGrp="1"/>
          </p:cNvSpPr>
          <p:nvPr>
            <p:ph type="sldNum" sz="quarter" idx="7"/>
          </p:nvPr>
        </p:nvSpPr>
        <p:spPr>
          <a:xfrm>
            <a:off x="9655592" y="6438383"/>
            <a:ext cx="269270" cy="161616"/>
          </a:xfrm>
          <a:prstGeom prst="rect">
            <a:avLst/>
          </a:prstGeom>
        </p:spPr>
        <p:txBody>
          <a:bodyPr vert="horz" wrap="square" lIns="0" tIns="0" rIns="0" bIns="0" rtlCol="0">
            <a:spAutoFit/>
          </a:bodyPr>
          <a:lstStyle>
            <a:defPPr>
              <a:defRPr kern="0"/>
            </a:defPPr>
            <a:lvl1pPr>
              <a:defRPr sz="1050" b="0" i="0">
                <a:solidFill>
                  <a:srgbClr val="898989"/>
                </a:solidFill>
                <a:latin typeface="Carlito"/>
                <a:cs typeface="Carlito"/>
              </a:defRPr>
            </a:lvl1pPr>
          </a:lstStyle>
          <a:p>
            <a:pPr marL="149860">
              <a:lnSpc>
                <a:spcPts val="1115"/>
              </a:lnSpc>
            </a:pPr>
            <a:fld id="{81D60167-4931-47E6-BA6A-407CBD079E47}" type="slidenum">
              <a:rPr lang="en-US" spc="-50" smtClean="0"/>
              <a:pPr marL="149860">
                <a:lnSpc>
                  <a:spcPts val="1115"/>
                </a:lnSpc>
              </a:pPr>
              <a:t>82</a:t>
            </a:fld>
            <a:endParaRPr spc="-45" dirty="0"/>
          </a:p>
        </p:txBody>
      </p:sp>
      <p:sp>
        <p:nvSpPr>
          <p:cNvPr id="2" name="object 2"/>
          <p:cNvSpPr txBox="1">
            <a:spLocks noGrp="1"/>
          </p:cNvSpPr>
          <p:nvPr>
            <p:ph type="title"/>
          </p:nvPr>
        </p:nvSpPr>
        <p:spPr>
          <a:xfrm>
            <a:off x="2007687" y="587447"/>
            <a:ext cx="9535557" cy="689319"/>
          </a:xfrm>
          <a:prstGeom prst="rect">
            <a:avLst/>
          </a:prstGeom>
        </p:spPr>
        <p:txBody>
          <a:bodyPr vert="horz" wrap="square" lIns="0" tIns="12092" rIns="0" bIns="0" rtlCol="0" anchor="ctr">
            <a:spAutoFit/>
          </a:bodyPr>
          <a:lstStyle/>
          <a:p>
            <a:pPr marL="313821">
              <a:lnSpc>
                <a:spcPct val="100000"/>
              </a:lnSpc>
              <a:spcBef>
                <a:spcPts val="95"/>
              </a:spcBef>
            </a:pPr>
            <a:r>
              <a:rPr u="sng" dirty="0">
                <a:solidFill>
                  <a:srgbClr val="00AF50"/>
                </a:solidFill>
                <a:uFill>
                  <a:solidFill>
                    <a:srgbClr val="00AF50"/>
                  </a:solidFill>
                </a:uFill>
              </a:rPr>
              <a:t>Causes</a:t>
            </a:r>
            <a:r>
              <a:rPr u="sng" spc="-36" dirty="0">
                <a:solidFill>
                  <a:srgbClr val="00AF50"/>
                </a:solidFill>
                <a:uFill>
                  <a:solidFill>
                    <a:srgbClr val="00AF50"/>
                  </a:solidFill>
                </a:uFill>
              </a:rPr>
              <a:t> </a:t>
            </a:r>
            <a:r>
              <a:rPr u="sng" dirty="0">
                <a:solidFill>
                  <a:srgbClr val="00AF50"/>
                </a:solidFill>
                <a:uFill>
                  <a:solidFill>
                    <a:srgbClr val="00AF50"/>
                  </a:solidFill>
                </a:uFill>
              </a:rPr>
              <a:t>of</a:t>
            </a:r>
            <a:r>
              <a:rPr u="sng" spc="-23" dirty="0">
                <a:solidFill>
                  <a:srgbClr val="00AF50"/>
                </a:solidFill>
                <a:uFill>
                  <a:solidFill>
                    <a:srgbClr val="00AF50"/>
                  </a:solidFill>
                </a:uFill>
              </a:rPr>
              <a:t> </a:t>
            </a:r>
            <a:r>
              <a:rPr u="sng" dirty="0">
                <a:solidFill>
                  <a:srgbClr val="00AF50"/>
                </a:solidFill>
                <a:uFill>
                  <a:solidFill>
                    <a:srgbClr val="00AF50"/>
                  </a:solidFill>
                </a:uFill>
              </a:rPr>
              <a:t>Flood</a:t>
            </a:r>
            <a:r>
              <a:rPr u="sng" spc="-14" dirty="0">
                <a:solidFill>
                  <a:srgbClr val="00AF50"/>
                </a:solidFill>
                <a:uFill>
                  <a:solidFill>
                    <a:srgbClr val="00AF50"/>
                  </a:solidFill>
                </a:uFill>
              </a:rPr>
              <a:t> </a:t>
            </a:r>
            <a:r>
              <a:rPr u="sng" dirty="0">
                <a:solidFill>
                  <a:srgbClr val="00AF50"/>
                </a:solidFill>
                <a:uFill>
                  <a:solidFill>
                    <a:srgbClr val="00AF50"/>
                  </a:solidFill>
                </a:uFill>
              </a:rPr>
              <a:t>in</a:t>
            </a:r>
            <a:r>
              <a:rPr u="sng" spc="-5" dirty="0">
                <a:solidFill>
                  <a:srgbClr val="00AF50"/>
                </a:solidFill>
                <a:uFill>
                  <a:solidFill>
                    <a:srgbClr val="00AF50"/>
                  </a:solidFill>
                </a:uFill>
              </a:rPr>
              <a:t> </a:t>
            </a:r>
            <a:r>
              <a:rPr u="sng" spc="-9" dirty="0">
                <a:solidFill>
                  <a:srgbClr val="00AF50"/>
                </a:solidFill>
                <a:uFill>
                  <a:solidFill>
                    <a:srgbClr val="00AF50"/>
                  </a:solidFill>
                </a:uFill>
              </a:rPr>
              <a:t>Bangladesh:</a:t>
            </a:r>
          </a:p>
        </p:txBody>
      </p:sp>
      <p:sp>
        <p:nvSpPr>
          <p:cNvPr id="3" name="object 3"/>
          <p:cNvSpPr txBox="1"/>
          <p:nvPr/>
        </p:nvSpPr>
        <p:spPr>
          <a:xfrm>
            <a:off x="1975472" y="1447964"/>
            <a:ext cx="7975664" cy="4213277"/>
          </a:xfrm>
          <a:prstGeom prst="rect">
            <a:avLst/>
          </a:prstGeom>
        </p:spPr>
        <p:txBody>
          <a:bodyPr vert="horz" wrap="square" lIns="0" tIns="51824" rIns="0" bIns="0" rtlCol="0">
            <a:spAutoFit/>
          </a:bodyPr>
          <a:lstStyle/>
          <a:p>
            <a:pPr marL="11516">
              <a:spcBef>
                <a:spcPts val="408"/>
              </a:spcBef>
            </a:pPr>
            <a:r>
              <a:rPr sz="2040" dirty="0">
                <a:latin typeface="Times New Roman"/>
                <a:cs typeface="Times New Roman"/>
              </a:rPr>
              <a:t>Two</a:t>
            </a:r>
            <a:r>
              <a:rPr sz="2040" spc="9" dirty="0">
                <a:latin typeface="Times New Roman"/>
                <a:cs typeface="Times New Roman"/>
              </a:rPr>
              <a:t> </a:t>
            </a:r>
            <a:r>
              <a:rPr sz="2040" dirty="0">
                <a:latin typeface="Times New Roman"/>
                <a:cs typeface="Times New Roman"/>
              </a:rPr>
              <a:t>types</a:t>
            </a:r>
            <a:r>
              <a:rPr sz="2040" spc="14" dirty="0">
                <a:latin typeface="Times New Roman"/>
                <a:cs typeface="Times New Roman"/>
              </a:rPr>
              <a:t> </a:t>
            </a:r>
            <a:r>
              <a:rPr sz="2040" dirty="0">
                <a:latin typeface="Times New Roman"/>
                <a:cs typeface="Times New Roman"/>
              </a:rPr>
              <a:t>of</a:t>
            </a:r>
            <a:r>
              <a:rPr sz="2040" spc="14" dirty="0">
                <a:latin typeface="Times New Roman"/>
                <a:cs typeface="Times New Roman"/>
              </a:rPr>
              <a:t> </a:t>
            </a:r>
            <a:r>
              <a:rPr sz="2040" dirty="0">
                <a:latin typeface="Times New Roman"/>
                <a:cs typeface="Times New Roman"/>
              </a:rPr>
              <a:t>causes</a:t>
            </a:r>
            <a:r>
              <a:rPr sz="2040" spc="18" dirty="0">
                <a:latin typeface="Times New Roman"/>
                <a:cs typeface="Times New Roman"/>
              </a:rPr>
              <a:t> </a:t>
            </a:r>
            <a:r>
              <a:rPr sz="2040" dirty="0">
                <a:latin typeface="Times New Roman"/>
                <a:cs typeface="Times New Roman"/>
              </a:rPr>
              <a:t>are</a:t>
            </a:r>
            <a:r>
              <a:rPr sz="2040" spc="32" dirty="0">
                <a:latin typeface="Times New Roman"/>
                <a:cs typeface="Times New Roman"/>
              </a:rPr>
              <a:t> </a:t>
            </a:r>
            <a:r>
              <a:rPr sz="2040" dirty="0">
                <a:latin typeface="Times New Roman"/>
                <a:cs typeface="Times New Roman"/>
              </a:rPr>
              <a:t>responsible</a:t>
            </a:r>
            <a:r>
              <a:rPr sz="2040" spc="5" dirty="0">
                <a:latin typeface="Times New Roman"/>
                <a:cs typeface="Times New Roman"/>
              </a:rPr>
              <a:t> </a:t>
            </a:r>
            <a:r>
              <a:rPr sz="2040" dirty="0">
                <a:latin typeface="Times New Roman"/>
                <a:cs typeface="Times New Roman"/>
              </a:rPr>
              <a:t>for</a:t>
            </a:r>
            <a:r>
              <a:rPr sz="2040" spc="14" dirty="0">
                <a:latin typeface="Times New Roman"/>
                <a:cs typeface="Times New Roman"/>
              </a:rPr>
              <a:t> </a:t>
            </a:r>
            <a:r>
              <a:rPr sz="2040" dirty="0">
                <a:latin typeface="Times New Roman"/>
                <a:cs typeface="Times New Roman"/>
              </a:rPr>
              <a:t>flood</a:t>
            </a:r>
            <a:r>
              <a:rPr sz="2040" spc="18" dirty="0">
                <a:latin typeface="Times New Roman"/>
                <a:cs typeface="Times New Roman"/>
              </a:rPr>
              <a:t> </a:t>
            </a:r>
            <a:r>
              <a:rPr sz="2040" dirty="0">
                <a:latin typeface="Times New Roman"/>
                <a:cs typeface="Times New Roman"/>
              </a:rPr>
              <a:t>in</a:t>
            </a:r>
            <a:r>
              <a:rPr sz="2040" spc="18" dirty="0">
                <a:latin typeface="Times New Roman"/>
                <a:cs typeface="Times New Roman"/>
              </a:rPr>
              <a:t> </a:t>
            </a:r>
            <a:r>
              <a:rPr sz="2040" spc="-9" dirty="0">
                <a:latin typeface="Times New Roman"/>
                <a:cs typeface="Times New Roman"/>
              </a:rPr>
              <a:t>Bangladesh</a:t>
            </a:r>
            <a:endParaRPr sz="2040">
              <a:latin typeface="Times New Roman"/>
              <a:cs typeface="Times New Roman"/>
            </a:endParaRPr>
          </a:p>
          <a:p>
            <a:pPr marL="1912292" indent="-261997">
              <a:spcBef>
                <a:spcPts val="326"/>
              </a:spcBef>
              <a:buAutoNum type="arabicPeriod"/>
              <a:tabLst>
                <a:tab pos="1912292" algn="l"/>
              </a:tabLst>
            </a:pPr>
            <a:r>
              <a:rPr sz="2040" dirty="0">
                <a:latin typeface="Times New Roman"/>
                <a:cs typeface="Times New Roman"/>
              </a:rPr>
              <a:t>Natural</a:t>
            </a:r>
            <a:r>
              <a:rPr sz="2040" spc="50" dirty="0">
                <a:latin typeface="Times New Roman"/>
                <a:cs typeface="Times New Roman"/>
              </a:rPr>
              <a:t> </a:t>
            </a:r>
            <a:r>
              <a:rPr sz="2040" spc="-9" dirty="0">
                <a:latin typeface="Times New Roman"/>
                <a:cs typeface="Times New Roman"/>
              </a:rPr>
              <a:t>causes</a:t>
            </a:r>
            <a:endParaRPr sz="2040">
              <a:latin typeface="Times New Roman"/>
              <a:cs typeface="Times New Roman"/>
            </a:endParaRPr>
          </a:p>
          <a:p>
            <a:pPr marL="1912292" indent="-261997">
              <a:spcBef>
                <a:spcPts val="340"/>
              </a:spcBef>
              <a:buAutoNum type="arabicPeriod"/>
              <a:tabLst>
                <a:tab pos="1912292" algn="l"/>
              </a:tabLst>
            </a:pPr>
            <a:r>
              <a:rPr sz="2040" dirty="0">
                <a:latin typeface="Times New Roman"/>
                <a:cs typeface="Times New Roman"/>
              </a:rPr>
              <a:t>Human</a:t>
            </a:r>
            <a:r>
              <a:rPr sz="2040" spc="50" dirty="0">
                <a:latin typeface="Times New Roman"/>
                <a:cs typeface="Times New Roman"/>
              </a:rPr>
              <a:t> </a:t>
            </a:r>
            <a:r>
              <a:rPr sz="2040" dirty="0">
                <a:latin typeface="Times New Roman"/>
                <a:cs typeface="Times New Roman"/>
              </a:rPr>
              <a:t>related</a:t>
            </a:r>
            <a:r>
              <a:rPr sz="2040" spc="41" dirty="0">
                <a:latin typeface="Times New Roman"/>
                <a:cs typeface="Times New Roman"/>
              </a:rPr>
              <a:t> </a:t>
            </a:r>
            <a:r>
              <a:rPr sz="2040" spc="-9" dirty="0">
                <a:latin typeface="Times New Roman"/>
                <a:cs typeface="Times New Roman"/>
              </a:rPr>
              <a:t>causes</a:t>
            </a:r>
            <a:endParaRPr sz="2040">
              <a:latin typeface="Times New Roman"/>
              <a:cs typeface="Times New Roman"/>
            </a:endParaRPr>
          </a:p>
          <a:p>
            <a:pPr>
              <a:spcBef>
                <a:spcPts val="159"/>
              </a:spcBef>
            </a:pPr>
            <a:endParaRPr sz="2040">
              <a:latin typeface="Times New Roman"/>
              <a:cs typeface="Times New Roman"/>
            </a:endParaRPr>
          </a:p>
          <a:p>
            <a:pPr marL="11516"/>
            <a:r>
              <a:rPr sz="2222" b="1" i="1" u="sng" dirty="0">
                <a:uFill>
                  <a:solidFill>
                    <a:srgbClr val="000000"/>
                  </a:solidFill>
                </a:uFill>
                <a:latin typeface="Times New Roman"/>
                <a:cs typeface="Times New Roman"/>
              </a:rPr>
              <a:t>Natural</a:t>
            </a:r>
            <a:r>
              <a:rPr sz="2222" b="1" i="1" u="sng" spc="-32" dirty="0">
                <a:uFill>
                  <a:solidFill>
                    <a:srgbClr val="000000"/>
                  </a:solidFill>
                </a:uFill>
                <a:latin typeface="Times New Roman"/>
                <a:cs typeface="Times New Roman"/>
              </a:rPr>
              <a:t> </a:t>
            </a:r>
            <a:r>
              <a:rPr sz="2222" b="1" i="1" u="sng" spc="-9" dirty="0">
                <a:uFill>
                  <a:solidFill>
                    <a:srgbClr val="000000"/>
                  </a:solidFill>
                </a:uFill>
                <a:latin typeface="Times New Roman"/>
                <a:cs typeface="Times New Roman"/>
              </a:rPr>
              <a:t>Causes:</a:t>
            </a:r>
            <a:endParaRPr sz="2222">
              <a:latin typeface="Times New Roman"/>
              <a:cs typeface="Times New Roman"/>
            </a:endParaRPr>
          </a:p>
          <a:p>
            <a:pPr marL="738198" indent="-363341">
              <a:spcBef>
                <a:spcPts val="952"/>
              </a:spcBef>
              <a:buChar char="❑"/>
              <a:tabLst>
                <a:tab pos="738198" algn="l"/>
              </a:tabLst>
            </a:pPr>
            <a:r>
              <a:rPr sz="2040" dirty="0">
                <a:latin typeface="Times New Roman"/>
                <a:cs typeface="Times New Roman"/>
              </a:rPr>
              <a:t>Most</a:t>
            </a:r>
            <a:r>
              <a:rPr sz="2040" spc="45" dirty="0">
                <a:latin typeface="Times New Roman"/>
                <a:cs typeface="Times New Roman"/>
              </a:rPr>
              <a:t> </a:t>
            </a:r>
            <a:r>
              <a:rPr sz="2040" dirty="0">
                <a:latin typeface="Times New Roman"/>
                <a:cs typeface="Times New Roman"/>
              </a:rPr>
              <a:t>of</a:t>
            </a:r>
            <a:r>
              <a:rPr sz="2040" spc="36" dirty="0">
                <a:latin typeface="Times New Roman"/>
                <a:cs typeface="Times New Roman"/>
              </a:rPr>
              <a:t> </a:t>
            </a:r>
            <a:r>
              <a:rPr sz="2040" dirty="0">
                <a:latin typeface="Times New Roman"/>
                <a:cs typeface="Times New Roman"/>
              </a:rPr>
              <a:t>the</a:t>
            </a:r>
            <a:r>
              <a:rPr sz="2040" spc="32" dirty="0">
                <a:latin typeface="Times New Roman"/>
                <a:cs typeface="Times New Roman"/>
              </a:rPr>
              <a:t> </a:t>
            </a:r>
            <a:r>
              <a:rPr sz="2040" dirty="0">
                <a:latin typeface="Times New Roman"/>
                <a:cs typeface="Times New Roman"/>
              </a:rPr>
              <a:t>country</a:t>
            </a:r>
            <a:r>
              <a:rPr sz="2040" spc="18" dirty="0">
                <a:latin typeface="Times New Roman"/>
                <a:cs typeface="Times New Roman"/>
              </a:rPr>
              <a:t> </a:t>
            </a:r>
            <a:r>
              <a:rPr sz="2040" dirty="0">
                <a:latin typeface="Times New Roman"/>
                <a:cs typeface="Times New Roman"/>
              </a:rPr>
              <a:t>consists</a:t>
            </a:r>
            <a:r>
              <a:rPr sz="2040" spc="41" dirty="0">
                <a:latin typeface="Times New Roman"/>
                <a:cs typeface="Times New Roman"/>
              </a:rPr>
              <a:t> </a:t>
            </a:r>
            <a:r>
              <a:rPr sz="2040" dirty="0">
                <a:latin typeface="Times New Roman"/>
                <a:cs typeface="Times New Roman"/>
              </a:rPr>
              <a:t>of</a:t>
            </a:r>
            <a:r>
              <a:rPr sz="2040" spc="36" dirty="0">
                <a:latin typeface="Times New Roman"/>
                <a:cs typeface="Times New Roman"/>
              </a:rPr>
              <a:t> </a:t>
            </a:r>
            <a:r>
              <a:rPr sz="2040" dirty="0">
                <a:latin typeface="Times New Roman"/>
                <a:cs typeface="Times New Roman"/>
              </a:rPr>
              <a:t>huge</a:t>
            </a:r>
            <a:r>
              <a:rPr sz="2040" spc="32" dirty="0">
                <a:latin typeface="Times New Roman"/>
                <a:cs typeface="Times New Roman"/>
              </a:rPr>
              <a:t> </a:t>
            </a:r>
            <a:r>
              <a:rPr sz="2040" dirty="0">
                <a:latin typeface="Times New Roman"/>
                <a:cs typeface="Times New Roman"/>
              </a:rPr>
              <a:t>flood</a:t>
            </a:r>
            <a:r>
              <a:rPr sz="2040" spc="68" dirty="0">
                <a:latin typeface="Times New Roman"/>
                <a:cs typeface="Times New Roman"/>
              </a:rPr>
              <a:t> </a:t>
            </a:r>
            <a:r>
              <a:rPr sz="2040" dirty="0">
                <a:latin typeface="Times New Roman"/>
                <a:cs typeface="Times New Roman"/>
              </a:rPr>
              <a:t>plain</a:t>
            </a:r>
            <a:r>
              <a:rPr sz="2040" spc="14" dirty="0">
                <a:latin typeface="Times New Roman"/>
                <a:cs typeface="Times New Roman"/>
              </a:rPr>
              <a:t> </a:t>
            </a:r>
            <a:r>
              <a:rPr sz="2040" dirty="0">
                <a:latin typeface="Times New Roman"/>
                <a:cs typeface="Times New Roman"/>
              </a:rPr>
              <a:t>and</a:t>
            </a:r>
            <a:r>
              <a:rPr sz="2040" spc="18" dirty="0">
                <a:latin typeface="Times New Roman"/>
                <a:cs typeface="Times New Roman"/>
              </a:rPr>
              <a:t> </a:t>
            </a:r>
            <a:r>
              <a:rPr sz="2040" spc="-9" dirty="0">
                <a:latin typeface="Times New Roman"/>
                <a:cs typeface="Times New Roman"/>
              </a:rPr>
              <a:t>delta.</a:t>
            </a:r>
            <a:endParaRPr sz="2040">
              <a:latin typeface="Times New Roman"/>
              <a:cs typeface="Times New Roman"/>
            </a:endParaRPr>
          </a:p>
          <a:p>
            <a:pPr marL="738198" indent="-363341">
              <a:spcBef>
                <a:spcPts val="689"/>
              </a:spcBef>
              <a:buChar char="❑"/>
              <a:tabLst>
                <a:tab pos="738198" algn="l"/>
              </a:tabLst>
            </a:pPr>
            <a:r>
              <a:rPr sz="2040" dirty="0">
                <a:latin typeface="Times New Roman"/>
                <a:cs typeface="Times New Roman"/>
              </a:rPr>
              <a:t>70%</a:t>
            </a:r>
            <a:r>
              <a:rPr sz="2040" spc="23" dirty="0">
                <a:latin typeface="Times New Roman"/>
                <a:cs typeface="Times New Roman"/>
              </a:rPr>
              <a:t> </a:t>
            </a:r>
            <a:r>
              <a:rPr sz="2040" dirty="0">
                <a:latin typeface="Times New Roman"/>
                <a:cs typeface="Times New Roman"/>
              </a:rPr>
              <a:t>of</a:t>
            </a:r>
            <a:r>
              <a:rPr sz="2040" spc="23" dirty="0">
                <a:latin typeface="Times New Roman"/>
                <a:cs typeface="Times New Roman"/>
              </a:rPr>
              <a:t> </a:t>
            </a:r>
            <a:r>
              <a:rPr sz="2040" dirty="0">
                <a:latin typeface="Times New Roman"/>
                <a:cs typeface="Times New Roman"/>
              </a:rPr>
              <a:t>the</a:t>
            </a:r>
            <a:r>
              <a:rPr sz="2040" spc="45" dirty="0">
                <a:latin typeface="Times New Roman"/>
                <a:cs typeface="Times New Roman"/>
              </a:rPr>
              <a:t> </a:t>
            </a:r>
            <a:r>
              <a:rPr sz="2040" dirty="0">
                <a:latin typeface="Times New Roman"/>
                <a:cs typeface="Times New Roman"/>
              </a:rPr>
              <a:t>total</a:t>
            </a:r>
            <a:r>
              <a:rPr sz="2040" spc="9" dirty="0">
                <a:latin typeface="Times New Roman"/>
                <a:cs typeface="Times New Roman"/>
              </a:rPr>
              <a:t> </a:t>
            </a:r>
            <a:r>
              <a:rPr sz="2040" dirty="0">
                <a:latin typeface="Times New Roman"/>
                <a:cs typeface="Times New Roman"/>
              </a:rPr>
              <a:t>area</a:t>
            </a:r>
            <a:r>
              <a:rPr sz="2040" spc="18" dirty="0">
                <a:latin typeface="Times New Roman"/>
                <a:cs typeface="Times New Roman"/>
              </a:rPr>
              <a:t> </a:t>
            </a:r>
            <a:r>
              <a:rPr sz="2040" dirty="0">
                <a:latin typeface="Times New Roman"/>
                <a:cs typeface="Times New Roman"/>
              </a:rPr>
              <a:t>is</a:t>
            </a:r>
            <a:r>
              <a:rPr sz="2040" spc="27" dirty="0">
                <a:latin typeface="Times New Roman"/>
                <a:cs typeface="Times New Roman"/>
              </a:rPr>
              <a:t> </a:t>
            </a:r>
            <a:r>
              <a:rPr sz="2040" dirty="0">
                <a:latin typeface="Times New Roman"/>
                <a:cs typeface="Times New Roman"/>
              </a:rPr>
              <a:t>less</a:t>
            </a:r>
            <a:r>
              <a:rPr sz="2040" spc="27" dirty="0">
                <a:latin typeface="Times New Roman"/>
                <a:cs typeface="Times New Roman"/>
              </a:rPr>
              <a:t> </a:t>
            </a:r>
            <a:r>
              <a:rPr sz="2040" dirty="0">
                <a:latin typeface="Times New Roman"/>
                <a:cs typeface="Times New Roman"/>
              </a:rPr>
              <a:t>than</a:t>
            </a:r>
            <a:r>
              <a:rPr sz="2040" spc="32" dirty="0">
                <a:latin typeface="Times New Roman"/>
                <a:cs typeface="Times New Roman"/>
              </a:rPr>
              <a:t> </a:t>
            </a:r>
            <a:r>
              <a:rPr sz="2040" dirty="0">
                <a:latin typeface="Times New Roman"/>
                <a:cs typeface="Times New Roman"/>
              </a:rPr>
              <a:t>1m</a:t>
            </a:r>
            <a:r>
              <a:rPr sz="2040" spc="32" dirty="0">
                <a:latin typeface="Times New Roman"/>
                <a:cs typeface="Times New Roman"/>
              </a:rPr>
              <a:t> </a:t>
            </a:r>
            <a:r>
              <a:rPr sz="2040" dirty="0">
                <a:latin typeface="Times New Roman"/>
                <a:cs typeface="Times New Roman"/>
              </a:rPr>
              <a:t>above</a:t>
            </a:r>
            <a:r>
              <a:rPr sz="2040" spc="18" dirty="0">
                <a:latin typeface="Times New Roman"/>
                <a:cs typeface="Times New Roman"/>
              </a:rPr>
              <a:t> </a:t>
            </a:r>
            <a:r>
              <a:rPr sz="2040" dirty="0">
                <a:latin typeface="Times New Roman"/>
                <a:cs typeface="Times New Roman"/>
              </a:rPr>
              <a:t>the</a:t>
            </a:r>
            <a:r>
              <a:rPr sz="2040" spc="18" dirty="0">
                <a:latin typeface="Times New Roman"/>
                <a:cs typeface="Times New Roman"/>
              </a:rPr>
              <a:t> </a:t>
            </a:r>
            <a:r>
              <a:rPr sz="2040" dirty="0">
                <a:latin typeface="Times New Roman"/>
                <a:cs typeface="Times New Roman"/>
              </a:rPr>
              <a:t>mean</a:t>
            </a:r>
            <a:r>
              <a:rPr sz="2040" spc="73" dirty="0">
                <a:latin typeface="Times New Roman"/>
                <a:cs typeface="Times New Roman"/>
              </a:rPr>
              <a:t> </a:t>
            </a:r>
            <a:r>
              <a:rPr sz="2040" dirty="0">
                <a:latin typeface="Times New Roman"/>
                <a:cs typeface="Times New Roman"/>
              </a:rPr>
              <a:t>sea</a:t>
            </a:r>
            <a:r>
              <a:rPr sz="2040" spc="18" dirty="0">
                <a:latin typeface="Times New Roman"/>
                <a:cs typeface="Times New Roman"/>
              </a:rPr>
              <a:t> </a:t>
            </a:r>
            <a:r>
              <a:rPr sz="2040" spc="-9" dirty="0">
                <a:latin typeface="Times New Roman"/>
                <a:cs typeface="Times New Roman"/>
              </a:rPr>
              <a:t>level.</a:t>
            </a:r>
            <a:endParaRPr sz="2040">
              <a:latin typeface="Times New Roman"/>
              <a:cs typeface="Times New Roman"/>
            </a:endParaRPr>
          </a:p>
          <a:p>
            <a:pPr marL="733592" indent="-358735">
              <a:spcBef>
                <a:spcPts val="671"/>
              </a:spcBef>
              <a:buChar char="❑"/>
              <a:tabLst>
                <a:tab pos="733592" algn="l"/>
              </a:tabLst>
            </a:pPr>
            <a:r>
              <a:rPr sz="2040" dirty="0">
                <a:latin typeface="Times New Roman"/>
                <a:cs typeface="Times New Roman"/>
              </a:rPr>
              <a:t>Tropical</a:t>
            </a:r>
            <a:r>
              <a:rPr sz="2040" spc="36" dirty="0">
                <a:latin typeface="Times New Roman"/>
                <a:cs typeface="Times New Roman"/>
              </a:rPr>
              <a:t> </a:t>
            </a:r>
            <a:r>
              <a:rPr sz="2040" dirty="0">
                <a:latin typeface="Times New Roman"/>
                <a:cs typeface="Times New Roman"/>
              </a:rPr>
              <a:t>storms</a:t>
            </a:r>
            <a:r>
              <a:rPr sz="2040" spc="50" dirty="0">
                <a:latin typeface="Times New Roman"/>
                <a:cs typeface="Times New Roman"/>
              </a:rPr>
              <a:t> </a:t>
            </a:r>
            <a:r>
              <a:rPr sz="2040" dirty="0">
                <a:latin typeface="Times New Roman"/>
                <a:cs typeface="Times New Roman"/>
              </a:rPr>
              <a:t>bring</a:t>
            </a:r>
            <a:r>
              <a:rPr sz="2040" spc="9" dirty="0">
                <a:latin typeface="Times New Roman"/>
                <a:cs typeface="Times New Roman"/>
              </a:rPr>
              <a:t> </a:t>
            </a:r>
            <a:r>
              <a:rPr sz="2040" dirty="0">
                <a:latin typeface="Times New Roman"/>
                <a:cs typeface="Times New Roman"/>
              </a:rPr>
              <a:t>heavy</a:t>
            </a:r>
            <a:r>
              <a:rPr sz="2040" spc="27" dirty="0">
                <a:latin typeface="Times New Roman"/>
                <a:cs typeface="Times New Roman"/>
              </a:rPr>
              <a:t> </a:t>
            </a:r>
            <a:r>
              <a:rPr sz="2040" dirty="0">
                <a:latin typeface="Times New Roman"/>
                <a:cs typeface="Times New Roman"/>
              </a:rPr>
              <a:t>rains</a:t>
            </a:r>
            <a:r>
              <a:rPr sz="2040" spc="32" dirty="0">
                <a:latin typeface="Times New Roman"/>
                <a:cs typeface="Times New Roman"/>
              </a:rPr>
              <a:t> </a:t>
            </a:r>
            <a:r>
              <a:rPr sz="2040" dirty="0">
                <a:latin typeface="Times New Roman"/>
                <a:cs typeface="Times New Roman"/>
              </a:rPr>
              <a:t>and</a:t>
            </a:r>
            <a:r>
              <a:rPr sz="2040" spc="32" dirty="0">
                <a:latin typeface="Times New Roman"/>
                <a:cs typeface="Times New Roman"/>
              </a:rPr>
              <a:t> </a:t>
            </a:r>
            <a:r>
              <a:rPr sz="2040" dirty="0">
                <a:latin typeface="Times New Roman"/>
                <a:cs typeface="Times New Roman"/>
              </a:rPr>
              <a:t>coastal</a:t>
            </a:r>
            <a:r>
              <a:rPr sz="2040" spc="32" dirty="0">
                <a:latin typeface="Times New Roman"/>
                <a:cs typeface="Times New Roman"/>
              </a:rPr>
              <a:t> </a:t>
            </a:r>
            <a:r>
              <a:rPr sz="2040" spc="-9" dirty="0">
                <a:latin typeface="Times New Roman"/>
                <a:cs typeface="Times New Roman"/>
              </a:rPr>
              <a:t>flooding.</a:t>
            </a:r>
            <a:endParaRPr sz="2040">
              <a:latin typeface="Times New Roman"/>
              <a:cs typeface="Times New Roman"/>
            </a:endParaRPr>
          </a:p>
          <a:p>
            <a:pPr marL="738198" indent="-363341">
              <a:spcBef>
                <a:spcPts val="676"/>
              </a:spcBef>
              <a:buChar char="❑"/>
              <a:tabLst>
                <a:tab pos="738198" algn="l"/>
              </a:tabLst>
            </a:pPr>
            <a:r>
              <a:rPr sz="2040" dirty="0">
                <a:latin typeface="Times New Roman"/>
                <a:cs typeface="Times New Roman"/>
              </a:rPr>
              <a:t>Snow</a:t>
            </a:r>
            <a:r>
              <a:rPr sz="2040" spc="27" dirty="0">
                <a:latin typeface="Times New Roman"/>
                <a:cs typeface="Times New Roman"/>
              </a:rPr>
              <a:t> </a:t>
            </a:r>
            <a:r>
              <a:rPr sz="2040" dirty="0">
                <a:latin typeface="Times New Roman"/>
                <a:cs typeface="Times New Roman"/>
              </a:rPr>
              <a:t>melting</a:t>
            </a:r>
            <a:r>
              <a:rPr sz="2040" spc="63" dirty="0">
                <a:latin typeface="Times New Roman"/>
                <a:cs typeface="Times New Roman"/>
              </a:rPr>
              <a:t> </a:t>
            </a:r>
            <a:r>
              <a:rPr sz="2040" dirty="0">
                <a:latin typeface="Times New Roman"/>
                <a:cs typeface="Times New Roman"/>
              </a:rPr>
              <a:t>from</a:t>
            </a:r>
            <a:r>
              <a:rPr sz="2040" spc="41" dirty="0">
                <a:latin typeface="Times New Roman"/>
                <a:cs typeface="Times New Roman"/>
              </a:rPr>
              <a:t> </a:t>
            </a:r>
            <a:r>
              <a:rPr sz="2040" dirty="0">
                <a:latin typeface="Times New Roman"/>
                <a:cs typeface="Times New Roman"/>
              </a:rPr>
              <a:t>Himalayas</a:t>
            </a:r>
            <a:r>
              <a:rPr sz="2040" spc="41" dirty="0">
                <a:latin typeface="Times New Roman"/>
                <a:cs typeface="Times New Roman"/>
              </a:rPr>
              <a:t> </a:t>
            </a:r>
            <a:r>
              <a:rPr sz="2040" dirty="0">
                <a:latin typeface="Times New Roman"/>
                <a:cs typeface="Times New Roman"/>
              </a:rPr>
              <a:t>takes</a:t>
            </a:r>
            <a:r>
              <a:rPr sz="2040" spc="18" dirty="0">
                <a:latin typeface="Times New Roman"/>
                <a:cs typeface="Times New Roman"/>
              </a:rPr>
              <a:t> </a:t>
            </a:r>
            <a:r>
              <a:rPr sz="2040" dirty="0">
                <a:latin typeface="Times New Roman"/>
                <a:cs typeface="Times New Roman"/>
              </a:rPr>
              <a:t>place</a:t>
            </a:r>
            <a:r>
              <a:rPr sz="2040" spc="32" dirty="0">
                <a:latin typeface="Times New Roman"/>
                <a:cs typeface="Times New Roman"/>
              </a:rPr>
              <a:t> </a:t>
            </a:r>
            <a:r>
              <a:rPr sz="2040" dirty="0">
                <a:latin typeface="Times New Roman"/>
                <a:cs typeface="Times New Roman"/>
              </a:rPr>
              <a:t>in</a:t>
            </a:r>
            <a:r>
              <a:rPr sz="2040" spc="41" dirty="0">
                <a:latin typeface="Times New Roman"/>
                <a:cs typeface="Times New Roman"/>
              </a:rPr>
              <a:t> </a:t>
            </a:r>
            <a:r>
              <a:rPr sz="2040" dirty="0">
                <a:latin typeface="Times New Roman"/>
                <a:cs typeface="Times New Roman"/>
              </a:rPr>
              <a:t>late</a:t>
            </a:r>
            <a:r>
              <a:rPr sz="2040" spc="27" dirty="0">
                <a:latin typeface="Times New Roman"/>
                <a:cs typeface="Times New Roman"/>
              </a:rPr>
              <a:t> </a:t>
            </a:r>
            <a:r>
              <a:rPr sz="2040" dirty="0">
                <a:latin typeface="Times New Roman"/>
                <a:cs typeface="Times New Roman"/>
              </a:rPr>
              <a:t>spring</a:t>
            </a:r>
            <a:r>
              <a:rPr sz="2040" spc="41" dirty="0">
                <a:latin typeface="Times New Roman"/>
                <a:cs typeface="Times New Roman"/>
              </a:rPr>
              <a:t> </a:t>
            </a:r>
            <a:r>
              <a:rPr sz="2040" dirty="0">
                <a:latin typeface="Times New Roman"/>
                <a:cs typeface="Times New Roman"/>
              </a:rPr>
              <a:t>and</a:t>
            </a:r>
            <a:r>
              <a:rPr sz="2040" spc="41" dirty="0">
                <a:latin typeface="Times New Roman"/>
                <a:cs typeface="Times New Roman"/>
              </a:rPr>
              <a:t> </a:t>
            </a:r>
            <a:r>
              <a:rPr sz="2040" spc="-45" dirty="0">
                <a:latin typeface="Times New Roman"/>
                <a:cs typeface="Times New Roman"/>
              </a:rPr>
              <a:t>summer.</a:t>
            </a:r>
            <a:endParaRPr sz="2040">
              <a:latin typeface="Times New Roman"/>
              <a:cs typeface="Times New Roman"/>
            </a:endParaRPr>
          </a:p>
          <a:p>
            <a:pPr marL="738198" indent="-363341">
              <a:spcBef>
                <a:spcPts val="676"/>
              </a:spcBef>
              <a:buChar char="❑"/>
              <a:tabLst>
                <a:tab pos="738198" algn="l"/>
              </a:tabLst>
            </a:pPr>
            <a:r>
              <a:rPr sz="2040" dirty="0">
                <a:latin typeface="Times New Roman"/>
                <a:cs typeface="Times New Roman"/>
              </a:rPr>
              <a:t>Bangladesh</a:t>
            </a:r>
            <a:r>
              <a:rPr sz="2040" spc="63" dirty="0">
                <a:latin typeface="Times New Roman"/>
                <a:cs typeface="Times New Roman"/>
              </a:rPr>
              <a:t> </a:t>
            </a:r>
            <a:r>
              <a:rPr sz="2040" dirty="0">
                <a:latin typeface="Times New Roman"/>
                <a:cs typeface="Times New Roman"/>
              </a:rPr>
              <a:t>experiences</a:t>
            </a:r>
            <a:r>
              <a:rPr sz="2040" spc="32" dirty="0">
                <a:latin typeface="Times New Roman"/>
                <a:cs typeface="Times New Roman"/>
              </a:rPr>
              <a:t> </a:t>
            </a:r>
            <a:r>
              <a:rPr sz="2040" dirty="0">
                <a:latin typeface="Times New Roman"/>
                <a:cs typeface="Times New Roman"/>
              </a:rPr>
              <a:t>heavy</a:t>
            </a:r>
            <a:r>
              <a:rPr sz="2040" spc="50" dirty="0">
                <a:latin typeface="Times New Roman"/>
                <a:cs typeface="Times New Roman"/>
              </a:rPr>
              <a:t> </a:t>
            </a:r>
            <a:r>
              <a:rPr sz="2040" dirty="0">
                <a:latin typeface="Times New Roman"/>
                <a:cs typeface="Times New Roman"/>
              </a:rPr>
              <a:t>rains</a:t>
            </a:r>
            <a:r>
              <a:rPr sz="2040" spc="45" dirty="0">
                <a:latin typeface="Times New Roman"/>
                <a:cs typeface="Times New Roman"/>
              </a:rPr>
              <a:t> </a:t>
            </a:r>
            <a:r>
              <a:rPr sz="2040" dirty="0">
                <a:latin typeface="Times New Roman"/>
                <a:cs typeface="Times New Roman"/>
              </a:rPr>
              <a:t>especially</a:t>
            </a:r>
            <a:r>
              <a:rPr sz="2040" spc="50" dirty="0">
                <a:latin typeface="Times New Roman"/>
                <a:cs typeface="Times New Roman"/>
              </a:rPr>
              <a:t> </a:t>
            </a:r>
            <a:r>
              <a:rPr sz="2040" dirty="0">
                <a:latin typeface="Times New Roman"/>
                <a:cs typeface="Times New Roman"/>
              </a:rPr>
              <a:t>over</a:t>
            </a:r>
            <a:r>
              <a:rPr sz="2040" spc="63" dirty="0">
                <a:latin typeface="Times New Roman"/>
                <a:cs typeface="Times New Roman"/>
              </a:rPr>
              <a:t> </a:t>
            </a:r>
            <a:r>
              <a:rPr sz="2040" dirty="0">
                <a:latin typeface="Times New Roman"/>
                <a:cs typeface="Times New Roman"/>
              </a:rPr>
              <a:t>high</a:t>
            </a:r>
            <a:r>
              <a:rPr sz="2040" spc="27" dirty="0">
                <a:latin typeface="Times New Roman"/>
                <a:cs typeface="Times New Roman"/>
              </a:rPr>
              <a:t> </a:t>
            </a:r>
            <a:r>
              <a:rPr sz="2040" spc="-9" dirty="0">
                <a:latin typeface="Times New Roman"/>
                <a:cs typeface="Times New Roman"/>
              </a:rPr>
              <a:t>lands.</a:t>
            </a:r>
            <a:endParaRPr sz="2040">
              <a:latin typeface="Times New Roman"/>
              <a:cs typeface="Times New Roman"/>
            </a:endParaRPr>
          </a:p>
          <a:p>
            <a:pPr marL="738198" indent="-363341">
              <a:spcBef>
                <a:spcPts val="685"/>
              </a:spcBef>
              <a:buChar char="❑"/>
              <a:tabLst>
                <a:tab pos="738198" algn="l"/>
              </a:tabLst>
            </a:pPr>
            <a:r>
              <a:rPr sz="2040" dirty="0">
                <a:latin typeface="Times New Roman"/>
                <a:cs typeface="Times New Roman"/>
              </a:rPr>
              <a:t>10%</a:t>
            </a:r>
            <a:r>
              <a:rPr sz="2040" spc="14" dirty="0">
                <a:latin typeface="Times New Roman"/>
                <a:cs typeface="Times New Roman"/>
              </a:rPr>
              <a:t> </a:t>
            </a:r>
            <a:r>
              <a:rPr sz="2040" dirty="0">
                <a:latin typeface="Times New Roman"/>
                <a:cs typeface="Times New Roman"/>
              </a:rPr>
              <a:t>of</a:t>
            </a:r>
            <a:r>
              <a:rPr sz="2040" spc="23" dirty="0">
                <a:latin typeface="Times New Roman"/>
                <a:cs typeface="Times New Roman"/>
              </a:rPr>
              <a:t> </a:t>
            </a:r>
            <a:r>
              <a:rPr sz="2040" dirty="0">
                <a:latin typeface="Times New Roman"/>
                <a:cs typeface="Times New Roman"/>
              </a:rPr>
              <a:t>the</a:t>
            </a:r>
            <a:r>
              <a:rPr sz="2040" spc="41" dirty="0">
                <a:latin typeface="Times New Roman"/>
                <a:cs typeface="Times New Roman"/>
              </a:rPr>
              <a:t> </a:t>
            </a:r>
            <a:r>
              <a:rPr sz="2040" dirty="0">
                <a:latin typeface="Times New Roman"/>
                <a:cs typeface="Times New Roman"/>
              </a:rPr>
              <a:t>total</a:t>
            </a:r>
            <a:r>
              <a:rPr sz="2040" spc="9" dirty="0">
                <a:latin typeface="Times New Roman"/>
                <a:cs typeface="Times New Roman"/>
              </a:rPr>
              <a:t> </a:t>
            </a:r>
            <a:r>
              <a:rPr sz="2040" dirty="0">
                <a:latin typeface="Times New Roman"/>
                <a:cs typeface="Times New Roman"/>
              </a:rPr>
              <a:t>area</a:t>
            </a:r>
            <a:r>
              <a:rPr sz="2040" spc="18" dirty="0">
                <a:latin typeface="Times New Roman"/>
                <a:cs typeface="Times New Roman"/>
              </a:rPr>
              <a:t> </a:t>
            </a:r>
            <a:r>
              <a:rPr sz="2040" dirty="0">
                <a:latin typeface="Times New Roman"/>
                <a:cs typeface="Times New Roman"/>
              </a:rPr>
              <a:t>made</a:t>
            </a:r>
            <a:r>
              <a:rPr sz="2040" spc="41" dirty="0">
                <a:latin typeface="Times New Roman"/>
                <a:cs typeface="Times New Roman"/>
              </a:rPr>
              <a:t> </a:t>
            </a:r>
            <a:r>
              <a:rPr sz="2040" dirty="0">
                <a:latin typeface="Times New Roman"/>
                <a:cs typeface="Times New Roman"/>
              </a:rPr>
              <a:t>up</a:t>
            </a:r>
            <a:r>
              <a:rPr sz="2040" spc="54" dirty="0">
                <a:latin typeface="Times New Roman"/>
                <a:cs typeface="Times New Roman"/>
              </a:rPr>
              <a:t> </a:t>
            </a:r>
            <a:r>
              <a:rPr sz="2040" dirty="0">
                <a:latin typeface="Times New Roman"/>
                <a:cs typeface="Times New Roman"/>
              </a:rPr>
              <a:t>of</a:t>
            </a:r>
            <a:r>
              <a:rPr sz="2040" spc="23" dirty="0">
                <a:latin typeface="Times New Roman"/>
                <a:cs typeface="Times New Roman"/>
              </a:rPr>
              <a:t> </a:t>
            </a:r>
            <a:r>
              <a:rPr sz="2040" dirty="0">
                <a:latin typeface="Times New Roman"/>
                <a:cs typeface="Times New Roman"/>
              </a:rPr>
              <a:t>lakes</a:t>
            </a:r>
            <a:r>
              <a:rPr sz="2040" spc="27" dirty="0">
                <a:latin typeface="Times New Roman"/>
                <a:cs typeface="Times New Roman"/>
              </a:rPr>
              <a:t> </a:t>
            </a:r>
            <a:r>
              <a:rPr sz="2040" dirty="0">
                <a:latin typeface="Times New Roman"/>
                <a:cs typeface="Times New Roman"/>
              </a:rPr>
              <a:t>and</a:t>
            </a:r>
            <a:r>
              <a:rPr sz="2040" spc="27" dirty="0">
                <a:latin typeface="Times New Roman"/>
                <a:cs typeface="Times New Roman"/>
              </a:rPr>
              <a:t> </a:t>
            </a:r>
            <a:r>
              <a:rPr sz="2040" spc="-9" dirty="0">
                <a:latin typeface="Times New Roman"/>
                <a:cs typeface="Times New Roman"/>
              </a:rPr>
              <a:t>rivers.</a:t>
            </a:r>
            <a:endParaRPr sz="2040">
              <a:latin typeface="Times New Roman"/>
              <a:cs typeface="Times New Roman"/>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a:spLocks noGrp="1"/>
          </p:cNvSpPr>
          <p:nvPr>
            <p:ph type="sldNum" sz="quarter" idx="7"/>
          </p:nvPr>
        </p:nvSpPr>
        <p:spPr>
          <a:xfrm>
            <a:off x="9655592" y="6438383"/>
            <a:ext cx="269270" cy="161616"/>
          </a:xfrm>
          <a:prstGeom prst="rect">
            <a:avLst/>
          </a:prstGeom>
        </p:spPr>
        <p:txBody>
          <a:bodyPr vert="horz" wrap="square" lIns="0" tIns="0" rIns="0" bIns="0" rtlCol="0">
            <a:spAutoFit/>
          </a:bodyPr>
          <a:lstStyle>
            <a:defPPr>
              <a:defRPr kern="0"/>
            </a:defPPr>
            <a:lvl1pPr>
              <a:defRPr sz="1050" b="0" i="0">
                <a:solidFill>
                  <a:srgbClr val="898989"/>
                </a:solidFill>
                <a:latin typeface="Carlito"/>
                <a:cs typeface="Carlito"/>
              </a:defRPr>
            </a:lvl1pPr>
          </a:lstStyle>
          <a:p>
            <a:pPr marL="149860">
              <a:lnSpc>
                <a:spcPts val="1115"/>
              </a:lnSpc>
            </a:pPr>
            <a:fld id="{81D60167-4931-47E6-BA6A-407CBD079E47}" type="slidenum">
              <a:rPr lang="en-US" spc="-50" smtClean="0"/>
              <a:pPr marL="149860">
                <a:lnSpc>
                  <a:spcPts val="1115"/>
                </a:lnSpc>
              </a:pPr>
              <a:t>83</a:t>
            </a:fld>
            <a:endParaRPr spc="-45" dirty="0"/>
          </a:p>
        </p:txBody>
      </p:sp>
      <p:sp>
        <p:nvSpPr>
          <p:cNvPr id="2" name="object 2"/>
          <p:cNvSpPr txBox="1">
            <a:spLocks noGrp="1"/>
          </p:cNvSpPr>
          <p:nvPr>
            <p:ph type="title"/>
          </p:nvPr>
        </p:nvSpPr>
        <p:spPr>
          <a:xfrm>
            <a:off x="2007687" y="587738"/>
            <a:ext cx="9535557" cy="688737"/>
          </a:xfrm>
          <a:prstGeom prst="rect">
            <a:avLst/>
          </a:prstGeom>
        </p:spPr>
        <p:txBody>
          <a:bodyPr vert="horz" wrap="square" lIns="0" tIns="11516" rIns="0" bIns="0" rtlCol="0" anchor="ctr">
            <a:spAutoFit/>
          </a:bodyPr>
          <a:lstStyle/>
          <a:p>
            <a:pPr marL="11516">
              <a:lnSpc>
                <a:spcPct val="100000"/>
              </a:lnSpc>
              <a:spcBef>
                <a:spcPts val="91"/>
              </a:spcBef>
            </a:pPr>
            <a:r>
              <a:rPr u="sng" dirty="0">
                <a:solidFill>
                  <a:srgbClr val="000000"/>
                </a:solidFill>
                <a:uFill>
                  <a:solidFill>
                    <a:srgbClr val="000000"/>
                  </a:solidFill>
                </a:uFill>
              </a:rPr>
              <a:t>Human</a:t>
            </a:r>
            <a:r>
              <a:rPr u="sng" spc="-50" dirty="0">
                <a:solidFill>
                  <a:srgbClr val="000000"/>
                </a:solidFill>
                <a:uFill>
                  <a:solidFill>
                    <a:srgbClr val="000000"/>
                  </a:solidFill>
                </a:uFill>
              </a:rPr>
              <a:t> </a:t>
            </a:r>
            <a:r>
              <a:rPr u="sng" dirty="0">
                <a:solidFill>
                  <a:srgbClr val="000000"/>
                </a:solidFill>
                <a:uFill>
                  <a:solidFill>
                    <a:srgbClr val="000000"/>
                  </a:solidFill>
                </a:uFill>
              </a:rPr>
              <a:t>related</a:t>
            </a:r>
            <a:r>
              <a:rPr u="sng" spc="-27" dirty="0">
                <a:solidFill>
                  <a:srgbClr val="000000"/>
                </a:solidFill>
                <a:uFill>
                  <a:solidFill>
                    <a:srgbClr val="000000"/>
                  </a:solidFill>
                </a:uFill>
              </a:rPr>
              <a:t> </a:t>
            </a:r>
            <a:r>
              <a:rPr u="sng" spc="-9" dirty="0">
                <a:solidFill>
                  <a:srgbClr val="000000"/>
                </a:solidFill>
                <a:uFill>
                  <a:solidFill>
                    <a:srgbClr val="000000"/>
                  </a:solidFill>
                </a:uFill>
              </a:rPr>
              <a:t>causes</a:t>
            </a:r>
            <a:r>
              <a:rPr sz="3174" u="sng" spc="-9" dirty="0">
                <a:solidFill>
                  <a:srgbClr val="000000"/>
                </a:solidFill>
                <a:uFill>
                  <a:solidFill>
                    <a:srgbClr val="000000"/>
                  </a:solidFill>
                </a:uFill>
                <a:latin typeface="Times New Roman"/>
                <a:cs typeface="Times New Roman"/>
              </a:rPr>
              <a:t>:</a:t>
            </a:r>
            <a:endParaRPr sz="3174">
              <a:latin typeface="Times New Roman"/>
              <a:cs typeface="Times New Roman"/>
            </a:endParaRPr>
          </a:p>
        </p:txBody>
      </p:sp>
      <p:sp>
        <p:nvSpPr>
          <p:cNvPr id="3" name="object 3"/>
          <p:cNvSpPr txBox="1"/>
          <p:nvPr/>
        </p:nvSpPr>
        <p:spPr>
          <a:xfrm>
            <a:off x="2036202" y="1453363"/>
            <a:ext cx="8358008" cy="4027276"/>
          </a:xfrm>
          <a:prstGeom prst="rect">
            <a:avLst/>
          </a:prstGeom>
        </p:spPr>
        <p:txBody>
          <a:bodyPr vert="horz" wrap="square" lIns="0" tIns="10941" rIns="0" bIns="0" rtlCol="0">
            <a:spAutoFit/>
          </a:bodyPr>
          <a:lstStyle/>
          <a:p>
            <a:pPr marL="373706" marR="4607" indent="-362765">
              <a:lnSpc>
                <a:spcPct val="125299"/>
              </a:lnSpc>
              <a:spcBef>
                <a:spcPts val="86"/>
              </a:spcBef>
              <a:buAutoNum type="arabicPeriod"/>
              <a:tabLst>
                <a:tab pos="374857" algn="l"/>
                <a:tab pos="2048185" algn="l"/>
                <a:tab pos="2402313" algn="l"/>
                <a:tab pos="3212489" algn="l"/>
                <a:tab pos="3756637" algn="l"/>
                <a:tab pos="5099444" algn="l"/>
                <a:tab pos="6266627" algn="l"/>
                <a:tab pos="6748011" algn="l"/>
                <a:tab pos="7657804" algn="l"/>
              </a:tabLst>
            </a:pPr>
            <a:r>
              <a:rPr sz="2222" spc="-9" dirty="0">
                <a:latin typeface="Times New Roman"/>
                <a:cs typeface="Times New Roman"/>
              </a:rPr>
              <a:t>Deforestation</a:t>
            </a:r>
            <a:r>
              <a:rPr sz="2222" dirty="0">
                <a:latin typeface="Times New Roman"/>
                <a:cs typeface="Times New Roman"/>
              </a:rPr>
              <a:t>	</a:t>
            </a:r>
            <a:r>
              <a:rPr sz="2222" spc="-23" dirty="0">
                <a:latin typeface="Times New Roman"/>
                <a:cs typeface="Times New Roman"/>
              </a:rPr>
              <a:t>in</a:t>
            </a:r>
            <a:r>
              <a:rPr sz="2222" dirty="0">
                <a:latin typeface="Times New Roman"/>
                <a:cs typeface="Times New Roman"/>
              </a:rPr>
              <a:t>	</a:t>
            </a:r>
            <a:r>
              <a:rPr sz="2222" spc="-18" dirty="0">
                <a:latin typeface="Times New Roman"/>
                <a:cs typeface="Times New Roman"/>
              </a:rPr>
              <a:t>Nepal</a:t>
            </a:r>
            <a:r>
              <a:rPr sz="2222" dirty="0">
                <a:latin typeface="Times New Roman"/>
                <a:cs typeface="Times New Roman"/>
              </a:rPr>
              <a:t>	</a:t>
            </a:r>
            <a:r>
              <a:rPr sz="2222" spc="-23" dirty="0">
                <a:latin typeface="Times New Roman"/>
                <a:cs typeface="Times New Roman"/>
              </a:rPr>
              <a:t>and</a:t>
            </a:r>
            <a:r>
              <a:rPr sz="2222" dirty="0">
                <a:latin typeface="Times New Roman"/>
                <a:cs typeface="Times New Roman"/>
              </a:rPr>
              <a:t>	</a:t>
            </a:r>
            <a:r>
              <a:rPr sz="2222" spc="-9" dirty="0">
                <a:latin typeface="Times New Roman"/>
                <a:cs typeface="Times New Roman"/>
              </a:rPr>
              <a:t>Himalayas</a:t>
            </a:r>
            <a:r>
              <a:rPr sz="2222" dirty="0">
                <a:latin typeface="Times New Roman"/>
                <a:cs typeface="Times New Roman"/>
              </a:rPr>
              <a:t>	</a:t>
            </a:r>
            <a:r>
              <a:rPr sz="2222" spc="-9" dirty="0">
                <a:latin typeface="Times New Roman"/>
                <a:cs typeface="Times New Roman"/>
              </a:rPr>
              <a:t>increases</a:t>
            </a:r>
            <a:r>
              <a:rPr sz="2222" dirty="0">
                <a:latin typeface="Times New Roman"/>
                <a:cs typeface="Times New Roman"/>
              </a:rPr>
              <a:t>	</a:t>
            </a:r>
            <a:r>
              <a:rPr sz="2222" spc="-23" dirty="0">
                <a:latin typeface="Times New Roman"/>
                <a:cs typeface="Times New Roman"/>
              </a:rPr>
              <a:t>the</a:t>
            </a:r>
            <a:r>
              <a:rPr sz="2222" dirty="0">
                <a:latin typeface="Times New Roman"/>
                <a:cs typeface="Times New Roman"/>
              </a:rPr>
              <a:t>	</a:t>
            </a:r>
            <a:r>
              <a:rPr sz="2222" spc="-9" dirty="0">
                <a:latin typeface="Times New Roman"/>
                <a:cs typeface="Times New Roman"/>
              </a:rPr>
              <a:t>runoff,</a:t>
            </a:r>
            <a:r>
              <a:rPr sz="2222" dirty="0">
                <a:latin typeface="Times New Roman"/>
                <a:cs typeface="Times New Roman"/>
              </a:rPr>
              <a:t>	</a:t>
            </a:r>
            <a:r>
              <a:rPr sz="2222" spc="-9" dirty="0">
                <a:latin typeface="Times New Roman"/>
                <a:cs typeface="Times New Roman"/>
              </a:rPr>
              <a:t>which 	</a:t>
            </a:r>
            <a:r>
              <a:rPr sz="2222" dirty="0">
                <a:latin typeface="Times New Roman"/>
                <a:cs typeface="Times New Roman"/>
              </a:rPr>
              <a:t>adds</a:t>
            </a:r>
            <a:r>
              <a:rPr sz="2222" spc="-27" dirty="0">
                <a:latin typeface="Times New Roman"/>
                <a:cs typeface="Times New Roman"/>
              </a:rPr>
              <a:t> </a:t>
            </a:r>
            <a:r>
              <a:rPr sz="2222" dirty="0">
                <a:latin typeface="Times New Roman"/>
                <a:cs typeface="Times New Roman"/>
              </a:rPr>
              <a:t>the</a:t>
            </a:r>
            <a:r>
              <a:rPr sz="2222" spc="9" dirty="0">
                <a:latin typeface="Times New Roman"/>
                <a:cs typeface="Times New Roman"/>
              </a:rPr>
              <a:t> </a:t>
            </a:r>
            <a:r>
              <a:rPr sz="2222" dirty="0">
                <a:latin typeface="Times New Roman"/>
                <a:cs typeface="Times New Roman"/>
              </a:rPr>
              <a:t>deposition</a:t>
            </a:r>
            <a:r>
              <a:rPr sz="2222" spc="-32" dirty="0">
                <a:latin typeface="Times New Roman"/>
                <a:cs typeface="Times New Roman"/>
              </a:rPr>
              <a:t> </a:t>
            </a:r>
            <a:r>
              <a:rPr sz="2222" dirty="0">
                <a:latin typeface="Times New Roman"/>
                <a:cs typeface="Times New Roman"/>
              </a:rPr>
              <a:t>and</a:t>
            </a:r>
            <a:r>
              <a:rPr sz="2222" spc="-9" dirty="0">
                <a:latin typeface="Times New Roman"/>
                <a:cs typeface="Times New Roman"/>
              </a:rPr>
              <a:t> </a:t>
            </a:r>
            <a:r>
              <a:rPr sz="2222" dirty="0">
                <a:latin typeface="Times New Roman"/>
                <a:cs typeface="Times New Roman"/>
              </a:rPr>
              <a:t>flooding</a:t>
            </a:r>
            <a:r>
              <a:rPr sz="2222" spc="-5" dirty="0">
                <a:latin typeface="Times New Roman"/>
                <a:cs typeface="Times New Roman"/>
              </a:rPr>
              <a:t> </a:t>
            </a:r>
            <a:r>
              <a:rPr sz="2222" spc="-9" dirty="0">
                <a:latin typeface="Times New Roman"/>
                <a:cs typeface="Times New Roman"/>
              </a:rPr>
              <a:t>downstream.</a:t>
            </a:r>
            <a:endParaRPr sz="2222">
              <a:latin typeface="Times New Roman"/>
              <a:cs typeface="Times New Roman"/>
            </a:endParaRPr>
          </a:p>
          <a:p>
            <a:pPr marL="373706" marR="4607" indent="-362765">
              <a:lnSpc>
                <a:spcPct val="125299"/>
              </a:lnSpc>
              <a:spcBef>
                <a:spcPts val="394"/>
              </a:spcBef>
              <a:buAutoNum type="arabicPeriod"/>
              <a:tabLst>
                <a:tab pos="374857" algn="l"/>
                <a:tab pos="1996937" algn="l"/>
                <a:tab pos="2385038" algn="l"/>
                <a:tab pos="3127268" algn="l"/>
                <a:tab pos="3844161" algn="l"/>
                <a:tab pos="4793109" algn="l"/>
                <a:tab pos="6101943" algn="l"/>
                <a:tab pos="6595419" algn="l"/>
                <a:tab pos="7938227" algn="l"/>
              </a:tabLst>
            </a:pPr>
            <a:r>
              <a:rPr sz="2222" spc="-9" dirty="0">
                <a:latin typeface="Times New Roman"/>
                <a:cs typeface="Times New Roman"/>
              </a:rPr>
              <a:t>Urbanization</a:t>
            </a:r>
            <a:r>
              <a:rPr sz="2222" dirty="0">
                <a:latin typeface="Times New Roman"/>
                <a:cs typeface="Times New Roman"/>
              </a:rPr>
              <a:t>	</a:t>
            </a:r>
            <a:r>
              <a:rPr sz="2222" spc="-23" dirty="0">
                <a:latin typeface="Times New Roman"/>
                <a:cs typeface="Times New Roman"/>
              </a:rPr>
              <a:t>of</a:t>
            </a:r>
            <a:r>
              <a:rPr sz="2222" dirty="0">
                <a:latin typeface="Times New Roman"/>
                <a:cs typeface="Times New Roman"/>
              </a:rPr>
              <a:t>	</a:t>
            </a:r>
            <a:r>
              <a:rPr sz="2222" spc="-18" dirty="0">
                <a:latin typeface="Times New Roman"/>
                <a:cs typeface="Times New Roman"/>
              </a:rPr>
              <a:t>flood</a:t>
            </a:r>
            <a:r>
              <a:rPr sz="2222" dirty="0">
                <a:latin typeface="Times New Roman"/>
                <a:cs typeface="Times New Roman"/>
              </a:rPr>
              <a:t>	</a:t>
            </a:r>
            <a:r>
              <a:rPr sz="2222" spc="-9" dirty="0">
                <a:latin typeface="Times New Roman"/>
                <a:cs typeface="Times New Roman"/>
              </a:rPr>
              <a:t>plain</a:t>
            </a:r>
            <a:r>
              <a:rPr sz="2222" dirty="0">
                <a:latin typeface="Times New Roman"/>
                <a:cs typeface="Times New Roman"/>
              </a:rPr>
              <a:t>	</a:t>
            </a:r>
            <a:r>
              <a:rPr sz="2222" spc="-9" dirty="0">
                <a:latin typeface="Times New Roman"/>
                <a:cs typeface="Times New Roman"/>
              </a:rPr>
              <a:t>rapidly</a:t>
            </a:r>
            <a:r>
              <a:rPr sz="2222" dirty="0">
                <a:latin typeface="Times New Roman"/>
                <a:cs typeface="Times New Roman"/>
              </a:rPr>
              <a:t>	</a:t>
            </a:r>
            <a:r>
              <a:rPr sz="2222" spc="-9" dirty="0">
                <a:latin typeface="Times New Roman"/>
                <a:cs typeface="Times New Roman"/>
              </a:rPr>
              <a:t>increasing</a:t>
            </a:r>
            <a:r>
              <a:rPr sz="2222" dirty="0">
                <a:latin typeface="Times New Roman"/>
                <a:cs typeface="Times New Roman"/>
              </a:rPr>
              <a:t>	</a:t>
            </a:r>
            <a:r>
              <a:rPr sz="2222" spc="-23" dirty="0">
                <a:latin typeface="Times New Roman"/>
                <a:cs typeface="Times New Roman"/>
              </a:rPr>
              <a:t>the</a:t>
            </a:r>
            <a:r>
              <a:rPr sz="2222" dirty="0">
                <a:latin typeface="Times New Roman"/>
                <a:cs typeface="Times New Roman"/>
              </a:rPr>
              <a:t>	</a:t>
            </a:r>
            <a:r>
              <a:rPr sz="2222" spc="-9" dirty="0">
                <a:latin typeface="Times New Roman"/>
                <a:cs typeface="Times New Roman"/>
              </a:rPr>
              <a:t>magnitude</a:t>
            </a:r>
            <a:r>
              <a:rPr sz="2222" dirty="0">
                <a:latin typeface="Times New Roman"/>
                <a:cs typeface="Times New Roman"/>
              </a:rPr>
              <a:t>	</a:t>
            </a:r>
            <a:r>
              <a:rPr sz="2222" spc="-23" dirty="0">
                <a:latin typeface="Times New Roman"/>
                <a:cs typeface="Times New Roman"/>
              </a:rPr>
              <a:t>and 	</a:t>
            </a:r>
            <a:r>
              <a:rPr sz="2222" dirty="0">
                <a:latin typeface="Times New Roman"/>
                <a:cs typeface="Times New Roman"/>
              </a:rPr>
              <a:t>frequency</a:t>
            </a:r>
            <a:r>
              <a:rPr sz="2222" spc="-50" dirty="0">
                <a:latin typeface="Times New Roman"/>
                <a:cs typeface="Times New Roman"/>
              </a:rPr>
              <a:t> </a:t>
            </a:r>
            <a:r>
              <a:rPr sz="2222" dirty="0">
                <a:latin typeface="Times New Roman"/>
                <a:cs typeface="Times New Roman"/>
              </a:rPr>
              <a:t>of</a:t>
            </a:r>
            <a:r>
              <a:rPr sz="2222" spc="-5" dirty="0">
                <a:latin typeface="Times New Roman"/>
                <a:cs typeface="Times New Roman"/>
              </a:rPr>
              <a:t> </a:t>
            </a:r>
            <a:r>
              <a:rPr sz="2222" spc="-9" dirty="0">
                <a:latin typeface="Times New Roman"/>
                <a:cs typeface="Times New Roman"/>
              </a:rPr>
              <a:t>flood.</a:t>
            </a:r>
            <a:endParaRPr sz="2222">
              <a:latin typeface="Times New Roman"/>
              <a:cs typeface="Times New Roman"/>
            </a:endParaRPr>
          </a:p>
          <a:p>
            <a:pPr marL="374857" marR="5758" indent="-363917">
              <a:lnSpc>
                <a:spcPct val="125299"/>
              </a:lnSpc>
              <a:spcBef>
                <a:spcPts val="390"/>
              </a:spcBef>
              <a:buAutoNum type="arabicPeriod"/>
              <a:tabLst>
                <a:tab pos="374857" algn="l"/>
              </a:tabLst>
            </a:pPr>
            <a:r>
              <a:rPr sz="2222" dirty="0">
                <a:latin typeface="Times New Roman"/>
                <a:cs typeface="Times New Roman"/>
              </a:rPr>
              <a:t>Building of</a:t>
            </a:r>
            <a:r>
              <a:rPr sz="2222" spc="9" dirty="0">
                <a:latin typeface="Times New Roman"/>
                <a:cs typeface="Times New Roman"/>
              </a:rPr>
              <a:t> </a:t>
            </a:r>
            <a:r>
              <a:rPr sz="2222" dirty="0">
                <a:latin typeface="Times New Roman"/>
                <a:cs typeface="Times New Roman"/>
              </a:rPr>
              <a:t>Dams</a:t>
            </a:r>
            <a:r>
              <a:rPr sz="2222" spc="14" dirty="0">
                <a:latin typeface="Times New Roman"/>
                <a:cs typeface="Times New Roman"/>
              </a:rPr>
              <a:t> </a:t>
            </a:r>
            <a:r>
              <a:rPr sz="2222" dirty="0">
                <a:latin typeface="Times New Roman"/>
                <a:cs typeface="Times New Roman"/>
              </a:rPr>
              <a:t>in</a:t>
            </a:r>
            <a:r>
              <a:rPr sz="2222" spc="27" dirty="0">
                <a:latin typeface="Times New Roman"/>
                <a:cs typeface="Times New Roman"/>
              </a:rPr>
              <a:t> </a:t>
            </a:r>
            <a:r>
              <a:rPr sz="2222" dirty="0">
                <a:latin typeface="Times New Roman"/>
                <a:cs typeface="Times New Roman"/>
              </a:rPr>
              <a:t>India</a:t>
            </a:r>
            <a:r>
              <a:rPr sz="2222" spc="18" dirty="0">
                <a:latin typeface="Times New Roman"/>
                <a:cs typeface="Times New Roman"/>
              </a:rPr>
              <a:t> </a:t>
            </a:r>
            <a:r>
              <a:rPr sz="2222" dirty="0">
                <a:latin typeface="Times New Roman"/>
                <a:cs typeface="Times New Roman"/>
              </a:rPr>
              <a:t>has</a:t>
            </a:r>
            <a:r>
              <a:rPr sz="2222" spc="14" dirty="0">
                <a:latin typeface="Times New Roman"/>
                <a:cs typeface="Times New Roman"/>
              </a:rPr>
              <a:t> </a:t>
            </a:r>
            <a:r>
              <a:rPr sz="2222" dirty="0">
                <a:latin typeface="Times New Roman"/>
                <a:cs typeface="Times New Roman"/>
              </a:rPr>
              <a:t>increased</a:t>
            </a:r>
            <a:r>
              <a:rPr sz="2222" spc="23" dirty="0">
                <a:latin typeface="Times New Roman"/>
                <a:cs typeface="Times New Roman"/>
              </a:rPr>
              <a:t> </a:t>
            </a:r>
            <a:r>
              <a:rPr sz="2222" dirty="0">
                <a:latin typeface="Times New Roman"/>
                <a:cs typeface="Times New Roman"/>
              </a:rPr>
              <a:t>the</a:t>
            </a:r>
            <a:r>
              <a:rPr sz="2222" spc="-9" dirty="0">
                <a:latin typeface="Times New Roman"/>
                <a:cs typeface="Times New Roman"/>
              </a:rPr>
              <a:t> </a:t>
            </a:r>
            <a:r>
              <a:rPr sz="2222" dirty="0">
                <a:latin typeface="Times New Roman"/>
                <a:cs typeface="Times New Roman"/>
              </a:rPr>
              <a:t>problem</a:t>
            </a:r>
            <a:r>
              <a:rPr sz="2222" spc="18" dirty="0">
                <a:latin typeface="Times New Roman"/>
                <a:cs typeface="Times New Roman"/>
              </a:rPr>
              <a:t> </a:t>
            </a:r>
            <a:r>
              <a:rPr sz="2222" dirty="0">
                <a:latin typeface="Times New Roman"/>
                <a:cs typeface="Times New Roman"/>
              </a:rPr>
              <a:t>of</a:t>
            </a:r>
            <a:r>
              <a:rPr sz="2222" spc="18" dirty="0">
                <a:latin typeface="Times New Roman"/>
                <a:cs typeface="Times New Roman"/>
              </a:rPr>
              <a:t> </a:t>
            </a:r>
            <a:r>
              <a:rPr sz="2222" spc="-9" dirty="0">
                <a:latin typeface="Times New Roman"/>
                <a:cs typeface="Times New Roman"/>
              </a:rPr>
              <a:t>sedimentation </a:t>
            </a:r>
            <a:r>
              <a:rPr sz="2222" dirty="0">
                <a:latin typeface="Times New Roman"/>
                <a:cs typeface="Times New Roman"/>
              </a:rPr>
              <a:t>in</a:t>
            </a:r>
            <a:r>
              <a:rPr sz="2222" spc="-14" dirty="0">
                <a:latin typeface="Times New Roman"/>
                <a:cs typeface="Times New Roman"/>
              </a:rPr>
              <a:t> </a:t>
            </a:r>
            <a:r>
              <a:rPr sz="2222" spc="-9" dirty="0">
                <a:latin typeface="Times New Roman"/>
                <a:cs typeface="Times New Roman"/>
              </a:rPr>
              <a:t>Bangladesh.</a:t>
            </a:r>
            <a:endParaRPr sz="2222">
              <a:latin typeface="Times New Roman"/>
              <a:cs typeface="Times New Roman"/>
            </a:endParaRPr>
          </a:p>
          <a:p>
            <a:pPr marL="373706" indent="-362190">
              <a:spcBef>
                <a:spcPts val="1079"/>
              </a:spcBef>
              <a:buAutoNum type="arabicPeriod"/>
              <a:tabLst>
                <a:tab pos="373706" algn="l"/>
              </a:tabLst>
            </a:pPr>
            <a:r>
              <a:rPr sz="2222" dirty="0">
                <a:latin typeface="Times New Roman"/>
                <a:cs typeface="Times New Roman"/>
              </a:rPr>
              <a:t>Global</a:t>
            </a:r>
            <a:r>
              <a:rPr sz="2222" spc="-27" dirty="0">
                <a:latin typeface="Times New Roman"/>
                <a:cs typeface="Times New Roman"/>
              </a:rPr>
              <a:t> </a:t>
            </a:r>
            <a:r>
              <a:rPr sz="2222" spc="-9" dirty="0">
                <a:latin typeface="Times New Roman"/>
                <a:cs typeface="Times New Roman"/>
              </a:rPr>
              <a:t>warming.</a:t>
            </a:r>
            <a:endParaRPr sz="2222">
              <a:latin typeface="Times New Roman"/>
              <a:cs typeface="Times New Roman"/>
            </a:endParaRPr>
          </a:p>
          <a:p>
            <a:pPr marL="373706" marR="4607" indent="-362765">
              <a:lnSpc>
                <a:spcPct val="125299"/>
              </a:lnSpc>
              <a:spcBef>
                <a:spcPts val="390"/>
              </a:spcBef>
              <a:buAutoNum type="arabicPeriod"/>
              <a:tabLst>
                <a:tab pos="374857" algn="l"/>
              </a:tabLst>
            </a:pPr>
            <a:r>
              <a:rPr sz="2222" dirty="0">
                <a:latin typeface="Times New Roman"/>
                <a:cs typeface="Times New Roman"/>
              </a:rPr>
              <a:t>Poorly</a:t>
            </a:r>
            <a:r>
              <a:rPr sz="2222" spc="145" dirty="0">
                <a:latin typeface="Times New Roman"/>
                <a:cs typeface="Times New Roman"/>
              </a:rPr>
              <a:t> </a:t>
            </a:r>
            <a:r>
              <a:rPr sz="2222" dirty="0">
                <a:latin typeface="Times New Roman"/>
                <a:cs typeface="Times New Roman"/>
              </a:rPr>
              <a:t>maintained</a:t>
            </a:r>
            <a:r>
              <a:rPr sz="2222" spc="150" dirty="0">
                <a:latin typeface="Times New Roman"/>
                <a:cs typeface="Times New Roman"/>
              </a:rPr>
              <a:t> </a:t>
            </a:r>
            <a:r>
              <a:rPr sz="2222" dirty="0">
                <a:latin typeface="Times New Roman"/>
                <a:cs typeface="Times New Roman"/>
              </a:rPr>
              <a:t>embankment</a:t>
            </a:r>
            <a:r>
              <a:rPr sz="2222" spc="154" dirty="0">
                <a:latin typeface="Times New Roman"/>
                <a:cs typeface="Times New Roman"/>
              </a:rPr>
              <a:t> </a:t>
            </a:r>
            <a:r>
              <a:rPr sz="2222" dirty="0">
                <a:latin typeface="Times New Roman"/>
                <a:cs typeface="Times New Roman"/>
              </a:rPr>
              <a:t>leak</a:t>
            </a:r>
            <a:r>
              <a:rPr sz="2222" spc="145" dirty="0">
                <a:latin typeface="Times New Roman"/>
                <a:cs typeface="Times New Roman"/>
              </a:rPr>
              <a:t> </a:t>
            </a:r>
            <a:r>
              <a:rPr sz="2222" dirty="0">
                <a:latin typeface="Times New Roman"/>
                <a:cs typeface="Times New Roman"/>
              </a:rPr>
              <a:t>and</a:t>
            </a:r>
            <a:r>
              <a:rPr sz="2222" spc="150" dirty="0">
                <a:latin typeface="Times New Roman"/>
                <a:cs typeface="Times New Roman"/>
              </a:rPr>
              <a:t> </a:t>
            </a:r>
            <a:r>
              <a:rPr sz="2222" dirty="0">
                <a:latin typeface="Times New Roman"/>
                <a:cs typeface="Times New Roman"/>
              </a:rPr>
              <a:t>collapse</a:t>
            </a:r>
            <a:r>
              <a:rPr sz="2222" spc="159" dirty="0">
                <a:latin typeface="Times New Roman"/>
                <a:cs typeface="Times New Roman"/>
              </a:rPr>
              <a:t> </a:t>
            </a:r>
            <a:r>
              <a:rPr sz="2222" dirty="0">
                <a:latin typeface="Times New Roman"/>
                <a:cs typeface="Times New Roman"/>
              </a:rPr>
              <a:t>at</a:t>
            </a:r>
            <a:r>
              <a:rPr sz="2222" spc="154" dirty="0">
                <a:latin typeface="Times New Roman"/>
                <a:cs typeface="Times New Roman"/>
              </a:rPr>
              <a:t> </a:t>
            </a:r>
            <a:r>
              <a:rPr sz="2222" dirty="0">
                <a:latin typeface="Times New Roman"/>
                <a:cs typeface="Times New Roman"/>
              </a:rPr>
              <a:t>the</a:t>
            </a:r>
            <a:r>
              <a:rPr sz="2222" spc="163" dirty="0">
                <a:latin typeface="Times New Roman"/>
                <a:cs typeface="Times New Roman"/>
              </a:rPr>
              <a:t> </a:t>
            </a:r>
            <a:r>
              <a:rPr sz="2222" dirty="0">
                <a:latin typeface="Times New Roman"/>
                <a:cs typeface="Times New Roman"/>
              </a:rPr>
              <a:t>time</a:t>
            </a:r>
            <a:r>
              <a:rPr sz="2222" spc="141" dirty="0">
                <a:latin typeface="Times New Roman"/>
                <a:cs typeface="Times New Roman"/>
              </a:rPr>
              <a:t> </a:t>
            </a:r>
            <a:r>
              <a:rPr sz="2222" dirty="0">
                <a:latin typeface="Times New Roman"/>
                <a:cs typeface="Times New Roman"/>
              </a:rPr>
              <a:t>of</a:t>
            </a:r>
            <a:r>
              <a:rPr sz="2222" spc="141" dirty="0">
                <a:latin typeface="Times New Roman"/>
                <a:cs typeface="Times New Roman"/>
              </a:rPr>
              <a:t> </a:t>
            </a:r>
            <a:r>
              <a:rPr sz="2222" spc="-18" dirty="0">
                <a:latin typeface="Times New Roman"/>
                <a:cs typeface="Times New Roman"/>
              </a:rPr>
              <a:t>high 	</a:t>
            </a:r>
            <a:r>
              <a:rPr sz="2222" spc="-9" dirty="0">
                <a:latin typeface="Times New Roman"/>
                <a:cs typeface="Times New Roman"/>
              </a:rPr>
              <a:t>discharges.</a:t>
            </a:r>
            <a:endParaRPr sz="2222">
              <a:latin typeface="Times New Roman"/>
              <a:cs typeface="Times New Roman"/>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9B225E0-6EC5-4F1A-75D2-B408368A4378}"/>
              </a:ext>
            </a:extLst>
          </p:cNvPr>
          <p:cNvSpPr>
            <a:spLocks noGrp="1"/>
          </p:cNvSpPr>
          <p:nvPr>
            <p:ph type="sldNum" sz="quarter" idx="12"/>
          </p:nvPr>
        </p:nvSpPr>
        <p:spPr/>
        <p:txBody>
          <a:bodyPr/>
          <a:lstStyle/>
          <a:p>
            <a:fld id="{34216374-E7D6-4C74-ADA3-2C9987A1DEB2}" type="slidenum">
              <a:rPr lang="en-US" smtClean="0"/>
              <a:t>84</a:t>
            </a:fld>
            <a:endParaRPr lang="en-US"/>
          </a:p>
        </p:txBody>
      </p:sp>
      <p:sp>
        <p:nvSpPr>
          <p:cNvPr id="6" name="TextBox 5">
            <a:extLst>
              <a:ext uri="{FF2B5EF4-FFF2-40B4-BE49-F238E27FC236}">
                <a16:creationId xmlns:a16="http://schemas.microsoft.com/office/drawing/2014/main" id="{0262CF76-2536-B467-081C-CD76B89C5FB6}"/>
              </a:ext>
            </a:extLst>
          </p:cNvPr>
          <p:cNvSpPr txBox="1"/>
          <p:nvPr/>
        </p:nvSpPr>
        <p:spPr>
          <a:xfrm>
            <a:off x="3856382" y="1603513"/>
            <a:ext cx="5486567" cy="1323439"/>
          </a:xfrm>
          <a:prstGeom prst="rect">
            <a:avLst/>
          </a:prstGeom>
          <a:noFill/>
        </p:spPr>
        <p:txBody>
          <a:bodyPr wrap="none" rtlCol="0">
            <a:spAutoFit/>
          </a:bodyPr>
          <a:lstStyle/>
          <a:p>
            <a:pPr algn="ctr"/>
            <a:r>
              <a:rPr lang="en-US" sz="4000" dirty="0"/>
              <a:t>Types and losses of flood </a:t>
            </a:r>
          </a:p>
          <a:p>
            <a:pPr algn="ctr"/>
            <a:r>
              <a:rPr lang="en-US" sz="4000" dirty="0"/>
              <a:t>Week10</a:t>
            </a:r>
          </a:p>
        </p:txBody>
      </p:sp>
    </p:spTree>
    <p:extLst>
      <p:ext uri="{BB962C8B-B14F-4D97-AF65-F5344CB8AC3E}">
        <p14:creationId xmlns:p14="http://schemas.microsoft.com/office/powerpoint/2010/main" val="270347661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848762" y="818123"/>
            <a:ext cx="7997603" cy="495204"/>
            <a:chOff x="662940" y="902208"/>
            <a:chExt cx="5023485" cy="546100"/>
          </a:xfrm>
        </p:grpSpPr>
        <p:sp>
          <p:nvSpPr>
            <p:cNvPr id="3" name="object 3"/>
            <p:cNvSpPr/>
            <p:nvPr/>
          </p:nvSpPr>
          <p:spPr>
            <a:xfrm>
              <a:off x="669036" y="906780"/>
              <a:ext cx="5012690" cy="535305"/>
            </a:xfrm>
            <a:custGeom>
              <a:avLst/>
              <a:gdLst/>
              <a:ahLst/>
              <a:cxnLst/>
              <a:rect l="l" t="t" r="r" b="b"/>
              <a:pathLst>
                <a:path w="5012690" h="535305">
                  <a:moveTo>
                    <a:pt x="5012436" y="534924"/>
                  </a:moveTo>
                  <a:lnTo>
                    <a:pt x="0" y="534924"/>
                  </a:lnTo>
                  <a:lnTo>
                    <a:pt x="0" y="0"/>
                  </a:lnTo>
                  <a:lnTo>
                    <a:pt x="5012436" y="0"/>
                  </a:lnTo>
                  <a:lnTo>
                    <a:pt x="5012436" y="534924"/>
                  </a:lnTo>
                  <a:close/>
                </a:path>
              </a:pathLst>
            </a:custGeom>
            <a:solidFill>
              <a:srgbClr val="ED7C31"/>
            </a:solidFill>
          </p:spPr>
          <p:txBody>
            <a:bodyPr wrap="square" lIns="0" tIns="0" rIns="0" bIns="0" rtlCol="0"/>
            <a:lstStyle/>
            <a:p>
              <a:endParaRPr sz="1632"/>
            </a:p>
          </p:txBody>
        </p:sp>
        <p:sp>
          <p:nvSpPr>
            <p:cNvPr id="4" name="object 4"/>
            <p:cNvSpPr/>
            <p:nvPr/>
          </p:nvSpPr>
          <p:spPr>
            <a:xfrm>
              <a:off x="662940" y="902208"/>
              <a:ext cx="5023485" cy="546100"/>
            </a:xfrm>
            <a:custGeom>
              <a:avLst/>
              <a:gdLst/>
              <a:ahLst/>
              <a:cxnLst/>
              <a:rect l="l" t="t" r="r" b="b"/>
              <a:pathLst>
                <a:path w="5023485" h="546100">
                  <a:moveTo>
                    <a:pt x="5023104" y="545592"/>
                  </a:moveTo>
                  <a:lnTo>
                    <a:pt x="0" y="545592"/>
                  </a:lnTo>
                  <a:lnTo>
                    <a:pt x="0" y="0"/>
                  </a:lnTo>
                  <a:lnTo>
                    <a:pt x="5023104" y="0"/>
                  </a:lnTo>
                  <a:lnTo>
                    <a:pt x="5023104" y="4572"/>
                  </a:lnTo>
                  <a:lnTo>
                    <a:pt x="12192" y="4572"/>
                  </a:lnTo>
                  <a:lnTo>
                    <a:pt x="6096" y="10668"/>
                  </a:lnTo>
                  <a:lnTo>
                    <a:pt x="12192" y="10668"/>
                  </a:lnTo>
                  <a:lnTo>
                    <a:pt x="12192" y="533400"/>
                  </a:lnTo>
                  <a:lnTo>
                    <a:pt x="6096" y="533400"/>
                  </a:lnTo>
                  <a:lnTo>
                    <a:pt x="12192" y="539496"/>
                  </a:lnTo>
                  <a:lnTo>
                    <a:pt x="5023104" y="539496"/>
                  </a:lnTo>
                  <a:lnTo>
                    <a:pt x="5023104" y="545592"/>
                  </a:lnTo>
                  <a:close/>
                </a:path>
                <a:path w="5023485" h="546100">
                  <a:moveTo>
                    <a:pt x="12192" y="10668"/>
                  </a:moveTo>
                  <a:lnTo>
                    <a:pt x="6096" y="10668"/>
                  </a:lnTo>
                  <a:lnTo>
                    <a:pt x="12192" y="4572"/>
                  </a:lnTo>
                  <a:lnTo>
                    <a:pt x="12192" y="10668"/>
                  </a:lnTo>
                  <a:close/>
                </a:path>
                <a:path w="5023485" h="546100">
                  <a:moveTo>
                    <a:pt x="5012436" y="10668"/>
                  </a:moveTo>
                  <a:lnTo>
                    <a:pt x="12192" y="10668"/>
                  </a:lnTo>
                  <a:lnTo>
                    <a:pt x="12192" y="4572"/>
                  </a:lnTo>
                  <a:lnTo>
                    <a:pt x="5012436" y="4572"/>
                  </a:lnTo>
                  <a:lnTo>
                    <a:pt x="5012436" y="10668"/>
                  </a:lnTo>
                  <a:close/>
                </a:path>
                <a:path w="5023485" h="546100">
                  <a:moveTo>
                    <a:pt x="5012436" y="539496"/>
                  </a:moveTo>
                  <a:lnTo>
                    <a:pt x="5012436" y="4572"/>
                  </a:lnTo>
                  <a:lnTo>
                    <a:pt x="5018532" y="10668"/>
                  </a:lnTo>
                  <a:lnTo>
                    <a:pt x="5023104" y="10668"/>
                  </a:lnTo>
                  <a:lnTo>
                    <a:pt x="5023104" y="533400"/>
                  </a:lnTo>
                  <a:lnTo>
                    <a:pt x="5018532" y="533400"/>
                  </a:lnTo>
                  <a:lnTo>
                    <a:pt x="5012436" y="539496"/>
                  </a:lnTo>
                  <a:close/>
                </a:path>
                <a:path w="5023485" h="546100">
                  <a:moveTo>
                    <a:pt x="5023104" y="10668"/>
                  </a:moveTo>
                  <a:lnTo>
                    <a:pt x="5018532" y="10668"/>
                  </a:lnTo>
                  <a:lnTo>
                    <a:pt x="5012436" y="4572"/>
                  </a:lnTo>
                  <a:lnTo>
                    <a:pt x="5023104" y="4572"/>
                  </a:lnTo>
                  <a:lnTo>
                    <a:pt x="5023104" y="10668"/>
                  </a:lnTo>
                  <a:close/>
                </a:path>
                <a:path w="5023485" h="546100">
                  <a:moveTo>
                    <a:pt x="12192" y="539496"/>
                  </a:moveTo>
                  <a:lnTo>
                    <a:pt x="6096" y="533400"/>
                  </a:lnTo>
                  <a:lnTo>
                    <a:pt x="12192" y="533400"/>
                  </a:lnTo>
                  <a:lnTo>
                    <a:pt x="12192" y="539496"/>
                  </a:lnTo>
                  <a:close/>
                </a:path>
                <a:path w="5023485" h="546100">
                  <a:moveTo>
                    <a:pt x="5012436" y="539496"/>
                  </a:moveTo>
                  <a:lnTo>
                    <a:pt x="12192" y="539496"/>
                  </a:lnTo>
                  <a:lnTo>
                    <a:pt x="12192" y="533400"/>
                  </a:lnTo>
                  <a:lnTo>
                    <a:pt x="5012436" y="533400"/>
                  </a:lnTo>
                  <a:lnTo>
                    <a:pt x="5012436" y="539496"/>
                  </a:lnTo>
                  <a:close/>
                </a:path>
                <a:path w="5023485" h="546100">
                  <a:moveTo>
                    <a:pt x="5023104" y="539496"/>
                  </a:moveTo>
                  <a:lnTo>
                    <a:pt x="5012436" y="539496"/>
                  </a:lnTo>
                  <a:lnTo>
                    <a:pt x="5018532" y="533400"/>
                  </a:lnTo>
                  <a:lnTo>
                    <a:pt x="5023104" y="533400"/>
                  </a:lnTo>
                  <a:lnTo>
                    <a:pt x="5023104" y="539496"/>
                  </a:lnTo>
                  <a:close/>
                </a:path>
              </a:pathLst>
            </a:custGeom>
            <a:solidFill>
              <a:srgbClr val="AE5921"/>
            </a:solidFill>
          </p:spPr>
          <p:txBody>
            <a:bodyPr wrap="square" lIns="0" tIns="0" rIns="0" bIns="0" rtlCol="0"/>
            <a:lstStyle/>
            <a:p>
              <a:endParaRPr sz="1632"/>
            </a:p>
          </p:txBody>
        </p:sp>
      </p:grpSp>
      <p:sp>
        <p:nvSpPr>
          <p:cNvPr id="5" name="object 5"/>
          <p:cNvSpPr txBox="1">
            <a:spLocks noGrp="1"/>
          </p:cNvSpPr>
          <p:nvPr>
            <p:ph type="title"/>
          </p:nvPr>
        </p:nvSpPr>
        <p:spPr>
          <a:xfrm>
            <a:off x="2188230" y="689580"/>
            <a:ext cx="6677474" cy="689319"/>
          </a:xfrm>
          <a:prstGeom prst="rect">
            <a:avLst/>
          </a:prstGeom>
        </p:spPr>
        <p:txBody>
          <a:bodyPr vert="horz" wrap="square" lIns="0" tIns="12092" rIns="0" bIns="0" rtlCol="0" anchor="ctr">
            <a:spAutoFit/>
          </a:bodyPr>
          <a:lstStyle/>
          <a:p>
            <a:pPr marL="11516">
              <a:lnSpc>
                <a:spcPct val="100000"/>
              </a:lnSpc>
              <a:spcBef>
                <a:spcPts val="95"/>
              </a:spcBef>
            </a:pPr>
            <a:r>
              <a:rPr b="0" i="0" u="none" dirty="0">
                <a:solidFill>
                  <a:srgbClr val="FFFFFF"/>
                </a:solidFill>
                <a:latin typeface="Times New Roman"/>
                <a:cs typeface="Times New Roman"/>
              </a:rPr>
              <a:t>Where</a:t>
            </a:r>
            <a:r>
              <a:rPr spc="-36" dirty="0">
                <a:solidFill>
                  <a:srgbClr val="FFFFFF"/>
                </a:solidFill>
                <a:latin typeface="Times New Roman"/>
                <a:cs typeface="Times New Roman"/>
              </a:rPr>
              <a:t> </a:t>
            </a:r>
            <a:r>
              <a:rPr b="0" i="0" u="none" dirty="0">
                <a:solidFill>
                  <a:srgbClr val="FFFFFF"/>
                </a:solidFill>
                <a:latin typeface="Times New Roman"/>
                <a:cs typeface="Times New Roman"/>
              </a:rPr>
              <a:t>does</a:t>
            </a:r>
            <a:r>
              <a:rPr spc="5" dirty="0">
                <a:solidFill>
                  <a:srgbClr val="FFFFFF"/>
                </a:solidFill>
                <a:latin typeface="Times New Roman"/>
                <a:cs typeface="Times New Roman"/>
              </a:rPr>
              <a:t> </a:t>
            </a:r>
            <a:r>
              <a:rPr b="0" i="0" u="none" dirty="0">
                <a:solidFill>
                  <a:srgbClr val="FFFFFF"/>
                </a:solidFill>
                <a:latin typeface="Times New Roman"/>
                <a:cs typeface="Times New Roman"/>
              </a:rPr>
              <a:t>Flooding</a:t>
            </a:r>
            <a:r>
              <a:rPr spc="-41" dirty="0">
                <a:solidFill>
                  <a:srgbClr val="FFFFFF"/>
                </a:solidFill>
                <a:latin typeface="Times New Roman"/>
                <a:cs typeface="Times New Roman"/>
              </a:rPr>
              <a:t> </a:t>
            </a:r>
            <a:r>
              <a:rPr spc="-9" dirty="0">
                <a:solidFill>
                  <a:srgbClr val="FFFFFF"/>
                </a:solidFill>
                <a:latin typeface="Times New Roman"/>
                <a:cs typeface="Times New Roman"/>
              </a:rPr>
              <a:t>occurs?</a:t>
            </a:r>
          </a:p>
        </p:txBody>
      </p:sp>
      <p:sp>
        <p:nvSpPr>
          <p:cNvPr id="7" name="object 7"/>
          <p:cNvSpPr txBox="1"/>
          <p:nvPr/>
        </p:nvSpPr>
        <p:spPr>
          <a:xfrm>
            <a:off x="10065473" y="5838333"/>
            <a:ext cx="146834" cy="128433"/>
          </a:xfrm>
          <a:prstGeom prst="rect">
            <a:avLst/>
          </a:prstGeom>
        </p:spPr>
        <p:txBody>
          <a:bodyPr vert="horz" wrap="square" lIns="0" tIns="0" rIns="0" bIns="0" rtlCol="0">
            <a:spAutoFit/>
          </a:bodyPr>
          <a:lstStyle/>
          <a:p>
            <a:pPr marL="11516">
              <a:lnSpc>
                <a:spcPts val="997"/>
              </a:lnSpc>
            </a:pPr>
            <a:r>
              <a:rPr sz="952" spc="-23" dirty="0">
                <a:solidFill>
                  <a:srgbClr val="898989"/>
                </a:solidFill>
                <a:latin typeface="Carlito"/>
                <a:cs typeface="Carlito"/>
              </a:rPr>
              <a:t>10</a:t>
            </a:r>
            <a:endParaRPr sz="952">
              <a:latin typeface="Carlito"/>
              <a:cs typeface="Carlito"/>
            </a:endParaRPr>
          </a:p>
        </p:txBody>
      </p:sp>
      <p:sp>
        <p:nvSpPr>
          <p:cNvPr id="6" name="object 6"/>
          <p:cNvSpPr txBox="1"/>
          <p:nvPr/>
        </p:nvSpPr>
        <p:spPr>
          <a:xfrm>
            <a:off x="1672804" y="1439585"/>
            <a:ext cx="8840544" cy="4500911"/>
          </a:xfrm>
          <a:prstGeom prst="rect">
            <a:avLst/>
          </a:prstGeom>
        </p:spPr>
        <p:txBody>
          <a:bodyPr vert="horz" wrap="square" lIns="0" tIns="50672" rIns="0" bIns="0" rtlCol="0">
            <a:spAutoFit/>
          </a:bodyPr>
          <a:lstStyle/>
          <a:p>
            <a:pPr marL="737047" marR="4607" indent="-362765">
              <a:lnSpc>
                <a:spcPts val="2403"/>
              </a:lnSpc>
              <a:spcBef>
                <a:spcPts val="399"/>
              </a:spcBef>
              <a:buAutoNum type="arabicParenR"/>
              <a:tabLst>
                <a:tab pos="738198" algn="l"/>
                <a:tab pos="1893290" algn="l"/>
                <a:tab pos="2210565" algn="l"/>
                <a:tab pos="2686191" algn="l"/>
                <a:tab pos="3366232" algn="l"/>
                <a:tab pos="4706161" algn="l"/>
                <a:tab pos="5624014" algn="l"/>
                <a:tab pos="6695036" algn="l"/>
                <a:tab pos="6984097" algn="l"/>
                <a:tab pos="7850703" algn="l"/>
                <a:tab pos="8202527" algn="l"/>
              </a:tabLst>
            </a:pPr>
            <a:r>
              <a:rPr sz="2222" spc="-9" dirty="0">
                <a:latin typeface="Times New Roman"/>
                <a:cs typeface="Times New Roman"/>
              </a:rPr>
              <a:t>Flooding</a:t>
            </a:r>
            <a:r>
              <a:rPr sz="2222" dirty="0">
                <a:latin typeface="Times New Roman"/>
                <a:cs typeface="Times New Roman"/>
              </a:rPr>
              <a:t>	</a:t>
            </a:r>
            <a:r>
              <a:rPr sz="2222" spc="-23" dirty="0">
                <a:latin typeface="Times New Roman"/>
                <a:cs typeface="Times New Roman"/>
              </a:rPr>
              <a:t>is</a:t>
            </a:r>
            <a:r>
              <a:rPr sz="2222" dirty="0">
                <a:latin typeface="Times New Roman"/>
                <a:cs typeface="Times New Roman"/>
              </a:rPr>
              <a:t>	</a:t>
            </a:r>
            <a:r>
              <a:rPr sz="2222" spc="-23" dirty="0">
                <a:latin typeface="Times New Roman"/>
                <a:cs typeface="Times New Roman"/>
              </a:rPr>
              <a:t>the</a:t>
            </a:r>
            <a:r>
              <a:rPr sz="2222" dirty="0">
                <a:latin typeface="Times New Roman"/>
                <a:cs typeface="Times New Roman"/>
              </a:rPr>
              <a:t>	</a:t>
            </a:r>
            <a:r>
              <a:rPr sz="2222" spc="-18" dirty="0">
                <a:latin typeface="Times New Roman"/>
                <a:cs typeface="Times New Roman"/>
              </a:rPr>
              <a:t>most</a:t>
            </a:r>
            <a:r>
              <a:rPr sz="2222" dirty="0">
                <a:latin typeface="Times New Roman"/>
                <a:cs typeface="Times New Roman"/>
              </a:rPr>
              <a:t>	</a:t>
            </a:r>
            <a:r>
              <a:rPr sz="2222" spc="-9" dirty="0">
                <a:latin typeface="Times New Roman"/>
                <a:cs typeface="Times New Roman"/>
              </a:rPr>
              <a:t>worldwide</a:t>
            </a:r>
            <a:r>
              <a:rPr sz="2222" dirty="0">
                <a:latin typeface="Times New Roman"/>
                <a:cs typeface="Times New Roman"/>
              </a:rPr>
              <a:t>	</a:t>
            </a:r>
            <a:r>
              <a:rPr sz="2222" spc="-9" dirty="0">
                <a:latin typeface="Times New Roman"/>
                <a:cs typeface="Times New Roman"/>
              </a:rPr>
              <a:t>natural</a:t>
            </a:r>
            <a:r>
              <a:rPr sz="2222" dirty="0">
                <a:latin typeface="Times New Roman"/>
                <a:cs typeface="Times New Roman"/>
              </a:rPr>
              <a:t>	</a:t>
            </a:r>
            <a:r>
              <a:rPr sz="2222" spc="-9" dirty="0">
                <a:latin typeface="Times New Roman"/>
                <a:cs typeface="Times New Roman"/>
              </a:rPr>
              <a:t>disaster;</a:t>
            </a:r>
            <a:r>
              <a:rPr sz="2222" dirty="0">
                <a:latin typeface="Times New Roman"/>
                <a:cs typeface="Times New Roman"/>
              </a:rPr>
              <a:t>	</a:t>
            </a:r>
            <a:r>
              <a:rPr sz="2222" spc="-23" dirty="0">
                <a:latin typeface="Times New Roman"/>
                <a:cs typeface="Times New Roman"/>
              </a:rPr>
              <a:t>it</a:t>
            </a:r>
            <a:r>
              <a:rPr sz="2222" dirty="0">
                <a:latin typeface="Times New Roman"/>
                <a:cs typeface="Times New Roman"/>
              </a:rPr>
              <a:t>	</a:t>
            </a:r>
            <a:r>
              <a:rPr sz="2222" spc="-9" dirty="0">
                <a:latin typeface="Times New Roman"/>
                <a:cs typeface="Times New Roman"/>
              </a:rPr>
              <a:t>occurs</a:t>
            </a:r>
            <a:r>
              <a:rPr sz="2222" dirty="0">
                <a:latin typeface="Times New Roman"/>
                <a:cs typeface="Times New Roman"/>
              </a:rPr>
              <a:t>	</a:t>
            </a:r>
            <a:r>
              <a:rPr sz="2222" spc="-23" dirty="0">
                <a:latin typeface="Times New Roman"/>
                <a:cs typeface="Times New Roman"/>
              </a:rPr>
              <a:t>in</a:t>
            </a:r>
            <a:r>
              <a:rPr sz="2222" dirty="0">
                <a:latin typeface="Times New Roman"/>
                <a:cs typeface="Times New Roman"/>
              </a:rPr>
              <a:t>	</a:t>
            </a:r>
            <a:r>
              <a:rPr sz="2222" spc="-9" dirty="0">
                <a:latin typeface="Times New Roman"/>
                <a:cs typeface="Times New Roman"/>
              </a:rPr>
              <a:t>every 	</a:t>
            </a:r>
            <a:r>
              <a:rPr sz="2222" dirty="0">
                <a:latin typeface="Times New Roman"/>
                <a:cs typeface="Times New Roman"/>
              </a:rPr>
              <a:t>country</a:t>
            </a:r>
            <a:r>
              <a:rPr sz="2222" spc="-36" dirty="0">
                <a:latin typeface="Times New Roman"/>
                <a:cs typeface="Times New Roman"/>
              </a:rPr>
              <a:t> </a:t>
            </a:r>
            <a:r>
              <a:rPr sz="2222" dirty="0">
                <a:latin typeface="Times New Roman"/>
                <a:cs typeface="Times New Roman"/>
              </a:rPr>
              <a:t>wherever</a:t>
            </a:r>
            <a:r>
              <a:rPr sz="2222" spc="-14" dirty="0">
                <a:latin typeface="Times New Roman"/>
                <a:cs typeface="Times New Roman"/>
              </a:rPr>
              <a:t> </a:t>
            </a:r>
            <a:r>
              <a:rPr sz="2222" dirty="0">
                <a:latin typeface="Times New Roman"/>
                <a:cs typeface="Times New Roman"/>
              </a:rPr>
              <a:t>there</a:t>
            </a:r>
            <a:r>
              <a:rPr sz="2222" spc="-18" dirty="0">
                <a:latin typeface="Times New Roman"/>
                <a:cs typeface="Times New Roman"/>
              </a:rPr>
              <a:t> </a:t>
            </a:r>
            <a:r>
              <a:rPr sz="2222" dirty="0">
                <a:latin typeface="Times New Roman"/>
                <a:cs typeface="Times New Roman"/>
              </a:rPr>
              <a:t>is</a:t>
            </a:r>
            <a:r>
              <a:rPr sz="2222" spc="-5" dirty="0">
                <a:latin typeface="Times New Roman"/>
                <a:cs typeface="Times New Roman"/>
              </a:rPr>
              <a:t> </a:t>
            </a:r>
            <a:r>
              <a:rPr sz="2222" dirty="0">
                <a:latin typeface="Times New Roman"/>
                <a:cs typeface="Times New Roman"/>
              </a:rPr>
              <a:t>rainfall</a:t>
            </a:r>
            <a:r>
              <a:rPr sz="2222" spc="-27" dirty="0">
                <a:latin typeface="Times New Roman"/>
                <a:cs typeface="Times New Roman"/>
              </a:rPr>
              <a:t> </a:t>
            </a:r>
            <a:r>
              <a:rPr sz="2222" dirty="0">
                <a:latin typeface="Times New Roman"/>
                <a:cs typeface="Times New Roman"/>
              </a:rPr>
              <a:t>and</a:t>
            </a:r>
            <a:r>
              <a:rPr sz="2222" spc="-9" dirty="0">
                <a:latin typeface="Times New Roman"/>
                <a:cs typeface="Times New Roman"/>
              </a:rPr>
              <a:t> </a:t>
            </a:r>
            <a:r>
              <a:rPr sz="2222" dirty="0">
                <a:latin typeface="Times New Roman"/>
                <a:cs typeface="Times New Roman"/>
              </a:rPr>
              <a:t>coastal</a:t>
            </a:r>
            <a:r>
              <a:rPr sz="2222" spc="-32" dirty="0">
                <a:latin typeface="Times New Roman"/>
                <a:cs typeface="Times New Roman"/>
              </a:rPr>
              <a:t> </a:t>
            </a:r>
            <a:r>
              <a:rPr sz="2222" spc="-9" dirty="0">
                <a:latin typeface="Times New Roman"/>
                <a:cs typeface="Times New Roman"/>
              </a:rPr>
              <a:t>hazards.</a:t>
            </a:r>
            <a:endParaRPr sz="2222">
              <a:latin typeface="Times New Roman"/>
              <a:cs typeface="Times New Roman"/>
            </a:endParaRPr>
          </a:p>
          <a:p>
            <a:pPr marL="737047" indent="-362190">
              <a:spcBef>
                <a:spcPts val="662"/>
              </a:spcBef>
              <a:buAutoNum type="arabicParenR"/>
              <a:tabLst>
                <a:tab pos="737047" algn="l"/>
              </a:tabLst>
            </a:pPr>
            <a:r>
              <a:rPr sz="2222" dirty="0">
                <a:latin typeface="Times New Roman"/>
                <a:cs typeface="Times New Roman"/>
              </a:rPr>
              <a:t>They</a:t>
            </a:r>
            <a:r>
              <a:rPr sz="2222" spc="-14" dirty="0">
                <a:latin typeface="Times New Roman"/>
                <a:cs typeface="Times New Roman"/>
              </a:rPr>
              <a:t> </a:t>
            </a:r>
            <a:r>
              <a:rPr sz="2222" dirty="0">
                <a:latin typeface="Times New Roman"/>
                <a:cs typeface="Times New Roman"/>
              </a:rPr>
              <a:t>are</a:t>
            </a:r>
            <a:r>
              <a:rPr sz="2222" spc="5" dirty="0">
                <a:latin typeface="Times New Roman"/>
                <a:cs typeface="Times New Roman"/>
              </a:rPr>
              <a:t> </a:t>
            </a:r>
            <a:r>
              <a:rPr sz="2222" dirty="0">
                <a:latin typeface="Times New Roman"/>
                <a:cs typeface="Times New Roman"/>
              </a:rPr>
              <a:t>most</a:t>
            </a:r>
            <a:r>
              <a:rPr sz="2222" spc="-36" dirty="0">
                <a:latin typeface="Times New Roman"/>
                <a:cs typeface="Times New Roman"/>
              </a:rPr>
              <a:t> </a:t>
            </a:r>
            <a:r>
              <a:rPr sz="2222" dirty="0">
                <a:latin typeface="Times New Roman"/>
                <a:cs typeface="Times New Roman"/>
              </a:rPr>
              <a:t>likely</a:t>
            </a:r>
            <a:r>
              <a:rPr sz="2222" spc="-9" dirty="0">
                <a:latin typeface="Times New Roman"/>
                <a:cs typeface="Times New Roman"/>
              </a:rPr>
              <a:t> </a:t>
            </a:r>
            <a:r>
              <a:rPr sz="2222" dirty="0">
                <a:latin typeface="Times New Roman"/>
                <a:cs typeface="Times New Roman"/>
              </a:rPr>
              <a:t>to</a:t>
            </a:r>
            <a:r>
              <a:rPr sz="2222" spc="9" dirty="0">
                <a:latin typeface="Times New Roman"/>
                <a:cs typeface="Times New Roman"/>
              </a:rPr>
              <a:t> </a:t>
            </a:r>
            <a:r>
              <a:rPr sz="2222" dirty="0">
                <a:latin typeface="Times New Roman"/>
                <a:cs typeface="Times New Roman"/>
              </a:rPr>
              <a:t>happen</a:t>
            </a:r>
            <a:r>
              <a:rPr sz="2222" spc="-36" dirty="0">
                <a:latin typeface="Times New Roman"/>
                <a:cs typeface="Times New Roman"/>
              </a:rPr>
              <a:t> </a:t>
            </a:r>
            <a:r>
              <a:rPr sz="2222" dirty="0">
                <a:latin typeface="Times New Roman"/>
                <a:cs typeface="Times New Roman"/>
              </a:rPr>
              <a:t>in</a:t>
            </a:r>
            <a:r>
              <a:rPr sz="2222" spc="-14" dirty="0">
                <a:latin typeface="Times New Roman"/>
                <a:cs typeface="Times New Roman"/>
              </a:rPr>
              <a:t> </a:t>
            </a:r>
            <a:r>
              <a:rPr sz="2222" dirty="0">
                <a:latin typeface="Times New Roman"/>
                <a:cs typeface="Times New Roman"/>
              </a:rPr>
              <a:t>tropical</a:t>
            </a:r>
            <a:r>
              <a:rPr sz="2222" spc="-27" dirty="0">
                <a:latin typeface="Times New Roman"/>
                <a:cs typeface="Times New Roman"/>
              </a:rPr>
              <a:t> </a:t>
            </a:r>
            <a:r>
              <a:rPr sz="2222" spc="-9" dirty="0">
                <a:latin typeface="Times New Roman"/>
                <a:cs typeface="Times New Roman"/>
              </a:rPr>
              <a:t>countries.</a:t>
            </a:r>
            <a:endParaRPr sz="2222">
              <a:latin typeface="Times New Roman"/>
              <a:cs typeface="Times New Roman"/>
            </a:endParaRPr>
          </a:p>
          <a:p>
            <a:pPr marL="737047" indent="-362190">
              <a:spcBef>
                <a:spcPts val="685"/>
              </a:spcBef>
              <a:buAutoNum type="arabicParenR"/>
              <a:tabLst>
                <a:tab pos="737047" algn="l"/>
              </a:tabLst>
            </a:pPr>
            <a:r>
              <a:rPr sz="2222" dirty="0">
                <a:latin typeface="Times New Roman"/>
                <a:cs typeface="Times New Roman"/>
              </a:rPr>
              <a:t>Most</a:t>
            </a:r>
            <a:r>
              <a:rPr sz="2222" spc="-18" dirty="0">
                <a:latin typeface="Times New Roman"/>
                <a:cs typeface="Times New Roman"/>
              </a:rPr>
              <a:t> </a:t>
            </a:r>
            <a:r>
              <a:rPr sz="2222" dirty="0">
                <a:latin typeface="Times New Roman"/>
                <a:cs typeface="Times New Roman"/>
              </a:rPr>
              <a:t>flooding</a:t>
            </a:r>
            <a:r>
              <a:rPr sz="2222" spc="-32" dirty="0">
                <a:latin typeface="Times New Roman"/>
                <a:cs typeface="Times New Roman"/>
              </a:rPr>
              <a:t> </a:t>
            </a:r>
            <a:r>
              <a:rPr sz="2222" dirty="0">
                <a:latin typeface="Times New Roman"/>
                <a:cs typeface="Times New Roman"/>
              </a:rPr>
              <a:t>occurs</a:t>
            </a:r>
            <a:r>
              <a:rPr sz="2222" spc="-5" dirty="0">
                <a:latin typeface="Times New Roman"/>
                <a:cs typeface="Times New Roman"/>
              </a:rPr>
              <a:t> </a:t>
            </a:r>
            <a:r>
              <a:rPr sz="2222" dirty="0">
                <a:latin typeface="Times New Roman"/>
                <a:cs typeface="Times New Roman"/>
              </a:rPr>
              <a:t>during</a:t>
            </a:r>
            <a:r>
              <a:rPr sz="2222" spc="-36" dirty="0">
                <a:latin typeface="Times New Roman"/>
                <a:cs typeface="Times New Roman"/>
              </a:rPr>
              <a:t> </a:t>
            </a:r>
            <a:r>
              <a:rPr sz="2222" dirty="0">
                <a:latin typeface="Times New Roman"/>
                <a:cs typeface="Times New Roman"/>
              </a:rPr>
              <a:t>the</a:t>
            </a:r>
            <a:r>
              <a:rPr sz="2222" spc="9" dirty="0">
                <a:latin typeface="Times New Roman"/>
                <a:cs typeface="Times New Roman"/>
              </a:rPr>
              <a:t> </a:t>
            </a:r>
            <a:r>
              <a:rPr sz="2222" spc="-9" dirty="0">
                <a:latin typeface="Times New Roman"/>
                <a:cs typeface="Times New Roman"/>
              </a:rPr>
              <a:t>spring.</a:t>
            </a:r>
            <a:endParaRPr sz="2222">
              <a:latin typeface="Times New Roman"/>
              <a:cs typeface="Times New Roman"/>
            </a:endParaRPr>
          </a:p>
          <a:p>
            <a:pPr marL="737047" indent="-362190">
              <a:spcBef>
                <a:spcPts val="698"/>
              </a:spcBef>
              <a:buAutoNum type="arabicParenR"/>
              <a:tabLst>
                <a:tab pos="737047" algn="l"/>
              </a:tabLst>
            </a:pPr>
            <a:r>
              <a:rPr sz="2222" dirty="0">
                <a:latin typeface="Times New Roman"/>
                <a:cs typeface="Times New Roman"/>
              </a:rPr>
              <a:t>Most</a:t>
            </a:r>
            <a:r>
              <a:rPr sz="2222" spc="-18" dirty="0">
                <a:latin typeface="Times New Roman"/>
                <a:cs typeface="Times New Roman"/>
              </a:rPr>
              <a:t> </a:t>
            </a:r>
            <a:r>
              <a:rPr sz="2222" dirty="0">
                <a:latin typeface="Times New Roman"/>
                <a:cs typeface="Times New Roman"/>
              </a:rPr>
              <a:t>common</a:t>
            </a:r>
            <a:r>
              <a:rPr sz="2222" spc="-63" dirty="0">
                <a:latin typeface="Times New Roman"/>
                <a:cs typeface="Times New Roman"/>
              </a:rPr>
              <a:t> </a:t>
            </a:r>
            <a:r>
              <a:rPr sz="2222" dirty="0">
                <a:latin typeface="Times New Roman"/>
                <a:cs typeface="Times New Roman"/>
              </a:rPr>
              <a:t>floods</a:t>
            </a:r>
            <a:r>
              <a:rPr sz="2222" spc="-14" dirty="0">
                <a:latin typeface="Times New Roman"/>
                <a:cs typeface="Times New Roman"/>
              </a:rPr>
              <a:t> </a:t>
            </a:r>
            <a:r>
              <a:rPr sz="2222" dirty="0">
                <a:latin typeface="Times New Roman"/>
                <a:cs typeface="Times New Roman"/>
              </a:rPr>
              <a:t>happen</a:t>
            </a:r>
            <a:r>
              <a:rPr sz="2222" spc="-18" dirty="0">
                <a:latin typeface="Times New Roman"/>
                <a:cs typeface="Times New Roman"/>
              </a:rPr>
              <a:t> </a:t>
            </a:r>
            <a:r>
              <a:rPr sz="2222" dirty="0">
                <a:latin typeface="Times New Roman"/>
                <a:cs typeface="Times New Roman"/>
              </a:rPr>
              <a:t>around</a:t>
            </a:r>
            <a:r>
              <a:rPr sz="2222" spc="-18" dirty="0">
                <a:latin typeface="Times New Roman"/>
                <a:cs typeface="Times New Roman"/>
              </a:rPr>
              <a:t> </a:t>
            </a:r>
            <a:r>
              <a:rPr sz="2222" dirty="0">
                <a:latin typeface="Times New Roman"/>
                <a:cs typeface="Times New Roman"/>
              </a:rPr>
              <a:t>the</a:t>
            </a:r>
            <a:r>
              <a:rPr sz="2222" spc="-27" dirty="0">
                <a:latin typeface="Times New Roman"/>
                <a:cs typeface="Times New Roman"/>
              </a:rPr>
              <a:t> </a:t>
            </a:r>
            <a:r>
              <a:rPr sz="2222" dirty="0">
                <a:latin typeface="Times New Roman"/>
                <a:cs typeface="Times New Roman"/>
              </a:rPr>
              <a:t>world</a:t>
            </a:r>
            <a:r>
              <a:rPr sz="2222" spc="-18" dirty="0">
                <a:latin typeface="Times New Roman"/>
                <a:cs typeface="Times New Roman"/>
              </a:rPr>
              <a:t> </a:t>
            </a:r>
            <a:r>
              <a:rPr sz="2222" dirty="0">
                <a:latin typeface="Times New Roman"/>
                <a:cs typeface="Times New Roman"/>
              </a:rPr>
              <a:t>largest</a:t>
            </a:r>
            <a:r>
              <a:rPr sz="2222" spc="-14" dirty="0">
                <a:latin typeface="Times New Roman"/>
                <a:cs typeface="Times New Roman"/>
              </a:rPr>
              <a:t> </a:t>
            </a:r>
            <a:r>
              <a:rPr sz="2222" spc="-9" dirty="0">
                <a:latin typeface="Times New Roman"/>
                <a:cs typeface="Times New Roman"/>
              </a:rPr>
              <a:t>river.</a:t>
            </a:r>
            <a:endParaRPr sz="2222">
              <a:latin typeface="Times New Roman"/>
              <a:cs typeface="Times New Roman"/>
            </a:endParaRPr>
          </a:p>
          <a:p>
            <a:pPr marL="11516">
              <a:spcBef>
                <a:spcPts val="997"/>
              </a:spcBef>
            </a:pPr>
            <a:r>
              <a:rPr sz="2222" b="1" u="sng" spc="-18" dirty="0">
                <a:solidFill>
                  <a:srgbClr val="702FA0"/>
                </a:solidFill>
                <a:uFill>
                  <a:solidFill>
                    <a:srgbClr val="702FA0"/>
                  </a:solidFill>
                </a:uFill>
                <a:latin typeface="Times New Roman"/>
                <a:cs typeface="Times New Roman"/>
              </a:rPr>
              <a:t>Types</a:t>
            </a:r>
            <a:r>
              <a:rPr sz="2222" b="1" u="sng" spc="-73" dirty="0">
                <a:solidFill>
                  <a:srgbClr val="702FA0"/>
                </a:solidFill>
                <a:uFill>
                  <a:solidFill>
                    <a:srgbClr val="702FA0"/>
                  </a:solidFill>
                </a:uFill>
                <a:latin typeface="Times New Roman"/>
                <a:cs typeface="Times New Roman"/>
              </a:rPr>
              <a:t> </a:t>
            </a:r>
            <a:r>
              <a:rPr sz="2222" b="1" u="sng" dirty="0">
                <a:solidFill>
                  <a:srgbClr val="702FA0"/>
                </a:solidFill>
                <a:uFill>
                  <a:solidFill>
                    <a:srgbClr val="702FA0"/>
                  </a:solidFill>
                </a:uFill>
                <a:latin typeface="Times New Roman"/>
                <a:cs typeface="Times New Roman"/>
              </a:rPr>
              <a:t>of</a:t>
            </a:r>
            <a:r>
              <a:rPr sz="2222" b="1" u="sng" spc="-36" dirty="0">
                <a:solidFill>
                  <a:srgbClr val="702FA0"/>
                </a:solidFill>
                <a:uFill>
                  <a:solidFill>
                    <a:srgbClr val="702FA0"/>
                  </a:solidFill>
                </a:uFill>
                <a:latin typeface="Times New Roman"/>
                <a:cs typeface="Times New Roman"/>
              </a:rPr>
              <a:t> </a:t>
            </a:r>
            <a:r>
              <a:rPr sz="2222" b="1" u="sng" spc="-9" dirty="0">
                <a:solidFill>
                  <a:srgbClr val="702FA0"/>
                </a:solidFill>
                <a:uFill>
                  <a:solidFill>
                    <a:srgbClr val="702FA0"/>
                  </a:solidFill>
                </a:uFill>
                <a:latin typeface="Times New Roman"/>
                <a:cs typeface="Times New Roman"/>
              </a:rPr>
              <a:t>Flood</a:t>
            </a:r>
            <a:endParaRPr sz="2222">
              <a:latin typeface="Times New Roman"/>
              <a:cs typeface="Times New Roman"/>
            </a:endParaRPr>
          </a:p>
          <a:p>
            <a:pPr marL="11516">
              <a:spcBef>
                <a:spcPts val="535"/>
              </a:spcBef>
            </a:pPr>
            <a:r>
              <a:rPr sz="2222" dirty="0">
                <a:latin typeface="Times New Roman"/>
                <a:cs typeface="Times New Roman"/>
              </a:rPr>
              <a:t>Most</a:t>
            </a:r>
            <a:r>
              <a:rPr sz="2222" spc="-36" dirty="0">
                <a:latin typeface="Times New Roman"/>
                <a:cs typeface="Times New Roman"/>
              </a:rPr>
              <a:t> </a:t>
            </a:r>
            <a:r>
              <a:rPr sz="2222" dirty="0">
                <a:latin typeface="Times New Roman"/>
                <a:cs typeface="Times New Roman"/>
              </a:rPr>
              <a:t>common</a:t>
            </a:r>
            <a:r>
              <a:rPr sz="2222" spc="-36" dirty="0">
                <a:latin typeface="Times New Roman"/>
                <a:cs typeface="Times New Roman"/>
              </a:rPr>
              <a:t> </a:t>
            </a:r>
            <a:r>
              <a:rPr sz="2222" dirty="0">
                <a:latin typeface="Times New Roman"/>
                <a:cs typeface="Times New Roman"/>
              </a:rPr>
              <a:t>type</a:t>
            </a:r>
            <a:r>
              <a:rPr sz="2222" spc="5" dirty="0">
                <a:latin typeface="Times New Roman"/>
                <a:cs typeface="Times New Roman"/>
              </a:rPr>
              <a:t> </a:t>
            </a:r>
            <a:r>
              <a:rPr sz="2222" dirty="0">
                <a:latin typeface="Times New Roman"/>
                <a:cs typeface="Times New Roman"/>
              </a:rPr>
              <a:t>of</a:t>
            </a:r>
            <a:r>
              <a:rPr sz="2222" spc="5" dirty="0">
                <a:latin typeface="Times New Roman"/>
                <a:cs typeface="Times New Roman"/>
              </a:rPr>
              <a:t> </a:t>
            </a:r>
            <a:r>
              <a:rPr sz="2222" dirty="0">
                <a:latin typeface="Times New Roman"/>
                <a:cs typeface="Times New Roman"/>
              </a:rPr>
              <a:t>flood</a:t>
            </a:r>
            <a:r>
              <a:rPr sz="2222" spc="-41" dirty="0">
                <a:latin typeface="Times New Roman"/>
                <a:cs typeface="Times New Roman"/>
              </a:rPr>
              <a:t> </a:t>
            </a:r>
            <a:r>
              <a:rPr sz="2222" dirty="0">
                <a:latin typeface="Times New Roman"/>
                <a:cs typeface="Times New Roman"/>
              </a:rPr>
              <a:t>is</a:t>
            </a:r>
            <a:r>
              <a:rPr sz="2222" spc="9" dirty="0">
                <a:latin typeface="Times New Roman"/>
                <a:cs typeface="Times New Roman"/>
              </a:rPr>
              <a:t> </a:t>
            </a:r>
            <a:r>
              <a:rPr sz="2222" dirty="0">
                <a:latin typeface="Times New Roman"/>
                <a:cs typeface="Times New Roman"/>
              </a:rPr>
              <a:t>as</a:t>
            </a:r>
            <a:r>
              <a:rPr sz="2222" spc="-9" dirty="0">
                <a:latin typeface="Times New Roman"/>
                <a:cs typeface="Times New Roman"/>
              </a:rPr>
              <a:t> follows:</a:t>
            </a:r>
            <a:endParaRPr sz="2222">
              <a:latin typeface="Times New Roman"/>
              <a:cs typeface="Times New Roman"/>
            </a:endParaRPr>
          </a:p>
          <a:p>
            <a:pPr marL="1132634" lvl="1" indent="-394435">
              <a:spcBef>
                <a:spcPts val="218"/>
              </a:spcBef>
              <a:buChar char="❖"/>
              <a:tabLst>
                <a:tab pos="1132634" algn="l"/>
              </a:tabLst>
            </a:pPr>
            <a:r>
              <a:rPr sz="2222" dirty="0">
                <a:latin typeface="Times New Roman"/>
                <a:cs typeface="Times New Roman"/>
              </a:rPr>
              <a:t>Riverine</a:t>
            </a:r>
            <a:r>
              <a:rPr sz="2222" spc="-18" dirty="0">
                <a:latin typeface="Times New Roman"/>
                <a:cs typeface="Times New Roman"/>
              </a:rPr>
              <a:t> </a:t>
            </a:r>
            <a:r>
              <a:rPr sz="2222" dirty="0">
                <a:latin typeface="Times New Roman"/>
                <a:cs typeface="Times New Roman"/>
              </a:rPr>
              <a:t>Flood/</a:t>
            </a:r>
            <a:r>
              <a:rPr sz="2222" spc="-5" dirty="0">
                <a:latin typeface="Times New Roman"/>
                <a:cs typeface="Times New Roman"/>
              </a:rPr>
              <a:t> </a:t>
            </a:r>
            <a:r>
              <a:rPr sz="2222" dirty="0">
                <a:latin typeface="Times New Roman"/>
                <a:cs typeface="Times New Roman"/>
              </a:rPr>
              <a:t>Fluvial</a:t>
            </a:r>
            <a:r>
              <a:rPr sz="2222" spc="-27" dirty="0">
                <a:latin typeface="Times New Roman"/>
                <a:cs typeface="Times New Roman"/>
              </a:rPr>
              <a:t> </a:t>
            </a:r>
            <a:r>
              <a:rPr sz="2222" spc="-9" dirty="0">
                <a:latin typeface="Times New Roman"/>
                <a:cs typeface="Times New Roman"/>
              </a:rPr>
              <a:t>Floods</a:t>
            </a:r>
            <a:endParaRPr sz="2222">
              <a:latin typeface="Times New Roman"/>
              <a:cs typeface="Times New Roman"/>
            </a:endParaRPr>
          </a:p>
          <a:p>
            <a:pPr marL="1132634" lvl="1" indent="-394435">
              <a:spcBef>
                <a:spcPts val="698"/>
              </a:spcBef>
              <a:buChar char="❖"/>
              <a:tabLst>
                <a:tab pos="1132634" algn="l"/>
              </a:tabLst>
            </a:pPr>
            <a:r>
              <a:rPr sz="2222" dirty="0">
                <a:latin typeface="Times New Roman"/>
                <a:cs typeface="Times New Roman"/>
              </a:rPr>
              <a:t>Flash</a:t>
            </a:r>
            <a:r>
              <a:rPr sz="2222" spc="-9" dirty="0">
                <a:latin typeface="Times New Roman"/>
                <a:cs typeface="Times New Roman"/>
              </a:rPr>
              <a:t> </a:t>
            </a:r>
            <a:r>
              <a:rPr sz="2222" dirty="0">
                <a:latin typeface="Times New Roman"/>
                <a:cs typeface="Times New Roman"/>
              </a:rPr>
              <a:t>Flood/</a:t>
            </a:r>
            <a:r>
              <a:rPr sz="2222" spc="-5" dirty="0">
                <a:latin typeface="Times New Roman"/>
                <a:cs typeface="Times New Roman"/>
              </a:rPr>
              <a:t> </a:t>
            </a:r>
            <a:r>
              <a:rPr sz="2222" dirty="0">
                <a:latin typeface="Times New Roman"/>
                <a:cs typeface="Times New Roman"/>
              </a:rPr>
              <a:t>Pluvial</a:t>
            </a:r>
            <a:r>
              <a:rPr sz="2222" spc="-27" dirty="0">
                <a:latin typeface="Times New Roman"/>
                <a:cs typeface="Times New Roman"/>
              </a:rPr>
              <a:t> </a:t>
            </a:r>
            <a:r>
              <a:rPr sz="2222" spc="-9" dirty="0">
                <a:latin typeface="Times New Roman"/>
                <a:cs typeface="Times New Roman"/>
              </a:rPr>
              <a:t>Floods</a:t>
            </a:r>
            <a:endParaRPr sz="2222">
              <a:latin typeface="Times New Roman"/>
              <a:cs typeface="Times New Roman"/>
            </a:endParaRPr>
          </a:p>
          <a:p>
            <a:pPr marL="1132634" lvl="1" indent="-394435">
              <a:spcBef>
                <a:spcPts val="685"/>
              </a:spcBef>
              <a:buChar char="❖"/>
              <a:tabLst>
                <a:tab pos="1132634" algn="l"/>
              </a:tabLst>
            </a:pPr>
            <a:r>
              <a:rPr sz="2222" dirty="0">
                <a:latin typeface="Times New Roman"/>
                <a:cs typeface="Times New Roman"/>
              </a:rPr>
              <a:t>Strom</a:t>
            </a:r>
            <a:r>
              <a:rPr sz="2222" spc="-32" dirty="0">
                <a:latin typeface="Times New Roman"/>
                <a:cs typeface="Times New Roman"/>
              </a:rPr>
              <a:t> </a:t>
            </a:r>
            <a:r>
              <a:rPr sz="2222" dirty="0">
                <a:latin typeface="Times New Roman"/>
                <a:cs typeface="Times New Roman"/>
              </a:rPr>
              <a:t>Surge/</a:t>
            </a:r>
            <a:r>
              <a:rPr sz="2222" spc="-27" dirty="0">
                <a:latin typeface="Times New Roman"/>
                <a:cs typeface="Times New Roman"/>
              </a:rPr>
              <a:t> </a:t>
            </a:r>
            <a:r>
              <a:rPr sz="2222" dirty="0">
                <a:latin typeface="Times New Roman"/>
                <a:cs typeface="Times New Roman"/>
              </a:rPr>
              <a:t>Coastal</a:t>
            </a:r>
            <a:r>
              <a:rPr sz="2222" spc="-50" dirty="0">
                <a:latin typeface="Times New Roman"/>
                <a:cs typeface="Times New Roman"/>
              </a:rPr>
              <a:t> </a:t>
            </a:r>
            <a:r>
              <a:rPr sz="2222" spc="-9" dirty="0">
                <a:latin typeface="Times New Roman"/>
                <a:cs typeface="Times New Roman"/>
              </a:rPr>
              <a:t>Flood</a:t>
            </a:r>
            <a:endParaRPr sz="2222">
              <a:latin typeface="Times New Roman"/>
              <a:cs typeface="Times New Roman"/>
            </a:endParaRPr>
          </a:p>
          <a:p>
            <a:pPr marL="1132634" lvl="1" indent="-394435">
              <a:spcBef>
                <a:spcPts val="694"/>
              </a:spcBef>
              <a:buChar char="❖"/>
              <a:tabLst>
                <a:tab pos="1132634" algn="l"/>
              </a:tabLst>
            </a:pPr>
            <a:r>
              <a:rPr sz="2222" dirty="0">
                <a:latin typeface="Times New Roman"/>
                <a:cs typeface="Times New Roman"/>
              </a:rPr>
              <a:t>Dam</a:t>
            </a:r>
            <a:r>
              <a:rPr sz="2222" spc="-14" dirty="0">
                <a:latin typeface="Times New Roman"/>
                <a:cs typeface="Times New Roman"/>
              </a:rPr>
              <a:t> </a:t>
            </a:r>
            <a:r>
              <a:rPr sz="2222" spc="-9" dirty="0">
                <a:latin typeface="Times New Roman"/>
                <a:cs typeface="Times New Roman"/>
              </a:rPr>
              <a:t>Failure</a:t>
            </a:r>
            <a:endParaRPr sz="2222">
              <a:latin typeface="Times New Roman"/>
              <a:cs typeface="Times New Roman"/>
            </a:endParaRPr>
          </a:p>
        </p:txBody>
      </p:sp>
      <p:sp>
        <p:nvSpPr>
          <p:cNvPr id="8" name="Slide Number Placeholder 7">
            <a:extLst>
              <a:ext uri="{FF2B5EF4-FFF2-40B4-BE49-F238E27FC236}">
                <a16:creationId xmlns:a16="http://schemas.microsoft.com/office/drawing/2014/main" id="{A6FA540A-AD7D-C9EE-7585-044B5C0EDAA7}"/>
              </a:ext>
            </a:extLst>
          </p:cNvPr>
          <p:cNvSpPr>
            <a:spLocks noGrp="1"/>
          </p:cNvSpPr>
          <p:nvPr>
            <p:ph type="sldNum" sz="quarter" idx="12"/>
          </p:nvPr>
        </p:nvSpPr>
        <p:spPr/>
        <p:txBody>
          <a:bodyPr/>
          <a:lstStyle/>
          <a:p>
            <a:fld id="{34216374-E7D6-4C74-ADA3-2C9987A1DEB2}" type="slidenum">
              <a:rPr lang="en-US" smtClean="0"/>
              <a:t>85</a:t>
            </a:fld>
            <a:endParaRPr lang="en-US"/>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4000480" y="1120773"/>
            <a:ext cx="4252421" cy="571212"/>
            <a:chOff x="3035807" y="1235964"/>
            <a:chExt cx="4689475" cy="629920"/>
          </a:xfrm>
        </p:grpSpPr>
        <p:sp>
          <p:nvSpPr>
            <p:cNvPr id="3" name="object 3"/>
            <p:cNvSpPr/>
            <p:nvPr/>
          </p:nvSpPr>
          <p:spPr>
            <a:xfrm>
              <a:off x="3041903" y="1240536"/>
              <a:ext cx="4677410" cy="620395"/>
            </a:xfrm>
            <a:custGeom>
              <a:avLst/>
              <a:gdLst/>
              <a:ahLst/>
              <a:cxnLst/>
              <a:rect l="l" t="t" r="r" b="b"/>
              <a:pathLst>
                <a:path w="4677409" h="620394">
                  <a:moveTo>
                    <a:pt x="4677156" y="620268"/>
                  </a:moveTo>
                  <a:lnTo>
                    <a:pt x="0" y="620268"/>
                  </a:lnTo>
                  <a:lnTo>
                    <a:pt x="0" y="0"/>
                  </a:lnTo>
                  <a:lnTo>
                    <a:pt x="4677156" y="0"/>
                  </a:lnTo>
                  <a:lnTo>
                    <a:pt x="4677156" y="620268"/>
                  </a:lnTo>
                  <a:close/>
                </a:path>
              </a:pathLst>
            </a:custGeom>
            <a:solidFill>
              <a:srgbClr val="ED7C31"/>
            </a:solidFill>
          </p:spPr>
          <p:txBody>
            <a:bodyPr wrap="square" lIns="0" tIns="0" rIns="0" bIns="0" rtlCol="0"/>
            <a:lstStyle/>
            <a:p>
              <a:endParaRPr sz="1632"/>
            </a:p>
          </p:txBody>
        </p:sp>
        <p:sp>
          <p:nvSpPr>
            <p:cNvPr id="4" name="object 4"/>
            <p:cNvSpPr/>
            <p:nvPr/>
          </p:nvSpPr>
          <p:spPr>
            <a:xfrm>
              <a:off x="3035807" y="1235964"/>
              <a:ext cx="4689475" cy="629920"/>
            </a:xfrm>
            <a:custGeom>
              <a:avLst/>
              <a:gdLst/>
              <a:ahLst/>
              <a:cxnLst/>
              <a:rect l="l" t="t" r="r" b="b"/>
              <a:pathLst>
                <a:path w="4689475" h="629919">
                  <a:moveTo>
                    <a:pt x="4689348" y="629412"/>
                  </a:moveTo>
                  <a:lnTo>
                    <a:pt x="0" y="629412"/>
                  </a:lnTo>
                  <a:lnTo>
                    <a:pt x="0" y="0"/>
                  </a:lnTo>
                  <a:lnTo>
                    <a:pt x="4689348" y="0"/>
                  </a:lnTo>
                  <a:lnTo>
                    <a:pt x="4689348" y="4572"/>
                  </a:lnTo>
                  <a:lnTo>
                    <a:pt x="10668" y="4572"/>
                  </a:lnTo>
                  <a:lnTo>
                    <a:pt x="6096" y="10668"/>
                  </a:lnTo>
                  <a:lnTo>
                    <a:pt x="10668" y="10668"/>
                  </a:lnTo>
                  <a:lnTo>
                    <a:pt x="10668" y="618744"/>
                  </a:lnTo>
                  <a:lnTo>
                    <a:pt x="6096" y="618744"/>
                  </a:lnTo>
                  <a:lnTo>
                    <a:pt x="10668" y="624840"/>
                  </a:lnTo>
                  <a:lnTo>
                    <a:pt x="4689348" y="624840"/>
                  </a:lnTo>
                  <a:lnTo>
                    <a:pt x="4689348" y="629412"/>
                  </a:lnTo>
                  <a:close/>
                </a:path>
                <a:path w="4689475" h="629919">
                  <a:moveTo>
                    <a:pt x="10668" y="10668"/>
                  </a:moveTo>
                  <a:lnTo>
                    <a:pt x="6096" y="10668"/>
                  </a:lnTo>
                  <a:lnTo>
                    <a:pt x="10668" y="4572"/>
                  </a:lnTo>
                  <a:lnTo>
                    <a:pt x="10668" y="10668"/>
                  </a:lnTo>
                  <a:close/>
                </a:path>
                <a:path w="4689475" h="629919">
                  <a:moveTo>
                    <a:pt x="4677156" y="10668"/>
                  </a:moveTo>
                  <a:lnTo>
                    <a:pt x="10668" y="10668"/>
                  </a:lnTo>
                  <a:lnTo>
                    <a:pt x="10668" y="4572"/>
                  </a:lnTo>
                  <a:lnTo>
                    <a:pt x="4677156" y="4572"/>
                  </a:lnTo>
                  <a:lnTo>
                    <a:pt x="4677156" y="10668"/>
                  </a:lnTo>
                  <a:close/>
                </a:path>
                <a:path w="4689475" h="629919">
                  <a:moveTo>
                    <a:pt x="4677156" y="624840"/>
                  </a:moveTo>
                  <a:lnTo>
                    <a:pt x="4677156" y="4572"/>
                  </a:lnTo>
                  <a:lnTo>
                    <a:pt x="4683252" y="10668"/>
                  </a:lnTo>
                  <a:lnTo>
                    <a:pt x="4689348" y="10668"/>
                  </a:lnTo>
                  <a:lnTo>
                    <a:pt x="4689348" y="618744"/>
                  </a:lnTo>
                  <a:lnTo>
                    <a:pt x="4683252" y="618744"/>
                  </a:lnTo>
                  <a:lnTo>
                    <a:pt x="4677156" y="624840"/>
                  </a:lnTo>
                  <a:close/>
                </a:path>
                <a:path w="4689475" h="629919">
                  <a:moveTo>
                    <a:pt x="4689348" y="10668"/>
                  </a:moveTo>
                  <a:lnTo>
                    <a:pt x="4683252" y="10668"/>
                  </a:lnTo>
                  <a:lnTo>
                    <a:pt x="4677156" y="4572"/>
                  </a:lnTo>
                  <a:lnTo>
                    <a:pt x="4689348" y="4572"/>
                  </a:lnTo>
                  <a:lnTo>
                    <a:pt x="4689348" y="10668"/>
                  </a:lnTo>
                  <a:close/>
                </a:path>
                <a:path w="4689475" h="629919">
                  <a:moveTo>
                    <a:pt x="10668" y="624840"/>
                  </a:moveTo>
                  <a:lnTo>
                    <a:pt x="6096" y="618744"/>
                  </a:lnTo>
                  <a:lnTo>
                    <a:pt x="10668" y="618744"/>
                  </a:lnTo>
                  <a:lnTo>
                    <a:pt x="10668" y="624840"/>
                  </a:lnTo>
                  <a:close/>
                </a:path>
                <a:path w="4689475" h="629919">
                  <a:moveTo>
                    <a:pt x="4677156" y="624840"/>
                  </a:moveTo>
                  <a:lnTo>
                    <a:pt x="10668" y="624840"/>
                  </a:lnTo>
                  <a:lnTo>
                    <a:pt x="10668" y="618744"/>
                  </a:lnTo>
                  <a:lnTo>
                    <a:pt x="4677156" y="618744"/>
                  </a:lnTo>
                  <a:lnTo>
                    <a:pt x="4677156" y="624840"/>
                  </a:lnTo>
                  <a:close/>
                </a:path>
                <a:path w="4689475" h="629919">
                  <a:moveTo>
                    <a:pt x="4689348" y="624840"/>
                  </a:moveTo>
                  <a:lnTo>
                    <a:pt x="4677156" y="624840"/>
                  </a:lnTo>
                  <a:lnTo>
                    <a:pt x="4683252" y="618744"/>
                  </a:lnTo>
                  <a:lnTo>
                    <a:pt x="4689348" y="618744"/>
                  </a:lnTo>
                  <a:lnTo>
                    <a:pt x="4689348" y="624840"/>
                  </a:lnTo>
                  <a:close/>
                </a:path>
              </a:pathLst>
            </a:custGeom>
            <a:solidFill>
              <a:srgbClr val="AE5921"/>
            </a:solidFill>
          </p:spPr>
          <p:txBody>
            <a:bodyPr wrap="square" lIns="0" tIns="0" rIns="0" bIns="0" rtlCol="0"/>
            <a:lstStyle/>
            <a:p>
              <a:endParaRPr sz="1632"/>
            </a:p>
          </p:txBody>
        </p:sp>
      </p:grpSp>
      <p:sp>
        <p:nvSpPr>
          <p:cNvPr id="5" name="object 5"/>
          <p:cNvSpPr txBox="1">
            <a:spLocks noGrp="1"/>
          </p:cNvSpPr>
          <p:nvPr>
            <p:ph type="title"/>
          </p:nvPr>
        </p:nvSpPr>
        <p:spPr>
          <a:xfrm>
            <a:off x="4139565" y="692406"/>
            <a:ext cx="5894639" cy="1366427"/>
          </a:xfrm>
          <a:prstGeom prst="rect">
            <a:avLst/>
          </a:prstGeom>
        </p:spPr>
        <p:txBody>
          <a:bodyPr vert="horz" wrap="square" lIns="0" tIns="12092" rIns="0" bIns="0" rtlCol="0" anchor="ctr">
            <a:spAutoFit/>
          </a:bodyPr>
          <a:lstStyle/>
          <a:p>
            <a:pPr marL="11516">
              <a:lnSpc>
                <a:spcPct val="100000"/>
              </a:lnSpc>
              <a:spcBef>
                <a:spcPts val="95"/>
              </a:spcBef>
            </a:pPr>
            <a:r>
              <a:rPr b="0" i="0" u="none" dirty="0">
                <a:latin typeface="Times New Roman"/>
                <a:cs typeface="Times New Roman"/>
              </a:rPr>
              <a:t>Riverine</a:t>
            </a:r>
            <a:r>
              <a:rPr spc="-27" dirty="0">
                <a:latin typeface="Times New Roman"/>
                <a:cs typeface="Times New Roman"/>
              </a:rPr>
              <a:t> </a:t>
            </a:r>
            <a:r>
              <a:rPr b="0" i="0" u="none" dirty="0">
                <a:latin typeface="Times New Roman"/>
                <a:cs typeface="Times New Roman"/>
              </a:rPr>
              <a:t>Flood</a:t>
            </a:r>
            <a:r>
              <a:rPr spc="-14" dirty="0">
                <a:latin typeface="Times New Roman"/>
                <a:cs typeface="Times New Roman"/>
              </a:rPr>
              <a:t> </a:t>
            </a:r>
            <a:r>
              <a:rPr b="0" i="0" u="none" dirty="0">
                <a:latin typeface="Times New Roman"/>
                <a:cs typeface="Times New Roman"/>
              </a:rPr>
              <a:t>/</a:t>
            </a:r>
            <a:r>
              <a:rPr spc="-32" dirty="0">
                <a:latin typeface="Times New Roman"/>
                <a:cs typeface="Times New Roman"/>
              </a:rPr>
              <a:t> </a:t>
            </a:r>
            <a:r>
              <a:rPr b="0" i="0" u="none" dirty="0">
                <a:latin typeface="Times New Roman"/>
                <a:cs typeface="Times New Roman"/>
              </a:rPr>
              <a:t>Fluvial</a:t>
            </a:r>
            <a:r>
              <a:rPr spc="-32" dirty="0">
                <a:latin typeface="Times New Roman"/>
                <a:cs typeface="Times New Roman"/>
              </a:rPr>
              <a:t> </a:t>
            </a:r>
            <a:r>
              <a:rPr spc="-9" dirty="0">
                <a:latin typeface="Times New Roman"/>
                <a:cs typeface="Times New Roman"/>
              </a:rPr>
              <a:t>Flood</a:t>
            </a:r>
          </a:p>
        </p:txBody>
      </p:sp>
      <p:sp>
        <p:nvSpPr>
          <p:cNvPr id="6" name="object 6"/>
          <p:cNvSpPr/>
          <p:nvPr/>
        </p:nvSpPr>
        <p:spPr>
          <a:xfrm>
            <a:off x="1247608" y="3427273"/>
            <a:ext cx="9696210" cy="2727077"/>
          </a:xfrm>
          <a:custGeom>
            <a:avLst/>
            <a:gdLst/>
            <a:ahLst/>
            <a:cxnLst/>
            <a:rect l="l" t="t" r="r" b="b"/>
            <a:pathLst>
              <a:path w="10692765" h="3007359">
                <a:moveTo>
                  <a:pt x="10692384" y="3006852"/>
                </a:moveTo>
                <a:lnTo>
                  <a:pt x="0" y="3006852"/>
                </a:lnTo>
                <a:lnTo>
                  <a:pt x="0" y="0"/>
                </a:lnTo>
                <a:lnTo>
                  <a:pt x="10692384" y="0"/>
                </a:lnTo>
                <a:lnTo>
                  <a:pt x="10692384" y="3006852"/>
                </a:lnTo>
                <a:close/>
              </a:path>
            </a:pathLst>
          </a:custGeom>
          <a:solidFill>
            <a:srgbClr val="FFFFFF"/>
          </a:solidFill>
        </p:spPr>
        <p:txBody>
          <a:bodyPr wrap="square" lIns="0" tIns="0" rIns="0" bIns="0" rtlCol="0"/>
          <a:lstStyle/>
          <a:p>
            <a:endParaRPr sz="1632"/>
          </a:p>
        </p:txBody>
      </p:sp>
      <p:sp>
        <p:nvSpPr>
          <p:cNvPr id="7" name="object 7"/>
          <p:cNvSpPr txBox="1"/>
          <p:nvPr/>
        </p:nvSpPr>
        <p:spPr>
          <a:xfrm>
            <a:off x="2157796" y="1811366"/>
            <a:ext cx="8116740" cy="3416083"/>
          </a:xfrm>
          <a:prstGeom prst="rect">
            <a:avLst/>
          </a:prstGeom>
        </p:spPr>
        <p:txBody>
          <a:bodyPr vert="horz" wrap="square" lIns="0" tIns="10941" rIns="0" bIns="0" rtlCol="0">
            <a:spAutoFit/>
          </a:bodyPr>
          <a:lstStyle/>
          <a:p>
            <a:pPr marL="192323" marR="4607" indent="-181383" algn="just">
              <a:lnSpc>
                <a:spcPct val="125299"/>
              </a:lnSpc>
              <a:spcBef>
                <a:spcPts val="86"/>
              </a:spcBef>
              <a:buChar char="✓"/>
              <a:tabLst>
                <a:tab pos="192323" algn="l"/>
                <a:tab pos="352401" algn="l"/>
              </a:tabLst>
            </a:pPr>
            <a:r>
              <a:rPr sz="2222" dirty="0">
                <a:latin typeface="Times New Roman"/>
                <a:cs typeface="Times New Roman"/>
              </a:rPr>
              <a:t>	A</a:t>
            </a:r>
            <a:r>
              <a:rPr sz="2222" spc="-73" dirty="0">
                <a:latin typeface="Times New Roman"/>
                <a:cs typeface="Times New Roman"/>
              </a:rPr>
              <a:t> </a:t>
            </a:r>
            <a:r>
              <a:rPr sz="2222" dirty="0">
                <a:latin typeface="Times New Roman"/>
                <a:cs typeface="Times New Roman"/>
              </a:rPr>
              <a:t>Fluvial</a:t>
            </a:r>
            <a:r>
              <a:rPr sz="2222" spc="36" dirty="0">
                <a:latin typeface="Times New Roman"/>
                <a:cs typeface="Times New Roman"/>
              </a:rPr>
              <a:t> </a:t>
            </a:r>
            <a:r>
              <a:rPr sz="2222" dirty="0">
                <a:latin typeface="Times New Roman"/>
                <a:cs typeface="Times New Roman"/>
              </a:rPr>
              <a:t>or</a:t>
            </a:r>
            <a:r>
              <a:rPr sz="2222" spc="41" dirty="0">
                <a:latin typeface="Times New Roman"/>
                <a:cs typeface="Times New Roman"/>
              </a:rPr>
              <a:t> </a:t>
            </a:r>
            <a:r>
              <a:rPr sz="2222" dirty="0">
                <a:latin typeface="Times New Roman"/>
                <a:cs typeface="Times New Roman"/>
              </a:rPr>
              <a:t>River</a:t>
            </a:r>
            <a:r>
              <a:rPr sz="2222" spc="45" dirty="0">
                <a:latin typeface="Times New Roman"/>
                <a:cs typeface="Times New Roman"/>
              </a:rPr>
              <a:t> </a:t>
            </a:r>
            <a:r>
              <a:rPr sz="2222" dirty="0">
                <a:latin typeface="Times New Roman"/>
                <a:cs typeface="Times New Roman"/>
              </a:rPr>
              <a:t>Flood</a:t>
            </a:r>
            <a:r>
              <a:rPr sz="2222" spc="54" dirty="0">
                <a:latin typeface="Times New Roman"/>
                <a:cs typeface="Times New Roman"/>
              </a:rPr>
              <a:t> </a:t>
            </a:r>
            <a:r>
              <a:rPr sz="2222" dirty="0">
                <a:latin typeface="Times New Roman"/>
                <a:cs typeface="Times New Roman"/>
              </a:rPr>
              <a:t>occurs</a:t>
            </a:r>
            <a:r>
              <a:rPr sz="2222" spc="50" dirty="0">
                <a:latin typeface="Times New Roman"/>
                <a:cs typeface="Times New Roman"/>
              </a:rPr>
              <a:t> </a:t>
            </a:r>
            <a:r>
              <a:rPr sz="2222" dirty="0">
                <a:latin typeface="Times New Roman"/>
                <a:cs typeface="Times New Roman"/>
              </a:rPr>
              <a:t>when</a:t>
            </a:r>
            <a:r>
              <a:rPr sz="2222" spc="54" dirty="0">
                <a:latin typeface="Times New Roman"/>
                <a:cs typeface="Times New Roman"/>
              </a:rPr>
              <a:t> </a:t>
            </a:r>
            <a:r>
              <a:rPr sz="2222" dirty="0">
                <a:latin typeface="Times New Roman"/>
                <a:cs typeface="Times New Roman"/>
              </a:rPr>
              <a:t>the</a:t>
            </a:r>
            <a:r>
              <a:rPr sz="2222" spc="41" dirty="0">
                <a:latin typeface="Times New Roman"/>
                <a:cs typeface="Times New Roman"/>
              </a:rPr>
              <a:t> </a:t>
            </a:r>
            <a:r>
              <a:rPr sz="2222" dirty="0">
                <a:latin typeface="Times New Roman"/>
                <a:cs typeface="Times New Roman"/>
              </a:rPr>
              <a:t>water</a:t>
            </a:r>
            <a:r>
              <a:rPr sz="2222" spc="45" dirty="0">
                <a:latin typeface="Times New Roman"/>
                <a:cs typeface="Times New Roman"/>
              </a:rPr>
              <a:t> </a:t>
            </a:r>
            <a:r>
              <a:rPr sz="2222" dirty="0">
                <a:latin typeface="Times New Roman"/>
                <a:cs typeface="Times New Roman"/>
              </a:rPr>
              <a:t>level</a:t>
            </a:r>
            <a:r>
              <a:rPr sz="2222" spc="54" dirty="0">
                <a:latin typeface="Times New Roman"/>
                <a:cs typeface="Times New Roman"/>
              </a:rPr>
              <a:t> </a:t>
            </a:r>
            <a:r>
              <a:rPr sz="2222" dirty="0">
                <a:latin typeface="Times New Roman"/>
                <a:cs typeface="Times New Roman"/>
              </a:rPr>
              <a:t>in</a:t>
            </a:r>
            <a:r>
              <a:rPr sz="2222" spc="32" dirty="0">
                <a:latin typeface="Times New Roman"/>
                <a:cs typeface="Times New Roman"/>
              </a:rPr>
              <a:t> </a:t>
            </a:r>
            <a:r>
              <a:rPr sz="2222" dirty="0">
                <a:latin typeface="Times New Roman"/>
                <a:cs typeface="Times New Roman"/>
              </a:rPr>
              <a:t>a</a:t>
            </a:r>
            <a:r>
              <a:rPr sz="2222" spc="63" dirty="0">
                <a:latin typeface="Times New Roman"/>
                <a:cs typeface="Times New Roman"/>
              </a:rPr>
              <a:t> </a:t>
            </a:r>
            <a:r>
              <a:rPr sz="2222" dirty="0">
                <a:latin typeface="Times New Roman"/>
                <a:cs typeface="Times New Roman"/>
              </a:rPr>
              <a:t>river,</a:t>
            </a:r>
            <a:r>
              <a:rPr sz="2222" spc="54" dirty="0">
                <a:latin typeface="Times New Roman"/>
                <a:cs typeface="Times New Roman"/>
              </a:rPr>
              <a:t> </a:t>
            </a:r>
            <a:r>
              <a:rPr sz="2222" spc="-73" dirty="0">
                <a:latin typeface="Times New Roman"/>
                <a:cs typeface="Times New Roman"/>
              </a:rPr>
              <a:t>lake </a:t>
            </a:r>
            <a:r>
              <a:rPr sz="2222" dirty="0">
                <a:latin typeface="Times New Roman"/>
                <a:cs typeface="Times New Roman"/>
              </a:rPr>
              <a:t>or</a:t>
            </a:r>
            <a:r>
              <a:rPr sz="2222" spc="199" dirty="0">
                <a:latin typeface="Times New Roman"/>
                <a:cs typeface="Times New Roman"/>
              </a:rPr>
              <a:t> </a:t>
            </a:r>
            <a:r>
              <a:rPr sz="2222" dirty="0">
                <a:latin typeface="Times New Roman"/>
                <a:cs typeface="Times New Roman"/>
              </a:rPr>
              <a:t>stream</a:t>
            </a:r>
            <a:r>
              <a:rPr sz="2222" spc="208" dirty="0">
                <a:latin typeface="Times New Roman"/>
                <a:cs typeface="Times New Roman"/>
              </a:rPr>
              <a:t> </a:t>
            </a:r>
            <a:r>
              <a:rPr sz="2222" dirty="0">
                <a:latin typeface="Times New Roman"/>
                <a:cs typeface="Times New Roman"/>
              </a:rPr>
              <a:t>rises</a:t>
            </a:r>
            <a:r>
              <a:rPr sz="2222" spc="190" dirty="0">
                <a:latin typeface="Times New Roman"/>
                <a:cs typeface="Times New Roman"/>
              </a:rPr>
              <a:t> </a:t>
            </a:r>
            <a:r>
              <a:rPr sz="2222" dirty="0">
                <a:latin typeface="Times New Roman"/>
                <a:cs typeface="Times New Roman"/>
              </a:rPr>
              <a:t>and</a:t>
            </a:r>
            <a:r>
              <a:rPr sz="2222" spc="181" dirty="0">
                <a:latin typeface="Times New Roman"/>
                <a:cs typeface="Times New Roman"/>
              </a:rPr>
              <a:t> </a:t>
            </a:r>
            <a:r>
              <a:rPr sz="2222" dirty="0">
                <a:latin typeface="Times New Roman"/>
                <a:cs typeface="Times New Roman"/>
              </a:rPr>
              <a:t>overflows</a:t>
            </a:r>
            <a:r>
              <a:rPr sz="2222" spc="185" dirty="0">
                <a:latin typeface="Times New Roman"/>
                <a:cs typeface="Times New Roman"/>
              </a:rPr>
              <a:t> </a:t>
            </a:r>
            <a:r>
              <a:rPr sz="2222" dirty="0">
                <a:latin typeface="Times New Roman"/>
                <a:cs typeface="Times New Roman"/>
              </a:rPr>
              <a:t>onto</a:t>
            </a:r>
            <a:r>
              <a:rPr sz="2222" spc="185" dirty="0">
                <a:latin typeface="Times New Roman"/>
                <a:cs typeface="Times New Roman"/>
              </a:rPr>
              <a:t> </a:t>
            </a:r>
            <a:r>
              <a:rPr sz="2222" dirty="0">
                <a:latin typeface="Times New Roman"/>
                <a:cs typeface="Times New Roman"/>
              </a:rPr>
              <a:t>the</a:t>
            </a:r>
            <a:r>
              <a:rPr sz="2222" spc="195" dirty="0">
                <a:latin typeface="Times New Roman"/>
                <a:cs typeface="Times New Roman"/>
              </a:rPr>
              <a:t> </a:t>
            </a:r>
            <a:r>
              <a:rPr sz="2222" dirty="0">
                <a:latin typeface="Times New Roman"/>
                <a:cs typeface="Times New Roman"/>
              </a:rPr>
              <a:t>surrounding</a:t>
            </a:r>
            <a:r>
              <a:rPr sz="2222" spc="181" dirty="0">
                <a:latin typeface="Times New Roman"/>
                <a:cs typeface="Times New Roman"/>
              </a:rPr>
              <a:t> </a:t>
            </a:r>
            <a:r>
              <a:rPr sz="2222" dirty="0">
                <a:latin typeface="Times New Roman"/>
                <a:cs typeface="Times New Roman"/>
              </a:rPr>
              <a:t>banks,</a:t>
            </a:r>
            <a:r>
              <a:rPr sz="2222" spc="185" dirty="0">
                <a:latin typeface="Times New Roman"/>
                <a:cs typeface="Times New Roman"/>
              </a:rPr>
              <a:t> </a:t>
            </a:r>
            <a:r>
              <a:rPr sz="2222" dirty="0">
                <a:latin typeface="Times New Roman"/>
                <a:cs typeface="Times New Roman"/>
              </a:rPr>
              <a:t>shores</a:t>
            </a:r>
            <a:r>
              <a:rPr sz="2222" spc="185" dirty="0">
                <a:latin typeface="Times New Roman"/>
                <a:cs typeface="Times New Roman"/>
              </a:rPr>
              <a:t> </a:t>
            </a:r>
            <a:r>
              <a:rPr sz="2222" spc="-23" dirty="0">
                <a:latin typeface="Times New Roman"/>
                <a:cs typeface="Times New Roman"/>
              </a:rPr>
              <a:t>as </a:t>
            </a:r>
            <a:r>
              <a:rPr sz="2222" dirty="0">
                <a:latin typeface="Times New Roman"/>
                <a:cs typeface="Times New Roman"/>
              </a:rPr>
              <a:t>well</a:t>
            </a:r>
            <a:r>
              <a:rPr sz="2222" spc="45" dirty="0">
                <a:latin typeface="Times New Roman"/>
                <a:cs typeface="Times New Roman"/>
              </a:rPr>
              <a:t> </a:t>
            </a:r>
            <a:r>
              <a:rPr sz="2222" dirty="0">
                <a:latin typeface="Times New Roman"/>
                <a:cs typeface="Times New Roman"/>
              </a:rPr>
              <a:t>as</a:t>
            </a:r>
            <a:r>
              <a:rPr sz="2222" spc="45" dirty="0">
                <a:latin typeface="Times New Roman"/>
                <a:cs typeface="Times New Roman"/>
              </a:rPr>
              <a:t> </a:t>
            </a:r>
            <a:r>
              <a:rPr sz="2222" dirty="0">
                <a:latin typeface="Times New Roman"/>
                <a:cs typeface="Times New Roman"/>
              </a:rPr>
              <a:t>neighboring</a:t>
            </a:r>
            <a:r>
              <a:rPr sz="2222" spc="73" dirty="0">
                <a:latin typeface="Times New Roman"/>
                <a:cs typeface="Times New Roman"/>
              </a:rPr>
              <a:t> </a:t>
            </a:r>
            <a:r>
              <a:rPr sz="2222" dirty="0">
                <a:latin typeface="Times New Roman"/>
                <a:cs typeface="Times New Roman"/>
              </a:rPr>
              <a:t>lands.</a:t>
            </a:r>
            <a:r>
              <a:rPr sz="2222" spc="50" dirty="0">
                <a:latin typeface="Times New Roman"/>
                <a:cs typeface="Times New Roman"/>
              </a:rPr>
              <a:t> </a:t>
            </a:r>
            <a:r>
              <a:rPr sz="2222" dirty="0">
                <a:latin typeface="Times New Roman"/>
                <a:cs typeface="Times New Roman"/>
              </a:rPr>
              <a:t>Excessive</a:t>
            </a:r>
            <a:r>
              <a:rPr sz="2222" spc="36" dirty="0">
                <a:latin typeface="Times New Roman"/>
                <a:cs typeface="Times New Roman"/>
              </a:rPr>
              <a:t> </a:t>
            </a:r>
            <a:r>
              <a:rPr sz="2222" dirty="0">
                <a:latin typeface="Times New Roman"/>
                <a:cs typeface="Times New Roman"/>
              </a:rPr>
              <a:t>rainfall</a:t>
            </a:r>
            <a:r>
              <a:rPr sz="2222" spc="32" dirty="0">
                <a:latin typeface="Times New Roman"/>
                <a:cs typeface="Times New Roman"/>
              </a:rPr>
              <a:t> </a:t>
            </a:r>
            <a:r>
              <a:rPr sz="2222" dirty="0">
                <a:latin typeface="Times New Roman"/>
                <a:cs typeface="Times New Roman"/>
              </a:rPr>
              <a:t>over</a:t>
            </a:r>
            <a:r>
              <a:rPr sz="2222" spc="41" dirty="0">
                <a:latin typeface="Times New Roman"/>
                <a:cs typeface="Times New Roman"/>
              </a:rPr>
              <a:t> </a:t>
            </a:r>
            <a:r>
              <a:rPr sz="2222" dirty="0">
                <a:latin typeface="Times New Roman"/>
                <a:cs typeface="Times New Roman"/>
              </a:rPr>
              <a:t>an</a:t>
            </a:r>
            <a:r>
              <a:rPr sz="2222" spc="27" dirty="0">
                <a:latin typeface="Times New Roman"/>
                <a:cs typeface="Times New Roman"/>
              </a:rPr>
              <a:t> </a:t>
            </a:r>
            <a:r>
              <a:rPr sz="2222" dirty="0">
                <a:latin typeface="Times New Roman"/>
                <a:cs typeface="Times New Roman"/>
              </a:rPr>
              <a:t>extended</a:t>
            </a:r>
            <a:r>
              <a:rPr sz="2222" spc="50" dirty="0">
                <a:latin typeface="Times New Roman"/>
                <a:cs typeface="Times New Roman"/>
              </a:rPr>
              <a:t> </a:t>
            </a:r>
            <a:r>
              <a:rPr sz="2222" spc="-9" dirty="0">
                <a:latin typeface="Times New Roman"/>
                <a:cs typeface="Times New Roman"/>
              </a:rPr>
              <a:t>period </a:t>
            </a:r>
            <a:r>
              <a:rPr sz="2222" dirty="0">
                <a:latin typeface="Times New Roman"/>
                <a:cs typeface="Times New Roman"/>
              </a:rPr>
              <a:t>can</a:t>
            </a:r>
            <a:r>
              <a:rPr sz="2222" spc="-32" dirty="0">
                <a:latin typeface="Times New Roman"/>
                <a:cs typeface="Times New Roman"/>
              </a:rPr>
              <a:t> </a:t>
            </a:r>
            <a:r>
              <a:rPr sz="2222" dirty="0">
                <a:latin typeface="Times New Roman"/>
                <a:cs typeface="Times New Roman"/>
              </a:rPr>
              <a:t>causes</a:t>
            </a:r>
            <a:r>
              <a:rPr sz="2222" spc="-14" dirty="0">
                <a:latin typeface="Times New Roman"/>
                <a:cs typeface="Times New Roman"/>
              </a:rPr>
              <a:t> </a:t>
            </a:r>
            <a:r>
              <a:rPr sz="2222" dirty="0">
                <a:latin typeface="Times New Roman"/>
                <a:cs typeface="Times New Roman"/>
              </a:rPr>
              <a:t>a</a:t>
            </a:r>
            <a:r>
              <a:rPr sz="2222" spc="-9" dirty="0">
                <a:latin typeface="Times New Roman"/>
                <a:cs typeface="Times New Roman"/>
              </a:rPr>
              <a:t> </a:t>
            </a:r>
            <a:r>
              <a:rPr sz="2222" dirty="0">
                <a:latin typeface="Times New Roman"/>
                <a:cs typeface="Times New Roman"/>
              </a:rPr>
              <a:t>river</a:t>
            </a:r>
            <a:r>
              <a:rPr sz="2222" spc="-5" dirty="0">
                <a:latin typeface="Times New Roman"/>
                <a:cs typeface="Times New Roman"/>
              </a:rPr>
              <a:t> </a:t>
            </a:r>
            <a:r>
              <a:rPr sz="2222" dirty="0">
                <a:latin typeface="Times New Roman"/>
                <a:cs typeface="Times New Roman"/>
              </a:rPr>
              <a:t>to</a:t>
            </a:r>
            <a:r>
              <a:rPr sz="2222" spc="-5" dirty="0">
                <a:latin typeface="Times New Roman"/>
                <a:cs typeface="Times New Roman"/>
              </a:rPr>
              <a:t> </a:t>
            </a:r>
            <a:r>
              <a:rPr sz="2222" dirty="0">
                <a:latin typeface="Times New Roman"/>
                <a:cs typeface="Times New Roman"/>
              </a:rPr>
              <a:t>exceed</a:t>
            </a:r>
            <a:r>
              <a:rPr sz="2222" spc="-41" dirty="0">
                <a:latin typeface="Times New Roman"/>
                <a:cs typeface="Times New Roman"/>
              </a:rPr>
              <a:t> </a:t>
            </a:r>
            <a:r>
              <a:rPr sz="2222" dirty="0">
                <a:latin typeface="Times New Roman"/>
                <a:cs typeface="Times New Roman"/>
              </a:rPr>
              <a:t>its</a:t>
            </a:r>
            <a:r>
              <a:rPr sz="2222" spc="-14" dirty="0">
                <a:latin typeface="Times New Roman"/>
                <a:cs typeface="Times New Roman"/>
              </a:rPr>
              <a:t> </a:t>
            </a:r>
            <a:r>
              <a:rPr sz="2222" spc="-9" dirty="0">
                <a:latin typeface="Times New Roman"/>
                <a:cs typeface="Times New Roman"/>
              </a:rPr>
              <a:t>capacity.</a:t>
            </a:r>
            <a:endParaRPr sz="2222">
              <a:latin typeface="Times New Roman"/>
              <a:cs typeface="Times New Roman"/>
            </a:endParaRPr>
          </a:p>
          <a:p>
            <a:pPr marL="366796" indent="-355280">
              <a:spcBef>
                <a:spcPts val="2417"/>
              </a:spcBef>
              <a:buChar char="✓"/>
              <a:tabLst>
                <a:tab pos="366796" algn="l"/>
              </a:tabLst>
            </a:pPr>
            <a:r>
              <a:rPr sz="2222" dirty="0">
                <a:latin typeface="Times New Roman"/>
                <a:cs typeface="Times New Roman"/>
              </a:rPr>
              <a:t>It</a:t>
            </a:r>
            <a:r>
              <a:rPr sz="2222" spc="9" dirty="0">
                <a:latin typeface="Times New Roman"/>
                <a:cs typeface="Times New Roman"/>
              </a:rPr>
              <a:t> </a:t>
            </a:r>
            <a:r>
              <a:rPr sz="2222" dirty="0">
                <a:latin typeface="Times New Roman"/>
                <a:cs typeface="Times New Roman"/>
              </a:rPr>
              <a:t>can</a:t>
            </a:r>
            <a:r>
              <a:rPr sz="2222" spc="-18" dirty="0">
                <a:latin typeface="Times New Roman"/>
                <a:cs typeface="Times New Roman"/>
              </a:rPr>
              <a:t> </a:t>
            </a:r>
            <a:r>
              <a:rPr sz="2222" dirty="0">
                <a:latin typeface="Times New Roman"/>
                <a:cs typeface="Times New Roman"/>
              </a:rPr>
              <a:t>be</a:t>
            </a:r>
            <a:r>
              <a:rPr sz="2222" spc="-27" dirty="0">
                <a:latin typeface="Times New Roman"/>
                <a:cs typeface="Times New Roman"/>
              </a:rPr>
              <a:t> </a:t>
            </a:r>
            <a:r>
              <a:rPr sz="2222" dirty="0">
                <a:latin typeface="Times New Roman"/>
                <a:cs typeface="Times New Roman"/>
              </a:rPr>
              <a:t>caused</a:t>
            </a:r>
            <a:r>
              <a:rPr sz="2222" spc="-18" dirty="0">
                <a:latin typeface="Times New Roman"/>
                <a:cs typeface="Times New Roman"/>
              </a:rPr>
              <a:t> </a:t>
            </a:r>
            <a:r>
              <a:rPr sz="2222" dirty="0">
                <a:latin typeface="Times New Roman"/>
                <a:cs typeface="Times New Roman"/>
              </a:rPr>
              <a:t>by</a:t>
            </a:r>
            <a:r>
              <a:rPr sz="2222" spc="-14" dirty="0">
                <a:latin typeface="Times New Roman"/>
                <a:cs typeface="Times New Roman"/>
              </a:rPr>
              <a:t> </a:t>
            </a:r>
            <a:r>
              <a:rPr sz="2222" dirty="0">
                <a:latin typeface="Times New Roman"/>
                <a:cs typeface="Times New Roman"/>
              </a:rPr>
              <a:t>heavy</a:t>
            </a:r>
            <a:r>
              <a:rPr sz="2222" spc="-41" dirty="0">
                <a:latin typeface="Times New Roman"/>
                <a:cs typeface="Times New Roman"/>
              </a:rPr>
              <a:t> </a:t>
            </a:r>
            <a:r>
              <a:rPr sz="2222" dirty="0">
                <a:latin typeface="Times New Roman"/>
                <a:cs typeface="Times New Roman"/>
              </a:rPr>
              <a:t>snow</a:t>
            </a:r>
            <a:r>
              <a:rPr sz="2222" spc="-23" dirty="0">
                <a:latin typeface="Times New Roman"/>
                <a:cs typeface="Times New Roman"/>
              </a:rPr>
              <a:t> </a:t>
            </a:r>
            <a:r>
              <a:rPr sz="2222" dirty="0">
                <a:latin typeface="Times New Roman"/>
                <a:cs typeface="Times New Roman"/>
              </a:rPr>
              <a:t>melt</a:t>
            </a:r>
            <a:r>
              <a:rPr sz="2222" spc="-14" dirty="0">
                <a:latin typeface="Times New Roman"/>
                <a:cs typeface="Times New Roman"/>
              </a:rPr>
              <a:t> </a:t>
            </a:r>
            <a:r>
              <a:rPr sz="2222" dirty="0">
                <a:latin typeface="Times New Roman"/>
                <a:cs typeface="Times New Roman"/>
              </a:rPr>
              <a:t>and</a:t>
            </a:r>
            <a:r>
              <a:rPr sz="2222" spc="9" dirty="0">
                <a:latin typeface="Times New Roman"/>
                <a:cs typeface="Times New Roman"/>
              </a:rPr>
              <a:t> </a:t>
            </a:r>
            <a:r>
              <a:rPr sz="2222" dirty="0">
                <a:latin typeface="Times New Roman"/>
                <a:cs typeface="Times New Roman"/>
              </a:rPr>
              <a:t>ice</a:t>
            </a:r>
            <a:r>
              <a:rPr sz="2222" spc="-5" dirty="0">
                <a:latin typeface="Times New Roman"/>
                <a:cs typeface="Times New Roman"/>
              </a:rPr>
              <a:t> </a:t>
            </a:r>
            <a:r>
              <a:rPr sz="2222" spc="-9" dirty="0">
                <a:latin typeface="Times New Roman"/>
                <a:cs typeface="Times New Roman"/>
              </a:rPr>
              <a:t>jams.</a:t>
            </a:r>
            <a:endParaRPr sz="2222">
              <a:latin typeface="Times New Roman"/>
              <a:cs typeface="Times New Roman"/>
            </a:endParaRPr>
          </a:p>
          <a:p>
            <a:pPr marL="192323" marR="5182" indent="-181383" algn="just">
              <a:lnSpc>
                <a:spcPct val="125299"/>
              </a:lnSpc>
              <a:spcBef>
                <a:spcPts val="1750"/>
              </a:spcBef>
              <a:buChar char="✓"/>
              <a:tabLst>
                <a:tab pos="192323" algn="l"/>
                <a:tab pos="362190" algn="l"/>
              </a:tabLst>
            </a:pPr>
            <a:r>
              <a:rPr sz="2222" dirty="0">
                <a:latin typeface="Times New Roman"/>
                <a:cs typeface="Times New Roman"/>
              </a:rPr>
              <a:t>	The</a:t>
            </a:r>
            <a:r>
              <a:rPr sz="2222" spc="18" dirty="0">
                <a:latin typeface="Times New Roman"/>
                <a:cs typeface="Times New Roman"/>
              </a:rPr>
              <a:t> </a:t>
            </a:r>
            <a:r>
              <a:rPr sz="2222" dirty="0">
                <a:latin typeface="Times New Roman"/>
                <a:cs typeface="Times New Roman"/>
              </a:rPr>
              <a:t>nature of</a:t>
            </a:r>
            <a:r>
              <a:rPr sz="2222" spc="27" dirty="0">
                <a:latin typeface="Times New Roman"/>
                <a:cs typeface="Times New Roman"/>
              </a:rPr>
              <a:t> </a:t>
            </a:r>
            <a:r>
              <a:rPr sz="2222" dirty="0">
                <a:latin typeface="Times New Roman"/>
                <a:cs typeface="Times New Roman"/>
              </a:rPr>
              <a:t>riverine</a:t>
            </a:r>
            <a:r>
              <a:rPr sz="2222" spc="5" dirty="0">
                <a:latin typeface="Times New Roman"/>
                <a:cs typeface="Times New Roman"/>
              </a:rPr>
              <a:t> </a:t>
            </a:r>
            <a:r>
              <a:rPr sz="2222" dirty="0">
                <a:latin typeface="Times New Roman"/>
                <a:cs typeface="Times New Roman"/>
              </a:rPr>
              <a:t>flood</a:t>
            </a:r>
            <a:r>
              <a:rPr sz="2222" spc="36" dirty="0">
                <a:latin typeface="Times New Roman"/>
                <a:cs typeface="Times New Roman"/>
              </a:rPr>
              <a:t> </a:t>
            </a:r>
            <a:r>
              <a:rPr sz="2222" dirty="0">
                <a:latin typeface="Times New Roman"/>
                <a:cs typeface="Times New Roman"/>
              </a:rPr>
              <a:t>can</a:t>
            </a:r>
            <a:r>
              <a:rPr sz="2222" spc="9" dirty="0">
                <a:latin typeface="Times New Roman"/>
                <a:cs typeface="Times New Roman"/>
              </a:rPr>
              <a:t> </a:t>
            </a:r>
            <a:r>
              <a:rPr sz="2222" dirty="0">
                <a:latin typeface="Times New Roman"/>
                <a:cs typeface="Times New Roman"/>
              </a:rPr>
              <a:t>vary</a:t>
            </a:r>
            <a:r>
              <a:rPr sz="2222" spc="36" dirty="0">
                <a:latin typeface="Times New Roman"/>
                <a:cs typeface="Times New Roman"/>
              </a:rPr>
              <a:t> </a:t>
            </a:r>
            <a:r>
              <a:rPr sz="2222" dirty="0">
                <a:latin typeface="Times New Roman"/>
                <a:cs typeface="Times New Roman"/>
              </a:rPr>
              <a:t>significantly</a:t>
            </a:r>
            <a:r>
              <a:rPr sz="2222" spc="36" dirty="0">
                <a:latin typeface="Times New Roman"/>
                <a:cs typeface="Times New Roman"/>
              </a:rPr>
              <a:t> </a:t>
            </a:r>
            <a:r>
              <a:rPr sz="2222" dirty="0">
                <a:latin typeface="Times New Roman"/>
                <a:cs typeface="Times New Roman"/>
              </a:rPr>
              <a:t>in</a:t>
            </a:r>
            <a:r>
              <a:rPr sz="2222" spc="32" dirty="0">
                <a:latin typeface="Times New Roman"/>
                <a:cs typeface="Times New Roman"/>
              </a:rPr>
              <a:t> </a:t>
            </a:r>
            <a:r>
              <a:rPr sz="2222" dirty="0">
                <a:latin typeface="Times New Roman"/>
                <a:cs typeface="Times New Roman"/>
              </a:rPr>
              <a:t>terms</a:t>
            </a:r>
            <a:r>
              <a:rPr sz="2222" spc="14" dirty="0">
                <a:latin typeface="Times New Roman"/>
                <a:cs typeface="Times New Roman"/>
              </a:rPr>
              <a:t> </a:t>
            </a:r>
            <a:r>
              <a:rPr sz="2222" dirty="0">
                <a:latin typeface="Times New Roman"/>
                <a:cs typeface="Times New Roman"/>
              </a:rPr>
              <a:t>of</a:t>
            </a:r>
            <a:r>
              <a:rPr sz="2222" spc="27" dirty="0">
                <a:latin typeface="Times New Roman"/>
                <a:cs typeface="Times New Roman"/>
              </a:rPr>
              <a:t> </a:t>
            </a:r>
            <a:r>
              <a:rPr sz="2222" spc="-45" dirty="0">
                <a:latin typeface="Times New Roman"/>
                <a:cs typeface="Times New Roman"/>
              </a:rPr>
              <a:t>timing </a:t>
            </a:r>
            <a:r>
              <a:rPr sz="2222" dirty="0">
                <a:latin typeface="Times New Roman"/>
                <a:cs typeface="Times New Roman"/>
              </a:rPr>
              <a:t>and</a:t>
            </a:r>
            <a:r>
              <a:rPr sz="2222" spc="-50" dirty="0">
                <a:latin typeface="Times New Roman"/>
                <a:cs typeface="Times New Roman"/>
              </a:rPr>
              <a:t> </a:t>
            </a:r>
            <a:r>
              <a:rPr sz="2222" dirty="0">
                <a:latin typeface="Times New Roman"/>
                <a:cs typeface="Times New Roman"/>
              </a:rPr>
              <a:t>depth</a:t>
            </a:r>
            <a:r>
              <a:rPr sz="2222" spc="-23" dirty="0">
                <a:latin typeface="Times New Roman"/>
                <a:cs typeface="Times New Roman"/>
              </a:rPr>
              <a:t> </a:t>
            </a:r>
            <a:r>
              <a:rPr sz="2222" dirty="0">
                <a:latin typeface="Times New Roman"/>
                <a:cs typeface="Times New Roman"/>
              </a:rPr>
              <a:t>between</a:t>
            </a:r>
            <a:r>
              <a:rPr sz="2222" spc="-23" dirty="0">
                <a:latin typeface="Times New Roman"/>
                <a:cs typeface="Times New Roman"/>
              </a:rPr>
              <a:t> </a:t>
            </a:r>
            <a:r>
              <a:rPr sz="2222" dirty="0">
                <a:latin typeface="Times New Roman"/>
                <a:cs typeface="Times New Roman"/>
              </a:rPr>
              <a:t>different</a:t>
            </a:r>
            <a:r>
              <a:rPr sz="2222" spc="-41" dirty="0">
                <a:latin typeface="Times New Roman"/>
                <a:cs typeface="Times New Roman"/>
              </a:rPr>
              <a:t> </a:t>
            </a:r>
            <a:r>
              <a:rPr sz="2222" spc="-9" dirty="0">
                <a:latin typeface="Times New Roman"/>
                <a:cs typeface="Times New Roman"/>
              </a:rPr>
              <a:t>location.</a:t>
            </a:r>
            <a:endParaRPr sz="2222">
              <a:latin typeface="Times New Roman"/>
              <a:cs typeface="Times New Roman"/>
            </a:endParaRPr>
          </a:p>
        </p:txBody>
      </p:sp>
      <p:sp>
        <p:nvSpPr>
          <p:cNvPr id="8" name="object 8"/>
          <p:cNvSpPr txBox="1">
            <a:spLocks noGrp="1"/>
          </p:cNvSpPr>
          <p:nvPr>
            <p:ph type="sldNum" sz="quarter" idx="7"/>
          </p:nvPr>
        </p:nvSpPr>
        <p:spPr>
          <a:xfrm>
            <a:off x="9655592" y="6438383"/>
            <a:ext cx="269270" cy="161616"/>
          </a:xfrm>
          <a:prstGeom prst="rect">
            <a:avLst/>
          </a:prstGeom>
        </p:spPr>
        <p:txBody>
          <a:bodyPr vert="horz" wrap="square" lIns="0" tIns="0" rIns="0" bIns="0" rtlCol="0">
            <a:spAutoFit/>
          </a:bodyPr>
          <a:lstStyle>
            <a:defPPr>
              <a:defRPr kern="0"/>
            </a:defPPr>
            <a:lvl1pPr>
              <a:defRPr sz="1050" b="0" i="0">
                <a:solidFill>
                  <a:srgbClr val="898989"/>
                </a:solidFill>
                <a:latin typeface="Carlito"/>
                <a:cs typeface="Carlito"/>
              </a:defRPr>
            </a:lvl1pPr>
          </a:lstStyle>
          <a:p>
            <a:pPr marL="149860">
              <a:lnSpc>
                <a:spcPts val="1115"/>
              </a:lnSpc>
            </a:pPr>
            <a:fld id="{81D60167-4931-47E6-BA6A-407CBD079E47}" type="slidenum">
              <a:rPr lang="en-US" spc="-50" smtClean="0"/>
              <a:pPr marL="149860">
                <a:lnSpc>
                  <a:spcPts val="1115"/>
                </a:lnSpc>
              </a:pPr>
              <a:t>86</a:t>
            </a:fld>
            <a:endParaRPr spc="-23" dirty="0"/>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4030883" y="836089"/>
            <a:ext cx="4191960" cy="476778"/>
            <a:chOff x="3069335" y="922020"/>
            <a:chExt cx="4622800" cy="525780"/>
          </a:xfrm>
        </p:grpSpPr>
        <p:sp>
          <p:nvSpPr>
            <p:cNvPr id="3" name="object 3"/>
            <p:cNvSpPr/>
            <p:nvPr/>
          </p:nvSpPr>
          <p:spPr>
            <a:xfrm>
              <a:off x="3073907" y="928116"/>
              <a:ext cx="4612005" cy="513715"/>
            </a:xfrm>
            <a:custGeom>
              <a:avLst/>
              <a:gdLst/>
              <a:ahLst/>
              <a:cxnLst/>
              <a:rect l="l" t="t" r="r" b="b"/>
              <a:pathLst>
                <a:path w="4612005" h="513715">
                  <a:moveTo>
                    <a:pt x="4611623" y="513587"/>
                  </a:moveTo>
                  <a:lnTo>
                    <a:pt x="0" y="513587"/>
                  </a:lnTo>
                  <a:lnTo>
                    <a:pt x="0" y="0"/>
                  </a:lnTo>
                  <a:lnTo>
                    <a:pt x="4611623" y="0"/>
                  </a:lnTo>
                  <a:lnTo>
                    <a:pt x="4611623" y="513587"/>
                  </a:lnTo>
                  <a:close/>
                </a:path>
              </a:pathLst>
            </a:custGeom>
            <a:solidFill>
              <a:srgbClr val="ED7C31"/>
            </a:solidFill>
          </p:spPr>
          <p:txBody>
            <a:bodyPr wrap="square" lIns="0" tIns="0" rIns="0" bIns="0" rtlCol="0"/>
            <a:lstStyle/>
            <a:p>
              <a:endParaRPr sz="1632"/>
            </a:p>
          </p:txBody>
        </p:sp>
        <p:sp>
          <p:nvSpPr>
            <p:cNvPr id="4" name="object 4"/>
            <p:cNvSpPr/>
            <p:nvPr/>
          </p:nvSpPr>
          <p:spPr>
            <a:xfrm>
              <a:off x="3069335" y="922020"/>
              <a:ext cx="4622800" cy="525780"/>
            </a:xfrm>
            <a:custGeom>
              <a:avLst/>
              <a:gdLst/>
              <a:ahLst/>
              <a:cxnLst/>
              <a:rect l="l" t="t" r="r" b="b"/>
              <a:pathLst>
                <a:path w="4622800" h="525780">
                  <a:moveTo>
                    <a:pt x="4622292" y="525780"/>
                  </a:moveTo>
                  <a:lnTo>
                    <a:pt x="0" y="525780"/>
                  </a:lnTo>
                  <a:lnTo>
                    <a:pt x="0" y="0"/>
                  </a:lnTo>
                  <a:lnTo>
                    <a:pt x="4622292" y="0"/>
                  </a:lnTo>
                  <a:lnTo>
                    <a:pt x="4622292" y="6096"/>
                  </a:lnTo>
                  <a:lnTo>
                    <a:pt x="10668" y="6096"/>
                  </a:lnTo>
                  <a:lnTo>
                    <a:pt x="4572" y="10668"/>
                  </a:lnTo>
                  <a:lnTo>
                    <a:pt x="10668" y="10668"/>
                  </a:lnTo>
                  <a:lnTo>
                    <a:pt x="10668" y="513588"/>
                  </a:lnTo>
                  <a:lnTo>
                    <a:pt x="4572" y="513588"/>
                  </a:lnTo>
                  <a:lnTo>
                    <a:pt x="10668" y="519684"/>
                  </a:lnTo>
                  <a:lnTo>
                    <a:pt x="4622292" y="519684"/>
                  </a:lnTo>
                  <a:lnTo>
                    <a:pt x="4622292" y="525780"/>
                  </a:lnTo>
                  <a:close/>
                </a:path>
                <a:path w="4622800" h="525780">
                  <a:moveTo>
                    <a:pt x="10668" y="10668"/>
                  </a:moveTo>
                  <a:lnTo>
                    <a:pt x="4572" y="10668"/>
                  </a:lnTo>
                  <a:lnTo>
                    <a:pt x="10668" y="6096"/>
                  </a:lnTo>
                  <a:lnTo>
                    <a:pt x="10668" y="10668"/>
                  </a:lnTo>
                  <a:close/>
                </a:path>
                <a:path w="4622800" h="525780">
                  <a:moveTo>
                    <a:pt x="4610100" y="10668"/>
                  </a:moveTo>
                  <a:lnTo>
                    <a:pt x="10668" y="10668"/>
                  </a:lnTo>
                  <a:lnTo>
                    <a:pt x="10668" y="6096"/>
                  </a:lnTo>
                  <a:lnTo>
                    <a:pt x="4610100" y="6096"/>
                  </a:lnTo>
                  <a:lnTo>
                    <a:pt x="4610100" y="10668"/>
                  </a:lnTo>
                  <a:close/>
                </a:path>
                <a:path w="4622800" h="525780">
                  <a:moveTo>
                    <a:pt x="4610100" y="519684"/>
                  </a:moveTo>
                  <a:lnTo>
                    <a:pt x="4610100" y="6096"/>
                  </a:lnTo>
                  <a:lnTo>
                    <a:pt x="4616196" y="10668"/>
                  </a:lnTo>
                  <a:lnTo>
                    <a:pt x="4622292" y="10668"/>
                  </a:lnTo>
                  <a:lnTo>
                    <a:pt x="4622292" y="513588"/>
                  </a:lnTo>
                  <a:lnTo>
                    <a:pt x="4616196" y="513588"/>
                  </a:lnTo>
                  <a:lnTo>
                    <a:pt x="4610100" y="519684"/>
                  </a:lnTo>
                  <a:close/>
                </a:path>
                <a:path w="4622800" h="525780">
                  <a:moveTo>
                    <a:pt x="4622292" y="10668"/>
                  </a:moveTo>
                  <a:lnTo>
                    <a:pt x="4616196" y="10668"/>
                  </a:lnTo>
                  <a:lnTo>
                    <a:pt x="4610100" y="6096"/>
                  </a:lnTo>
                  <a:lnTo>
                    <a:pt x="4622292" y="6096"/>
                  </a:lnTo>
                  <a:lnTo>
                    <a:pt x="4622292" y="10668"/>
                  </a:lnTo>
                  <a:close/>
                </a:path>
                <a:path w="4622800" h="525780">
                  <a:moveTo>
                    <a:pt x="10668" y="519684"/>
                  </a:moveTo>
                  <a:lnTo>
                    <a:pt x="4572" y="513588"/>
                  </a:lnTo>
                  <a:lnTo>
                    <a:pt x="10668" y="513588"/>
                  </a:lnTo>
                  <a:lnTo>
                    <a:pt x="10668" y="519684"/>
                  </a:lnTo>
                  <a:close/>
                </a:path>
                <a:path w="4622800" h="525780">
                  <a:moveTo>
                    <a:pt x="4610100" y="519684"/>
                  </a:moveTo>
                  <a:lnTo>
                    <a:pt x="10668" y="519684"/>
                  </a:lnTo>
                  <a:lnTo>
                    <a:pt x="10668" y="513588"/>
                  </a:lnTo>
                  <a:lnTo>
                    <a:pt x="4610100" y="513588"/>
                  </a:lnTo>
                  <a:lnTo>
                    <a:pt x="4610100" y="519684"/>
                  </a:lnTo>
                  <a:close/>
                </a:path>
                <a:path w="4622800" h="525780">
                  <a:moveTo>
                    <a:pt x="4622292" y="519684"/>
                  </a:moveTo>
                  <a:lnTo>
                    <a:pt x="4610100" y="519684"/>
                  </a:lnTo>
                  <a:lnTo>
                    <a:pt x="4616196" y="513588"/>
                  </a:lnTo>
                  <a:lnTo>
                    <a:pt x="4622292" y="513588"/>
                  </a:lnTo>
                  <a:lnTo>
                    <a:pt x="4622292" y="519684"/>
                  </a:lnTo>
                  <a:close/>
                </a:path>
              </a:pathLst>
            </a:custGeom>
            <a:solidFill>
              <a:srgbClr val="AE5921"/>
            </a:solidFill>
          </p:spPr>
          <p:txBody>
            <a:bodyPr wrap="square" lIns="0" tIns="0" rIns="0" bIns="0" rtlCol="0"/>
            <a:lstStyle/>
            <a:p>
              <a:endParaRPr sz="1632"/>
            </a:p>
          </p:txBody>
        </p:sp>
      </p:grpSp>
      <p:sp>
        <p:nvSpPr>
          <p:cNvPr id="5" name="object 5"/>
          <p:cNvSpPr txBox="1">
            <a:spLocks noGrp="1"/>
          </p:cNvSpPr>
          <p:nvPr>
            <p:ph type="title"/>
          </p:nvPr>
        </p:nvSpPr>
        <p:spPr>
          <a:xfrm>
            <a:off x="4124401" y="813363"/>
            <a:ext cx="3999636" cy="451689"/>
          </a:xfrm>
          <a:prstGeom prst="rect">
            <a:avLst/>
          </a:prstGeom>
        </p:spPr>
        <p:txBody>
          <a:bodyPr vert="horz" wrap="square" lIns="0" tIns="12092" rIns="0" bIns="0" rtlCol="0" anchor="ctr">
            <a:spAutoFit/>
          </a:bodyPr>
          <a:lstStyle/>
          <a:p>
            <a:pPr marL="11516">
              <a:lnSpc>
                <a:spcPct val="100000"/>
              </a:lnSpc>
              <a:spcBef>
                <a:spcPts val="95"/>
              </a:spcBef>
            </a:pPr>
            <a:r>
              <a:rPr sz="2856" dirty="0">
                <a:solidFill>
                  <a:srgbClr val="FFFFFF"/>
                </a:solidFill>
                <a:latin typeface="Times New Roman"/>
                <a:cs typeface="Times New Roman"/>
              </a:rPr>
              <a:t>Flash</a:t>
            </a:r>
            <a:r>
              <a:rPr sz="2856" spc="-32" dirty="0">
                <a:solidFill>
                  <a:srgbClr val="FFFFFF"/>
                </a:solidFill>
                <a:latin typeface="Times New Roman"/>
                <a:cs typeface="Times New Roman"/>
              </a:rPr>
              <a:t> </a:t>
            </a:r>
            <a:r>
              <a:rPr sz="2856" dirty="0">
                <a:solidFill>
                  <a:srgbClr val="FFFFFF"/>
                </a:solidFill>
                <a:latin typeface="Times New Roman"/>
                <a:cs typeface="Times New Roman"/>
              </a:rPr>
              <a:t>Flood</a:t>
            </a:r>
            <a:r>
              <a:rPr sz="2856" spc="9" dirty="0">
                <a:solidFill>
                  <a:srgbClr val="FFFFFF"/>
                </a:solidFill>
                <a:latin typeface="Times New Roman"/>
                <a:cs typeface="Times New Roman"/>
              </a:rPr>
              <a:t> </a:t>
            </a:r>
            <a:r>
              <a:rPr sz="2856" dirty="0">
                <a:solidFill>
                  <a:srgbClr val="FFFFFF"/>
                </a:solidFill>
                <a:latin typeface="Times New Roman"/>
                <a:cs typeface="Times New Roman"/>
              </a:rPr>
              <a:t>/</a:t>
            </a:r>
            <a:r>
              <a:rPr sz="2856" spc="-23" dirty="0">
                <a:solidFill>
                  <a:srgbClr val="FFFFFF"/>
                </a:solidFill>
                <a:latin typeface="Times New Roman"/>
                <a:cs typeface="Times New Roman"/>
              </a:rPr>
              <a:t> </a:t>
            </a:r>
            <a:r>
              <a:rPr sz="2856" dirty="0">
                <a:solidFill>
                  <a:srgbClr val="FFFFFF"/>
                </a:solidFill>
                <a:latin typeface="Times New Roman"/>
                <a:cs typeface="Times New Roman"/>
              </a:rPr>
              <a:t>Pluvial</a:t>
            </a:r>
            <a:r>
              <a:rPr sz="2856" spc="14" dirty="0">
                <a:solidFill>
                  <a:srgbClr val="FFFFFF"/>
                </a:solidFill>
                <a:latin typeface="Times New Roman"/>
                <a:cs typeface="Times New Roman"/>
              </a:rPr>
              <a:t> </a:t>
            </a:r>
            <a:r>
              <a:rPr sz="2856" spc="-9" dirty="0">
                <a:solidFill>
                  <a:srgbClr val="FFFFFF"/>
                </a:solidFill>
                <a:latin typeface="Times New Roman"/>
                <a:cs typeface="Times New Roman"/>
              </a:rPr>
              <a:t>Flood</a:t>
            </a:r>
            <a:endParaRPr sz="2856">
              <a:latin typeface="Times New Roman"/>
              <a:cs typeface="Times New Roman"/>
            </a:endParaRPr>
          </a:p>
        </p:txBody>
      </p:sp>
      <p:sp>
        <p:nvSpPr>
          <p:cNvPr id="6" name="object 6"/>
          <p:cNvSpPr/>
          <p:nvPr/>
        </p:nvSpPr>
        <p:spPr>
          <a:xfrm>
            <a:off x="1247608" y="3427273"/>
            <a:ext cx="9696210" cy="2727077"/>
          </a:xfrm>
          <a:custGeom>
            <a:avLst/>
            <a:gdLst/>
            <a:ahLst/>
            <a:cxnLst/>
            <a:rect l="l" t="t" r="r" b="b"/>
            <a:pathLst>
              <a:path w="10692765" h="3007359">
                <a:moveTo>
                  <a:pt x="10692384" y="3006852"/>
                </a:moveTo>
                <a:lnTo>
                  <a:pt x="0" y="3006852"/>
                </a:lnTo>
                <a:lnTo>
                  <a:pt x="0" y="0"/>
                </a:lnTo>
                <a:lnTo>
                  <a:pt x="10692384" y="0"/>
                </a:lnTo>
                <a:lnTo>
                  <a:pt x="10692384" y="3006852"/>
                </a:lnTo>
                <a:close/>
              </a:path>
            </a:pathLst>
          </a:custGeom>
          <a:solidFill>
            <a:srgbClr val="FFFFFF"/>
          </a:solidFill>
        </p:spPr>
        <p:txBody>
          <a:bodyPr wrap="square" lIns="0" tIns="0" rIns="0" bIns="0" rtlCol="0"/>
          <a:lstStyle/>
          <a:p>
            <a:endParaRPr sz="1632"/>
          </a:p>
        </p:txBody>
      </p:sp>
      <p:sp>
        <p:nvSpPr>
          <p:cNvPr id="7" name="object 7"/>
          <p:cNvSpPr txBox="1"/>
          <p:nvPr/>
        </p:nvSpPr>
        <p:spPr>
          <a:xfrm>
            <a:off x="1733657" y="1491101"/>
            <a:ext cx="8843423" cy="4251376"/>
          </a:xfrm>
          <a:prstGeom prst="rect">
            <a:avLst/>
          </a:prstGeom>
        </p:spPr>
        <p:txBody>
          <a:bodyPr vert="horz" wrap="square" lIns="0" tIns="10941" rIns="0" bIns="0" rtlCol="0">
            <a:spAutoFit/>
          </a:bodyPr>
          <a:lstStyle/>
          <a:p>
            <a:pPr marL="192323" marR="4607" indent="-181383" algn="just">
              <a:lnSpc>
                <a:spcPct val="120900"/>
              </a:lnSpc>
              <a:spcBef>
                <a:spcPts val="86"/>
              </a:spcBef>
              <a:buChar char="✓"/>
              <a:tabLst>
                <a:tab pos="192323" algn="l"/>
                <a:tab pos="353552" algn="l"/>
              </a:tabLst>
            </a:pPr>
            <a:r>
              <a:rPr sz="2131" dirty="0">
                <a:latin typeface="Times New Roman"/>
                <a:cs typeface="Times New Roman"/>
              </a:rPr>
              <a:t>	Pluvial</a:t>
            </a:r>
            <a:r>
              <a:rPr sz="2131" spc="145" dirty="0">
                <a:latin typeface="Times New Roman"/>
                <a:cs typeface="Times New Roman"/>
              </a:rPr>
              <a:t> </a:t>
            </a:r>
            <a:r>
              <a:rPr sz="2131" dirty="0">
                <a:latin typeface="Times New Roman"/>
                <a:cs typeface="Times New Roman"/>
              </a:rPr>
              <a:t>Flood</a:t>
            </a:r>
            <a:r>
              <a:rPr sz="2131" spc="163" dirty="0">
                <a:latin typeface="Times New Roman"/>
                <a:cs typeface="Times New Roman"/>
              </a:rPr>
              <a:t> </a:t>
            </a:r>
            <a:r>
              <a:rPr sz="2131" dirty="0">
                <a:latin typeface="Times New Roman"/>
                <a:cs typeface="Times New Roman"/>
              </a:rPr>
              <a:t>or</a:t>
            </a:r>
            <a:r>
              <a:rPr sz="2131" spc="131" dirty="0">
                <a:latin typeface="Times New Roman"/>
                <a:cs typeface="Times New Roman"/>
              </a:rPr>
              <a:t> </a:t>
            </a:r>
            <a:r>
              <a:rPr sz="2131" dirty="0">
                <a:latin typeface="Times New Roman"/>
                <a:cs typeface="Times New Roman"/>
              </a:rPr>
              <a:t>Flash</a:t>
            </a:r>
            <a:r>
              <a:rPr sz="2131" spc="145" dirty="0">
                <a:latin typeface="Times New Roman"/>
                <a:cs typeface="Times New Roman"/>
              </a:rPr>
              <a:t> </a:t>
            </a:r>
            <a:r>
              <a:rPr sz="2131" dirty="0">
                <a:latin typeface="Times New Roman"/>
                <a:cs typeface="Times New Roman"/>
              </a:rPr>
              <a:t>Flood</a:t>
            </a:r>
            <a:r>
              <a:rPr sz="2131" spc="141" dirty="0">
                <a:latin typeface="Times New Roman"/>
                <a:cs typeface="Times New Roman"/>
              </a:rPr>
              <a:t> </a:t>
            </a:r>
            <a:r>
              <a:rPr sz="2131" dirty="0">
                <a:latin typeface="Times New Roman"/>
                <a:cs typeface="Times New Roman"/>
              </a:rPr>
              <a:t>is</a:t>
            </a:r>
            <a:r>
              <a:rPr sz="2131" spc="145" dirty="0">
                <a:latin typeface="Times New Roman"/>
                <a:cs typeface="Times New Roman"/>
              </a:rPr>
              <a:t> </a:t>
            </a:r>
            <a:r>
              <a:rPr sz="2131" dirty="0">
                <a:latin typeface="Times New Roman"/>
                <a:cs typeface="Times New Roman"/>
              </a:rPr>
              <a:t>a</a:t>
            </a:r>
            <a:r>
              <a:rPr sz="2131" spc="131" dirty="0">
                <a:latin typeface="Times New Roman"/>
                <a:cs typeface="Times New Roman"/>
              </a:rPr>
              <a:t> </a:t>
            </a:r>
            <a:r>
              <a:rPr sz="2131" dirty="0">
                <a:latin typeface="Times New Roman"/>
                <a:cs typeface="Times New Roman"/>
              </a:rPr>
              <a:t>rapid</a:t>
            </a:r>
            <a:r>
              <a:rPr sz="2131" spc="141" dirty="0">
                <a:latin typeface="Times New Roman"/>
                <a:cs typeface="Times New Roman"/>
              </a:rPr>
              <a:t> </a:t>
            </a:r>
            <a:r>
              <a:rPr sz="2131" dirty="0">
                <a:latin typeface="Times New Roman"/>
                <a:cs typeface="Times New Roman"/>
              </a:rPr>
              <a:t>flooding</a:t>
            </a:r>
            <a:r>
              <a:rPr sz="2131" spc="145" dirty="0">
                <a:latin typeface="Times New Roman"/>
                <a:cs typeface="Times New Roman"/>
              </a:rPr>
              <a:t> </a:t>
            </a:r>
            <a:r>
              <a:rPr sz="2131" dirty="0">
                <a:latin typeface="Times New Roman"/>
                <a:cs typeface="Times New Roman"/>
              </a:rPr>
              <a:t>(sudden</a:t>
            </a:r>
            <a:r>
              <a:rPr sz="2131" spc="159" dirty="0">
                <a:latin typeface="Times New Roman"/>
                <a:cs typeface="Times New Roman"/>
              </a:rPr>
              <a:t> </a:t>
            </a:r>
            <a:r>
              <a:rPr sz="2131" dirty="0">
                <a:latin typeface="Times New Roman"/>
                <a:cs typeface="Times New Roman"/>
              </a:rPr>
              <a:t>local</a:t>
            </a:r>
            <a:r>
              <a:rPr sz="2131" spc="127" dirty="0">
                <a:latin typeface="Times New Roman"/>
                <a:cs typeface="Times New Roman"/>
              </a:rPr>
              <a:t> </a:t>
            </a:r>
            <a:r>
              <a:rPr sz="2131" dirty="0">
                <a:latin typeface="Times New Roman"/>
                <a:cs typeface="Times New Roman"/>
              </a:rPr>
              <a:t>flood)</a:t>
            </a:r>
            <a:r>
              <a:rPr sz="2131" spc="131" dirty="0">
                <a:latin typeface="Times New Roman"/>
                <a:cs typeface="Times New Roman"/>
              </a:rPr>
              <a:t> </a:t>
            </a:r>
            <a:r>
              <a:rPr sz="2131" dirty="0">
                <a:latin typeface="Times New Roman"/>
                <a:cs typeface="Times New Roman"/>
              </a:rPr>
              <a:t>of</a:t>
            </a:r>
            <a:r>
              <a:rPr sz="2131" spc="131" dirty="0">
                <a:latin typeface="Times New Roman"/>
                <a:cs typeface="Times New Roman"/>
              </a:rPr>
              <a:t> </a:t>
            </a:r>
            <a:r>
              <a:rPr sz="2131" spc="-41" dirty="0">
                <a:latin typeface="Times New Roman"/>
                <a:cs typeface="Times New Roman"/>
              </a:rPr>
              <a:t>low- </a:t>
            </a:r>
            <a:r>
              <a:rPr sz="2131" dirty="0">
                <a:latin typeface="Times New Roman"/>
                <a:cs typeface="Times New Roman"/>
              </a:rPr>
              <a:t>lying</a:t>
            </a:r>
            <a:r>
              <a:rPr sz="2131" spc="103" dirty="0">
                <a:latin typeface="Times New Roman"/>
                <a:cs typeface="Times New Roman"/>
              </a:rPr>
              <a:t> </a:t>
            </a:r>
            <a:r>
              <a:rPr sz="2131" dirty="0">
                <a:latin typeface="Times New Roman"/>
                <a:cs typeface="Times New Roman"/>
              </a:rPr>
              <a:t>areas</a:t>
            </a:r>
            <a:r>
              <a:rPr sz="2131" spc="103" dirty="0">
                <a:latin typeface="Times New Roman"/>
                <a:cs typeface="Times New Roman"/>
              </a:rPr>
              <a:t> </a:t>
            </a:r>
            <a:r>
              <a:rPr sz="2131" dirty="0">
                <a:latin typeface="Times New Roman"/>
                <a:cs typeface="Times New Roman"/>
              </a:rPr>
              <a:t>such</a:t>
            </a:r>
            <a:r>
              <a:rPr sz="2131" spc="103" dirty="0">
                <a:latin typeface="Times New Roman"/>
                <a:cs typeface="Times New Roman"/>
              </a:rPr>
              <a:t> </a:t>
            </a:r>
            <a:r>
              <a:rPr sz="2131" dirty="0">
                <a:latin typeface="Times New Roman"/>
                <a:cs typeface="Times New Roman"/>
              </a:rPr>
              <a:t>as</a:t>
            </a:r>
            <a:r>
              <a:rPr sz="2131" spc="82" dirty="0">
                <a:latin typeface="Times New Roman"/>
                <a:cs typeface="Times New Roman"/>
              </a:rPr>
              <a:t> </a:t>
            </a:r>
            <a:r>
              <a:rPr sz="2131" dirty="0">
                <a:latin typeface="Times New Roman"/>
                <a:cs typeface="Times New Roman"/>
              </a:rPr>
              <a:t>depressions,</a:t>
            </a:r>
            <a:r>
              <a:rPr sz="2131" spc="82" dirty="0">
                <a:latin typeface="Times New Roman"/>
                <a:cs typeface="Times New Roman"/>
              </a:rPr>
              <a:t> </a:t>
            </a:r>
            <a:r>
              <a:rPr sz="2131" dirty="0">
                <a:latin typeface="Times New Roman"/>
                <a:cs typeface="Times New Roman"/>
              </a:rPr>
              <a:t>dry</a:t>
            </a:r>
            <a:r>
              <a:rPr sz="2131" spc="100" dirty="0">
                <a:latin typeface="Times New Roman"/>
                <a:cs typeface="Times New Roman"/>
              </a:rPr>
              <a:t> </a:t>
            </a:r>
            <a:r>
              <a:rPr sz="2131" dirty="0">
                <a:latin typeface="Times New Roman"/>
                <a:cs typeface="Times New Roman"/>
              </a:rPr>
              <a:t>lakes,</a:t>
            </a:r>
            <a:r>
              <a:rPr sz="2131" spc="103" dirty="0">
                <a:latin typeface="Times New Roman"/>
                <a:cs typeface="Times New Roman"/>
              </a:rPr>
              <a:t> </a:t>
            </a:r>
            <a:r>
              <a:rPr sz="2131" dirty="0">
                <a:latin typeface="Times New Roman"/>
                <a:cs typeface="Times New Roman"/>
              </a:rPr>
              <a:t>etc.</a:t>
            </a:r>
            <a:r>
              <a:rPr sz="2131" spc="100" dirty="0">
                <a:latin typeface="Times New Roman"/>
                <a:cs typeface="Times New Roman"/>
              </a:rPr>
              <a:t> </a:t>
            </a:r>
            <a:r>
              <a:rPr sz="2131" dirty="0">
                <a:latin typeface="Times New Roman"/>
                <a:cs typeface="Times New Roman"/>
              </a:rPr>
              <a:t>due</a:t>
            </a:r>
            <a:r>
              <a:rPr sz="2131" spc="77" dirty="0">
                <a:latin typeface="Times New Roman"/>
                <a:cs typeface="Times New Roman"/>
              </a:rPr>
              <a:t> </a:t>
            </a:r>
            <a:r>
              <a:rPr sz="2131" dirty="0">
                <a:latin typeface="Times New Roman"/>
                <a:cs typeface="Times New Roman"/>
              </a:rPr>
              <a:t>to</a:t>
            </a:r>
            <a:r>
              <a:rPr sz="2131" spc="100" dirty="0">
                <a:latin typeface="Times New Roman"/>
                <a:cs typeface="Times New Roman"/>
              </a:rPr>
              <a:t> </a:t>
            </a:r>
            <a:r>
              <a:rPr sz="2131" dirty="0">
                <a:latin typeface="Times New Roman"/>
                <a:cs typeface="Times New Roman"/>
              </a:rPr>
              <a:t>extremely</a:t>
            </a:r>
            <a:r>
              <a:rPr sz="2131" spc="103" dirty="0">
                <a:latin typeface="Times New Roman"/>
                <a:cs typeface="Times New Roman"/>
              </a:rPr>
              <a:t> </a:t>
            </a:r>
            <a:r>
              <a:rPr sz="2131" dirty="0">
                <a:latin typeface="Times New Roman"/>
                <a:cs typeface="Times New Roman"/>
              </a:rPr>
              <a:t>heavy</a:t>
            </a:r>
            <a:r>
              <a:rPr sz="2131" spc="77" dirty="0">
                <a:latin typeface="Times New Roman"/>
                <a:cs typeface="Times New Roman"/>
              </a:rPr>
              <a:t> </a:t>
            </a:r>
            <a:r>
              <a:rPr sz="2131" spc="-9" dirty="0">
                <a:latin typeface="Times New Roman"/>
                <a:cs typeface="Times New Roman"/>
              </a:rPr>
              <a:t>rainfall </a:t>
            </a:r>
            <a:r>
              <a:rPr sz="2131" dirty="0">
                <a:latin typeface="Times New Roman"/>
                <a:cs typeface="Times New Roman"/>
              </a:rPr>
              <a:t>associated</a:t>
            </a:r>
            <a:r>
              <a:rPr sz="2131" spc="9" dirty="0">
                <a:latin typeface="Times New Roman"/>
                <a:cs typeface="Times New Roman"/>
              </a:rPr>
              <a:t> </a:t>
            </a:r>
            <a:r>
              <a:rPr sz="2131" dirty="0">
                <a:latin typeface="Times New Roman"/>
                <a:cs typeface="Times New Roman"/>
              </a:rPr>
              <a:t>with</a:t>
            </a:r>
            <a:r>
              <a:rPr sz="2131" spc="18" dirty="0">
                <a:latin typeface="Times New Roman"/>
                <a:cs typeface="Times New Roman"/>
              </a:rPr>
              <a:t> </a:t>
            </a:r>
            <a:r>
              <a:rPr sz="2131" dirty="0">
                <a:latin typeface="Times New Roman"/>
                <a:cs typeface="Times New Roman"/>
              </a:rPr>
              <a:t>severe</a:t>
            </a:r>
            <a:r>
              <a:rPr sz="2131" spc="27" dirty="0">
                <a:latin typeface="Times New Roman"/>
                <a:cs typeface="Times New Roman"/>
              </a:rPr>
              <a:t> </a:t>
            </a:r>
            <a:r>
              <a:rPr sz="2131" dirty="0">
                <a:latin typeface="Times New Roman"/>
                <a:cs typeface="Times New Roman"/>
              </a:rPr>
              <a:t>thunderstorms,</a:t>
            </a:r>
            <a:r>
              <a:rPr sz="2131" spc="18" dirty="0">
                <a:latin typeface="Times New Roman"/>
                <a:cs typeface="Times New Roman"/>
              </a:rPr>
              <a:t> </a:t>
            </a:r>
            <a:r>
              <a:rPr sz="2131" dirty="0">
                <a:latin typeface="Times New Roman"/>
                <a:cs typeface="Times New Roman"/>
              </a:rPr>
              <a:t>tropical</a:t>
            </a:r>
            <a:r>
              <a:rPr sz="2131" spc="23" dirty="0">
                <a:latin typeface="Times New Roman"/>
                <a:cs typeface="Times New Roman"/>
              </a:rPr>
              <a:t> </a:t>
            </a:r>
            <a:r>
              <a:rPr sz="2131" dirty="0">
                <a:latin typeface="Times New Roman"/>
                <a:cs typeface="Times New Roman"/>
              </a:rPr>
              <a:t>storm,</a:t>
            </a:r>
            <a:r>
              <a:rPr sz="2131" spc="18" dirty="0">
                <a:latin typeface="Times New Roman"/>
                <a:cs typeface="Times New Roman"/>
              </a:rPr>
              <a:t> </a:t>
            </a:r>
            <a:r>
              <a:rPr sz="2131" dirty="0">
                <a:latin typeface="Times New Roman"/>
                <a:cs typeface="Times New Roman"/>
              </a:rPr>
              <a:t>ice/snow</a:t>
            </a:r>
            <a:r>
              <a:rPr sz="2131" spc="36" dirty="0">
                <a:latin typeface="Times New Roman"/>
                <a:cs typeface="Times New Roman"/>
              </a:rPr>
              <a:t> </a:t>
            </a:r>
            <a:r>
              <a:rPr sz="2131" dirty="0">
                <a:latin typeface="Times New Roman"/>
                <a:cs typeface="Times New Roman"/>
              </a:rPr>
              <a:t>melting</a:t>
            </a:r>
            <a:r>
              <a:rPr sz="2131" spc="63" dirty="0">
                <a:latin typeface="Times New Roman"/>
                <a:cs typeface="Times New Roman"/>
              </a:rPr>
              <a:t> </a:t>
            </a:r>
            <a:r>
              <a:rPr sz="2131" spc="-18" dirty="0">
                <a:latin typeface="Times New Roman"/>
                <a:cs typeface="Times New Roman"/>
              </a:rPr>
              <a:t>etc.</a:t>
            </a:r>
            <a:endParaRPr sz="2131">
              <a:latin typeface="Times New Roman"/>
              <a:cs typeface="Times New Roman"/>
            </a:endParaRPr>
          </a:p>
          <a:p>
            <a:pPr marL="192323" marR="5182" indent="-181383" algn="just">
              <a:lnSpc>
                <a:spcPct val="120800"/>
              </a:lnSpc>
              <a:spcBef>
                <a:spcPts val="798"/>
              </a:spcBef>
              <a:buChar char="✓"/>
              <a:tabLst>
                <a:tab pos="192323" algn="l"/>
                <a:tab pos="353552" algn="l"/>
              </a:tabLst>
            </a:pPr>
            <a:r>
              <a:rPr sz="2131" dirty="0">
                <a:latin typeface="Times New Roman"/>
                <a:cs typeface="Times New Roman"/>
              </a:rPr>
              <a:t>	It</a:t>
            </a:r>
            <a:r>
              <a:rPr sz="2131" spc="159" dirty="0">
                <a:latin typeface="Times New Roman"/>
                <a:cs typeface="Times New Roman"/>
              </a:rPr>
              <a:t> </a:t>
            </a:r>
            <a:r>
              <a:rPr sz="2131" dirty="0">
                <a:latin typeface="Times New Roman"/>
                <a:cs typeface="Times New Roman"/>
              </a:rPr>
              <a:t>is</a:t>
            </a:r>
            <a:r>
              <a:rPr sz="2131" spc="150" dirty="0">
                <a:latin typeface="Times New Roman"/>
                <a:cs typeface="Times New Roman"/>
              </a:rPr>
              <a:t> </a:t>
            </a:r>
            <a:r>
              <a:rPr sz="2131" dirty="0">
                <a:latin typeface="Times New Roman"/>
                <a:cs typeface="Times New Roman"/>
              </a:rPr>
              <a:t>characterized</a:t>
            </a:r>
            <a:r>
              <a:rPr sz="2131" spc="154" dirty="0">
                <a:latin typeface="Times New Roman"/>
                <a:cs typeface="Times New Roman"/>
              </a:rPr>
              <a:t> </a:t>
            </a:r>
            <a:r>
              <a:rPr sz="2131" dirty="0">
                <a:latin typeface="Times New Roman"/>
                <a:cs typeface="Times New Roman"/>
              </a:rPr>
              <a:t>by</a:t>
            </a:r>
            <a:r>
              <a:rPr sz="2131" spc="154" dirty="0">
                <a:latin typeface="Times New Roman"/>
                <a:cs typeface="Times New Roman"/>
              </a:rPr>
              <a:t> </a:t>
            </a:r>
            <a:r>
              <a:rPr sz="2131" dirty="0">
                <a:latin typeface="Times New Roman"/>
                <a:cs typeface="Times New Roman"/>
              </a:rPr>
              <a:t>an</a:t>
            </a:r>
            <a:r>
              <a:rPr sz="2131" spc="172" dirty="0">
                <a:latin typeface="Times New Roman"/>
                <a:cs typeface="Times New Roman"/>
              </a:rPr>
              <a:t> </a:t>
            </a:r>
            <a:r>
              <a:rPr sz="2131" dirty="0">
                <a:latin typeface="Times New Roman"/>
                <a:cs typeface="Times New Roman"/>
              </a:rPr>
              <a:t>intense,</a:t>
            </a:r>
            <a:r>
              <a:rPr sz="2131" spc="150" dirty="0">
                <a:latin typeface="Times New Roman"/>
                <a:cs typeface="Times New Roman"/>
              </a:rPr>
              <a:t> </a:t>
            </a:r>
            <a:r>
              <a:rPr sz="2131" dirty="0">
                <a:latin typeface="Times New Roman"/>
                <a:cs typeface="Times New Roman"/>
              </a:rPr>
              <a:t>high</a:t>
            </a:r>
            <a:r>
              <a:rPr sz="2131" spc="154" dirty="0">
                <a:latin typeface="Times New Roman"/>
                <a:cs typeface="Times New Roman"/>
              </a:rPr>
              <a:t> </a:t>
            </a:r>
            <a:r>
              <a:rPr sz="2131" dirty="0">
                <a:latin typeface="Times New Roman"/>
                <a:cs typeface="Times New Roman"/>
              </a:rPr>
              <a:t>velocity</a:t>
            </a:r>
            <a:r>
              <a:rPr sz="2131" spc="154" dirty="0">
                <a:latin typeface="Times New Roman"/>
                <a:cs typeface="Times New Roman"/>
              </a:rPr>
              <a:t> </a:t>
            </a:r>
            <a:r>
              <a:rPr sz="2131" dirty="0">
                <a:latin typeface="Times New Roman"/>
                <a:cs typeface="Times New Roman"/>
              </a:rPr>
              <a:t>torrent</a:t>
            </a:r>
            <a:r>
              <a:rPr sz="2131" spc="154" dirty="0">
                <a:latin typeface="Times New Roman"/>
                <a:cs typeface="Times New Roman"/>
              </a:rPr>
              <a:t> </a:t>
            </a:r>
            <a:r>
              <a:rPr sz="2131" dirty="0">
                <a:latin typeface="Times New Roman"/>
                <a:cs typeface="Times New Roman"/>
              </a:rPr>
              <a:t>of</a:t>
            </a:r>
            <a:r>
              <a:rPr sz="2131" spc="168" dirty="0">
                <a:latin typeface="Times New Roman"/>
                <a:cs typeface="Times New Roman"/>
              </a:rPr>
              <a:t> </a:t>
            </a:r>
            <a:r>
              <a:rPr sz="2131" dirty="0">
                <a:latin typeface="Times New Roman"/>
                <a:cs typeface="Times New Roman"/>
              </a:rPr>
              <a:t>water</a:t>
            </a:r>
            <a:r>
              <a:rPr sz="2131" spc="145" dirty="0">
                <a:latin typeface="Times New Roman"/>
                <a:cs typeface="Times New Roman"/>
              </a:rPr>
              <a:t> </a:t>
            </a:r>
            <a:r>
              <a:rPr sz="2131" dirty="0">
                <a:latin typeface="Times New Roman"/>
                <a:cs typeface="Times New Roman"/>
              </a:rPr>
              <a:t>that</a:t>
            </a:r>
            <a:r>
              <a:rPr sz="2131" spc="159" dirty="0">
                <a:latin typeface="Times New Roman"/>
                <a:cs typeface="Times New Roman"/>
              </a:rPr>
              <a:t> </a:t>
            </a:r>
            <a:r>
              <a:rPr sz="2131" dirty="0">
                <a:latin typeface="Times New Roman"/>
                <a:cs typeface="Times New Roman"/>
              </a:rPr>
              <a:t>occurs</a:t>
            </a:r>
            <a:r>
              <a:rPr sz="2131" spc="150" dirty="0">
                <a:latin typeface="Times New Roman"/>
                <a:cs typeface="Times New Roman"/>
              </a:rPr>
              <a:t> </a:t>
            </a:r>
            <a:r>
              <a:rPr sz="2131" spc="-95" dirty="0">
                <a:latin typeface="Times New Roman"/>
                <a:cs typeface="Times New Roman"/>
              </a:rPr>
              <a:t>in </a:t>
            </a:r>
            <a:r>
              <a:rPr sz="2131" dirty="0">
                <a:latin typeface="Times New Roman"/>
                <a:cs typeface="Times New Roman"/>
              </a:rPr>
              <a:t>an</a:t>
            </a:r>
            <a:r>
              <a:rPr sz="2131" spc="27" dirty="0">
                <a:latin typeface="Times New Roman"/>
                <a:cs typeface="Times New Roman"/>
              </a:rPr>
              <a:t> </a:t>
            </a:r>
            <a:r>
              <a:rPr sz="2131" dirty="0">
                <a:latin typeface="Times New Roman"/>
                <a:cs typeface="Times New Roman"/>
              </a:rPr>
              <a:t>existing river</a:t>
            </a:r>
            <a:r>
              <a:rPr sz="2131" spc="5" dirty="0">
                <a:latin typeface="Times New Roman"/>
                <a:cs typeface="Times New Roman"/>
              </a:rPr>
              <a:t> </a:t>
            </a:r>
            <a:r>
              <a:rPr sz="2131" dirty="0">
                <a:latin typeface="Times New Roman"/>
                <a:cs typeface="Times New Roman"/>
              </a:rPr>
              <a:t>channel</a:t>
            </a:r>
            <a:r>
              <a:rPr sz="2131" spc="36" dirty="0">
                <a:latin typeface="Times New Roman"/>
                <a:cs typeface="Times New Roman"/>
              </a:rPr>
              <a:t> </a:t>
            </a:r>
            <a:r>
              <a:rPr sz="2131" dirty="0">
                <a:latin typeface="Times New Roman"/>
                <a:cs typeface="Times New Roman"/>
              </a:rPr>
              <a:t>with</a:t>
            </a:r>
            <a:r>
              <a:rPr sz="2131" spc="18" dirty="0">
                <a:latin typeface="Times New Roman"/>
                <a:cs typeface="Times New Roman"/>
              </a:rPr>
              <a:t> </a:t>
            </a:r>
            <a:r>
              <a:rPr sz="2131" dirty="0">
                <a:latin typeface="Times New Roman"/>
                <a:cs typeface="Times New Roman"/>
              </a:rPr>
              <a:t>little</a:t>
            </a:r>
            <a:r>
              <a:rPr sz="2131" spc="5" dirty="0">
                <a:latin typeface="Times New Roman"/>
                <a:cs typeface="Times New Roman"/>
              </a:rPr>
              <a:t> </a:t>
            </a:r>
            <a:r>
              <a:rPr sz="2131" dirty="0">
                <a:latin typeface="Times New Roman"/>
                <a:cs typeface="Times New Roman"/>
              </a:rPr>
              <a:t>or</a:t>
            </a:r>
            <a:r>
              <a:rPr sz="2131" spc="27" dirty="0">
                <a:latin typeface="Times New Roman"/>
                <a:cs typeface="Times New Roman"/>
              </a:rPr>
              <a:t> </a:t>
            </a:r>
            <a:r>
              <a:rPr sz="2131" dirty="0">
                <a:latin typeface="Times New Roman"/>
                <a:cs typeface="Times New Roman"/>
              </a:rPr>
              <a:t>no</a:t>
            </a:r>
            <a:r>
              <a:rPr sz="2131" spc="27" dirty="0">
                <a:latin typeface="Times New Roman"/>
                <a:cs typeface="Times New Roman"/>
              </a:rPr>
              <a:t> </a:t>
            </a:r>
            <a:r>
              <a:rPr sz="2131" spc="-9" dirty="0">
                <a:latin typeface="Times New Roman"/>
                <a:cs typeface="Times New Roman"/>
              </a:rPr>
              <a:t>notice.</a:t>
            </a:r>
            <a:endParaRPr sz="2131">
              <a:latin typeface="Times New Roman"/>
              <a:cs typeface="Times New Roman"/>
            </a:endParaRPr>
          </a:p>
          <a:p>
            <a:pPr marL="192323" marR="5758" indent="-181383" algn="just">
              <a:lnSpc>
                <a:spcPct val="120900"/>
              </a:lnSpc>
              <a:spcBef>
                <a:spcPts val="788"/>
              </a:spcBef>
              <a:buChar char="✓"/>
              <a:tabLst>
                <a:tab pos="192323" algn="l"/>
                <a:tab pos="353552" algn="l"/>
              </a:tabLst>
            </a:pPr>
            <a:r>
              <a:rPr sz="2131" dirty="0">
                <a:latin typeface="Times New Roman"/>
                <a:cs typeface="Times New Roman"/>
              </a:rPr>
              <a:t>	Flash</a:t>
            </a:r>
            <a:r>
              <a:rPr sz="2131" spc="36" dirty="0">
                <a:latin typeface="Times New Roman"/>
                <a:cs typeface="Times New Roman"/>
              </a:rPr>
              <a:t> </a:t>
            </a:r>
            <a:r>
              <a:rPr sz="2131" dirty="0">
                <a:latin typeface="Times New Roman"/>
                <a:cs typeface="Times New Roman"/>
              </a:rPr>
              <a:t>Floods</a:t>
            </a:r>
            <a:r>
              <a:rPr sz="2131" spc="45" dirty="0">
                <a:latin typeface="Times New Roman"/>
                <a:cs typeface="Times New Roman"/>
              </a:rPr>
              <a:t> </a:t>
            </a:r>
            <a:r>
              <a:rPr sz="2131" dirty="0">
                <a:latin typeface="Times New Roman"/>
                <a:cs typeface="Times New Roman"/>
              </a:rPr>
              <a:t>are</a:t>
            </a:r>
            <a:r>
              <a:rPr sz="2131" spc="36" dirty="0">
                <a:latin typeface="Times New Roman"/>
                <a:cs typeface="Times New Roman"/>
              </a:rPr>
              <a:t> </a:t>
            </a:r>
            <a:r>
              <a:rPr sz="2131" dirty="0">
                <a:latin typeface="Times New Roman"/>
                <a:cs typeface="Times New Roman"/>
              </a:rPr>
              <a:t>very</a:t>
            </a:r>
            <a:r>
              <a:rPr sz="2131" spc="45" dirty="0">
                <a:latin typeface="Times New Roman"/>
                <a:cs typeface="Times New Roman"/>
              </a:rPr>
              <a:t> </a:t>
            </a:r>
            <a:r>
              <a:rPr sz="2131" dirty="0">
                <a:latin typeface="Times New Roman"/>
                <a:cs typeface="Times New Roman"/>
              </a:rPr>
              <a:t>dangerous</a:t>
            </a:r>
            <a:r>
              <a:rPr sz="2131" spc="27" dirty="0">
                <a:latin typeface="Times New Roman"/>
                <a:cs typeface="Times New Roman"/>
              </a:rPr>
              <a:t> </a:t>
            </a:r>
            <a:r>
              <a:rPr sz="2131" dirty="0">
                <a:latin typeface="Times New Roman"/>
                <a:cs typeface="Times New Roman"/>
              </a:rPr>
              <a:t>and</a:t>
            </a:r>
            <a:r>
              <a:rPr sz="2131" spc="45" dirty="0">
                <a:latin typeface="Times New Roman"/>
                <a:cs typeface="Times New Roman"/>
              </a:rPr>
              <a:t> </a:t>
            </a:r>
            <a:r>
              <a:rPr sz="2131" dirty="0">
                <a:latin typeface="Times New Roman"/>
                <a:cs typeface="Times New Roman"/>
              </a:rPr>
              <a:t>destructive</a:t>
            </a:r>
            <a:r>
              <a:rPr sz="2131" spc="36" dirty="0">
                <a:latin typeface="Times New Roman"/>
                <a:cs typeface="Times New Roman"/>
              </a:rPr>
              <a:t> </a:t>
            </a:r>
            <a:r>
              <a:rPr sz="2131" dirty="0">
                <a:latin typeface="Times New Roman"/>
                <a:cs typeface="Times New Roman"/>
              </a:rPr>
              <a:t>not</a:t>
            </a:r>
            <a:r>
              <a:rPr sz="2131" spc="50" dirty="0">
                <a:latin typeface="Times New Roman"/>
                <a:cs typeface="Times New Roman"/>
              </a:rPr>
              <a:t> </a:t>
            </a:r>
            <a:r>
              <a:rPr sz="2131" dirty="0">
                <a:latin typeface="Times New Roman"/>
                <a:cs typeface="Times New Roman"/>
              </a:rPr>
              <a:t>only</a:t>
            </a:r>
            <a:r>
              <a:rPr sz="2131" spc="45" dirty="0">
                <a:latin typeface="Times New Roman"/>
                <a:cs typeface="Times New Roman"/>
              </a:rPr>
              <a:t> </a:t>
            </a:r>
            <a:r>
              <a:rPr sz="2131" dirty="0">
                <a:latin typeface="Times New Roman"/>
                <a:cs typeface="Times New Roman"/>
              </a:rPr>
              <a:t>because</a:t>
            </a:r>
            <a:r>
              <a:rPr sz="2131" spc="36" dirty="0">
                <a:latin typeface="Times New Roman"/>
                <a:cs typeface="Times New Roman"/>
              </a:rPr>
              <a:t> </a:t>
            </a:r>
            <a:r>
              <a:rPr sz="2131" dirty="0">
                <a:latin typeface="Times New Roman"/>
                <a:cs typeface="Times New Roman"/>
              </a:rPr>
              <a:t>of</a:t>
            </a:r>
            <a:r>
              <a:rPr sz="2131" spc="59" dirty="0">
                <a:latin typeface="Times New Roman"/>
                <a:cs typeface="Times New Roman"/>
              </a:rPr>
              <a:t> </a:t>
            </a:r>
            <a:r>
              <a:rPr sz="2131" dirty="0">
                <a:latin typeface="Times New Roman"/>
                <a:cs typeface="Times New Roman"/>
              </a:rPr>
              <a:t>the</a:t>
            </a:r>
            <a:r>
              <a:rPr sz="2131" spc="36" dirty="0">
                <a:latin typeface="Times New Roman"/>
                <a:cs typeface="Times New Roman"/>
              </a:rPr>
              <a:t> </a:t>
            </a:r>
            <a:r>
              <a:rPr sz="2131" spc="-32" dirty="0">
                <a:latin typeface="Times New Roman"/>
                <a:cs typeface="Times New Roman"/>
              </a:rPr>
              <a:t>force </a:t>
            </a:r>
            <a:r>
              <a:rPr sz="2131" dirty="0">
                <a:latin typeface="Times New Roman"/>
                <a:cs typeface="Times New Roman"/>
              </a:rPr>
              <a:t>of</a:t>
            </a:r>
            <a:r>
              <a:rPr sz="2131" spc="86" dirty="0">
                <a:latin typeface="Times New Roman"/>
                <a:cs typeface="Times New Roman"/>
              </a:rPr>
              <a:t> </a:t>
            </a:r>
            <a:r>
              <a:rPr sz="2131" dirty="0">
                <a:latin typeface="Times New Roman"/>
                <a:cs typeface="Times New Roman"/>
              </a:rPr>
              <a:t>water,</a:t>
            </a:r>
            <a:r>
              <a:rPr sz="2131" spc="73" dirty="0">
                <a:latin typeface="Times New Roman"/>
                <a:cs typeface="Times New Roman"/>
              </a:rPr>
              <a:t> </a:t>
            </a:r>
            <a:r>
              <a:rPr sz="2131" dirty="0">
                <a:latin typeface="Times New Roman"/>
                <a:cs typeface="Times New Roman"/>
              </a:rPr>
              <a:t>but</a:t>
            </a:r>
            <a:r>
              <a:rPr sz="2131" spc="82" dirty="0">
                <a:latin typeface="Times New Roman"/>
                <a:cs typeface="Times New Roman"/>
              </a:rPr>
              <a:t> </a:t>
            </a:r>
            <a:r>
              <a:rPr sz="2131" dirty="0">
                <a:latin typeface="Times New Roman"/>
                <a:cs typeface="Times New Roman"/>
              </a:rPr>
              <a:t>also</a:t>
            </a:r>
            <a:r>
              <a:rPr sz="2131" spc="95" dirty="0">
                <a:latin typeface="Times New Roman"/>
                <a:cs typeface="Times New Roman"/>
              </a:rPr>
              <a:t> </a:t>
            </a:r>
            <a:r>
              <a:rPr sz="2131" dirty="0">
                <a:latin typeface="Times New Roman"/>
                <a:cs typeface="Times New Roman"/>
              </a:rPr>
              <a:t>it</a:t>
            </a:r>
            <a:r>
              <a:rPr sz="2131" spc="82" dirty="0">
                <a:latin typeface="Times New Roman"/>
                <a:cs typeface="Times New Roman"/>
              </a:rPr>
              <a:t> </a:t>
            </a:r>
            <a:r>
              <a:rPr sz="2131" dirty="0">
                <a:latin typeface="Times New Roman"/>
                <a:cs typeface="Times New Roman"/>
              </a:rPr>
              <a:t>can</a:t>
            </a:r>
            <a:r>
              <a:rPr sz="2131" spc="77" dirty="0">
                <a:latin typeface="Times New Roman"/>
                <a:cs typeface="Times New Roman"/>
              </a:rPr>
              <a:t> </a:t>
            </a:r>
            <a:r>
              <a:rPr sz="2131" dirty="0">
                <a:latin typeface="Times New Roman"/>
                <a:cs typeface="Times New Roman"/>
              </a:rPr>
              <a:t>roll</a:t>
            </a:r>
            <a:r>
              <a:rPr sz="2131" spc="100" dirty="0">
                <a:latin typeface="Times New Roman"/>
                <a:cs typeface="Times New Roman"/>
              </a:rPr>
              <a:t> </a:t>
            </a:r>
            <a:r>
              <a:rPr sz="2131" dirty="0">
                <a:latin typeface="Times New Roman"/>
                <a:cs typeface="Times New Roman"/>
              </a:rPr>
              <a:t>boulders,</a:t>
            </a:r>
            <a:r>
              <a:rPr sz="2131" spc="77" dirty="0">
                <a:latin typeface="Times New Roman"/>
                <a:cs typeface="Times New Roman"/>
              </a:rPr>
              <a:t> </a:t>
            </a:r>
            <a:r>
              <a:rPr sz="2131" dirty="0">
                <a:latin typeface="Times New Roman"/>
                <a:cs typeface="Times New Roman"/>
              </a:rPr>
              <a:t>tear</a:t>
            </a:r>
            <a:r>
              <a:rPr sz="2131" spc="91" dirty="0">
                <a:latin typeface="Times New Roman"/>
                <a:cs typeface="Times New Roman"/>
              </a:rPr>
              <a:t> </a:t>
            </a:r>
            <a:r>
              <a:rPr sz="2131" dirty="0">
                <a:latin typeface="Times New Roman"/>
                <a:cs typeface="Times New Roman"/>
              </a:rPr>
              <a:t>out</a:t>
            </a:r>
            <a:r>
              <a:rPr sz="2131" spc="103" dirty="0">
                <a:latin typeface="Times New Roman"/>
                <a:cs typeface="Times New Roman"/>
              </a:rPr>
              <a:t> </a:t>
            </a:r>
            <a:r>
              <a:rPr sz="2131" dirty="0">
                <a:latin typeface="Times New Roman"/>
                <a:cs typeface="Times New Roman"/>
              </a:rPr>
              <a:t>trees,</a:t>
            </a:r>
            <a:r>
              <a:rPr sz="2131" spc="77" dirty="0">
                <a:latin typeface="Times New Roman"/>
                <a:cs typeface="Times New Roman"/>
              </a:rPr>
              <a:t> </a:t>
            </a:r>
            <a:r>
              <a:rPr sz="2131" dirty="0">
                <a:latin typeface="Times New Roman"/>
                <a:cs typeface="Times New Roman"/>
              </a:rPr>
              <a:t>the</a:t>
            </a:r>
            <a:r>
              <a:rPr sz="2131" spc="68" dirty="0">
                <a:latin typeface="Times New Roman"/>
                <a:cs typeface="Times New Roman"/>
              </a:rPr>
              <a:t> </a:t>
            </a:r>
            <a:r>
              <a:rPr sz="2131" dirty="0">
                <a:latin typeface="Times New Roman"/>
                <a:cs typeface="Times New Roman"/>
              </a:rPr>
              <a:t>tearing/hurtling</a:t>
            </a:r>
            <a:r>
              <a:rPr sz="2131" spc="77" dirty="0">
                <a:latin typeface="Times New Roman"/>
                <a:cs typeface="Times New Roman"/>
              </a:rPr>
              <a:t> </a:t>
            </a:r>
            <a:r>
              <a:rPr sz="2131" spc="-9" dirty="0">
                <a:latin typeface="Times New Roman"/>
                <a:cs typeface="Times New Roman"/>
              </a:rPr>
              <a:t>debris </a:t>
            </a:r>
            <a:r>
              <a:rPr sz="2131" dirty="0">
                <a:latin typeface="Times New Roman"/>
                <a:cs typeface="Times New Roman"/>
              </a:rPr>
              <a:t>often</a:t>
            </a:r>
            <a:r>
              <a:rPr sz="2131" spc="-23" dirty="0">
                <a:latin typeface="Times New Roman"/>
                <a:cs typeface="Times New Roman"/>
              </a:rPr>
              <a:t> </a:t>
            </a:r>
            <a:r>
              <a:rPr sz="2131" dirty="0">
                <a:latin typeface="Times New Roman"/>
                <a:cs typeface="Times New Roman"/>
              </a:rPr>
              <a:t>swept</a:t>
            </a:r>
            <a:r>
              <a:rPr sz="2131" spc="18" dirty="0">
                <a:latin typeface="Times New Roman"/>
                <a:cs typeface="Times New Roman"/>
              </a:rPr>
              <a:t> </a:t>
            </a:r>
            <a:r>
              <a:rPr sz="2131" dirty="0">
                <a:latin typeface="Times New Roman"/>
                <a:cs typeface="Times New Roman"/>
              </a:rPr>
              <a:t>up</a:t>
            </a:r>
            <a:r>
              <a:rPr sz="2131" spc="9" dirty="0">
                <a:latin typeface="Times New Roman"/>
                <a:cs typeface="Times New Roman"/>
              </a:rPr>
              <a:t> </a:t>
            </a:r>
            <a:r>
              <a:rPr sz="2131" dirty="0">
                <a:latin typeface="Times New Roman"/>
                <a:cs typeface="Times New Roman"/>
              </a:rPr>
              <a:t>in</a:t>
            </a:r>
            <a:r>
              <a:rPr sz="2131" spc="9" dirty="0">
                <a:latin typeface="Times New Roman"/>
                <a:cs typeface="Times New Roman"/>
              </a:rPr>
              <a:t> </a:t>
            </a:r>
            <a:r>
              <a:rPr sz="2131" dirty="0">
                <a:latin typeface="Times New Roman"/>
                <a:cs typeface="Times New Roman"/>
              </a:rPr>
              <a:t>the</a:t>
            </a:r>
            <a:r>
              <a:rPr sz="2131" spc="27" dirty="0">
                <a:latin typeface="Times New Roman"/>
                <a:cs typeface="Times New Roman"/>
              </a:rPr>
              <a:t> </a:t>
            </a:r>
            <a:r>
              <a:rPr sz="2131" spc="-9" dirty="0">
                <a:latin typeface="Times New Roman"/>
                <a:cs typeface="Times New Roman"/>
              </a:rPr>
              <a:t>flow,</a:t>
            </a:r>
            <a:r>
              <a:rPr sz="2131" spc="-14" dirty="0">
                <a:latin typeface="Times New Roman"/>
                <a:cs typeface="Times New Roman"/>
              </a:rPr>
              <a:t> </a:t>
            </a:r>
            <a:r>
              <a:rPr sz="2131" dirty="0">
                <a:latin typeface="Times New Roman"/>
                <a:cs typeface="Times New Roman"/>
              </a:rPr>
              <a:t>destroy</a:t>
            </a:r>
            <a:r>
              <a:rPr sz="2131" spc="9" dirty="0">
                <a:latin typeface="Times New Roman"/>
                <a:cs typeface="Times New Roman"/>
              </a:rPr>
              <a:t> </a:t>
            </a:r>
            <a:r>
              <a:rPr sz="2131" dirty="0">
                <a:latin typeface="Times New Roman"/>
                <a:cs typeface="Times New Roman"/>
              </a:rPr>
              <a:t>buildings,</a:t>
            </a:r>
            <a:r>
              <a:rPr sz="2131" spc="-32" dirty="0">
                <a:latin typeface="Times New Roman"/>
                <a:cs typeface="Times New Roman"/>
              </a:rPr>
              <a:t> </a:t>
            </a:r>
            <a:r>
              <a:rPr sz="2131" dirty="0">
                <a:latin typeface="Times New Roman"/>
                <a:cs typeface="Times New Roman"/>
              </a:rPr>
              <a:t>scour</a:t>
            </a:r>
            <a:r>
              <a:rPr sz="2131" spc="9" dirty="0">
                <a:latin typeface="Times New Roman"/>
                <a:cs typeface="Times New Roman"/>
              </a:rPr>
              <a:t> </a:t>
            </a:r>
            <a:r>
              <a:rPr sz="2131" dirty="0">
                <a:latin typeface="Times New Roman"/>
                <a:cs typeface="Times New Roman"/>
              </a:rPr>
              <a:t>out</a:t>
            </a:r>
            <a:r>
              <a:rPr sz="2131" spc="-5" dirty="0">
                <a:latin typeface="Times New Roman"/>
                <a:cs typeface="Times New Roman"/>
              </a:rPr>
              <a:t> </a:t>
            </a:r>
            <a:r>
              <a:rPr sz="2131" dirty="0">
                <a:latin typeface="Times New Roman"/>
                <a:cs typeface="Times New Roman"/>
              </a:rPr>
              <a:t>channels</a:t>
            </a:r>
            <a:r>
              <a:rPr sz="2131" spc="36" dirty="0">
                <a:latin typeface="Times New Roman"/>
                <a:cs typeface="Times New Roman"/>
              </a:rPr>
              <a:t> </a:t>
            </a:r>
            <a:r>
              <a:rPr sz="2131" spc="-18" dirty="0">
                <a:latin typeface="Times New Roman"/>
                <a:cs typeface="Times New Roman"/>
              </a:rPr>
              <a:t>etc.</a:t>
            </a:r>
            <a:endParaRPr sz="2131">
              <a:latin typeface="Times New Roman"/>
              <a:cs typeface="Times New Roman"/>
            </a:endParaRPr>
          </a:p>
          <a:p>
            <a:pPr marL="192323" marR="5182" indent="-181383" algn="just">
              <a:lnSpc>
                <a:spcPct val="120900"/>
              </a:lnSpc>
              <a:spcBef>
                <a:spcPts val="807"/>
              </a:spcBef>
              <a:buChar char="✓"/>
              <a:tabLst>
                <a:tab pos="192323" algn="l"/>
                <a:tab pos="353552" algn="l"/>
              </a:tabLst>
            </a:pPr>
            <a:r>
              <a:rPr sz="2131" dirty="0">
                <a:latin typeface="Times New Roman"/>
                <a:cs typeface="Times New Roman"/>
              </a:rPr>
              <a:t>	Planting</a:t>
            </a:r>
            <a:r>
              <a:rPr sz="2131" spc="218" dirty="0">
                <a:latin typeface="Times New Roman"/>
                <a:cs typeface="Times New Roman"/>
              </a:rPr>
              <a:t> </a:t>
            </a:r>
            <a:r>
              <a:rPr sz="2131" dirty="0">
                <a:latin typeface="Times New Roman"/>
                <a:cs typeface="Times New Roman"/>
              </a:rPr>
              <a:t>vegetations</a:t>
            </a:r>
            <a:r>
              <a:rPr sz="2131" spc="213" dirty="0">
                <a:latin typeface="Times New Roman"/>
                <a:cs typeface="Times New Roman"/>
              </a:rPr>
              <a:t> </a:t>
            </a:r>
            <a:r>
              <a:rPr sz="2131" dirty="0">
                <a:latin typeface="Times New Roman"/>
                <a:cs typeface="Times New Roman"/>
              </a:rPr>
              <a:t>to</a:t>
            </a:r>
            <a:r>
              <a:rPr sz="2131" spc="218" dirty="0">
                <a:latin typeface="Times New Roman"/>
                <a:cs typeface="Times New Roman"/>
              </a:rPr>
              <a:t> </a:t>
            </a:r>
            <a:r>
              <a:rPr sz="2131" dirty="0">
                <a:latin typeface="Times New Roman"/>
                <a:cs typeface="Times New Roman"/>
              </a:rPr>
              <a:t>retain</a:t>
            </a:r>
            <a:r>
              <a:rPr sz="2131" spc="218" dirty="0">
                <a:latin typeface="Times New Roman"/>
                <a:cs typeface="Times New Roman"/>
              </a:rPr>
              <a:t> </a:t>
            </a:r>
            <a:r>
              <a:rPr sz="2131" dirty="0">
                <a:latin typeface="Times New Roman"/>
                <a:cs typeface="Times New Roman"/>
              </a:rPr>
              <a:t>extra</a:t>
            </a:r>
            <a:r>
              <a:rPr sz="2131" spc="208" dirty="0">
                <a:latin typeface="Times New Roman"/>
                <a:cs typeface="Times New Roman"/>
              </a:rPr>
              <a:t> </a:t>
            </a:r>
            <a:r>
              <a:rPr sz="2131" dirty="0">
                <a:latin typeface="Times New Roman"/>
                <a:cs typeface="Times New Roman"/>
              </a:rPr>
              <a:t>water</a:t>
            </a:r>
            <a:r>
              <a:rPr sz="2131" spc="204" dirty="0">
                <a:latin typeface="Times New Roman"/>
                <a:cs typeface="Times New Roman"/>
              </a:rPr>
              <a:t> </a:t>
            </a:r>
            <a:r>
              <a:rPr sz="2131" dirty="0">
                <a:latin typeface="Times New Roman"/>
                <a:cs typeface="Times New Roman"/>
              </a:rPr>
              <a:t>and</a:t>
            </a:r>
            <a:r>
              <a:rPr sz="2131" spc="218" dirty="0">
                <a:latin typeface="Times New Roman"/>
                <a:cs typeface="Times New Roman"/>
              </a:rPr>
              <a:t> </a:t>
            </a:r>
            <a:r>
              <a:rPr sz="2131" dirty="0">
                <a:latin typeface="Times New Roman"/>
                <a:cs typeface="Times New Roman"/>
              </a:rPr>
              <a:t>construction</a:t>
            </a:r>
            <a:r>
              <a:rPr sz="2131" spc="195" dirty="0">
                <a:latin typeface="Times New Roman"/>
                <a:cs typeface="Times New Roman"/>
              </a:rPr>
              <a:t> </a:t>
            </a:r>
            <a:r>
              <a:rPr sz="2131" dirty="0">
                <a:latin typeface="Times New Roman"/>
                <a:cs typeface="Times New Roman"/>
              </a:rPr>
              <a:t>of</a:t>
            </a:r>
            <a:r>
              <a:rPr sz="2131" spc="204" dirty="0">
                <a:latin typeface="Times New Roman"/>
                <a:cs typeface="Times New Roman"/>
              </a:rPr>
              <a:t> </a:t>
            </a:r>
            <a:r>
              <a:rPr sz="2131" dirty="0">
                <a:latin typeface="Times New Roman"/>
                <a:cs typeface="Times New Roman"/>
              </a:rPr>
              <a:t>floodways</a:t>
            </a:r>
            <a:r>
              <a:rPr sz="2131" spc="218" dirty="0">
                <a:latin typeface="Times New Roman"/>
                <a:cs typeface="Times New Roman"/>
              </a:rPr>
              <a:t> </a:t>
            </a:r>
            <a:r>
              <a:rPr sz="2131" spc="-63" dirty="0">
                <a:latin typeface="Times New Roman"/>
                <a:cs typeface="Times New Roman"/>
              </a:rPr>
              <a:t>can </a:t>
            </a:r>
            <a:r>
              <a:rPr sz="2131" dirty="0">
                <a:latin typeface="Times New Roman"/>
                <a:cs typeface="Times New Roman"/>
              </a:rPr>
              <a:t>be</a:t>
            </a:r>
            <a:r>
              <a:rPr sz="2131" spc="5" dirty="0">
                <a:latin typeface="Times New Roman"/>
                <a:cs typeface="Times New Roman"/>
              </a:rPr>
              <a:t> </a:t>
            </a:r>
            <a:r>
              <a:rPr sz="2131" dirty="0">
                <a:latin typeface="Times New Roman"/>
                <a:cs typeface="Times New Roman"/>
              </a:rPr>
              <a:t>used</a:t>
            </a:r>
            <a:r>
              <a:rPr sz="2131" spc="9" dirty="0">
                <a:latin typeface="Times New Roman"/>
                <a:cs typeface="Times New Roman"/>
              </a:rPr>
              <a:t> </a:t>
            </a:r>
            <a:r>
              <a:rPr sz="2131" dirty="0">
                <a:latin typeface="Times New Roman"/>
                <a:cs typeface="Times New Roman"/>
              </a:rPr>
              <a:t>to</a:t>
            </a:r>
            <a:r>
              <a:rPr sz="2131" spc="-14" dirty="0">
                <a:latin typeface="Times New Roman"/>
                <a:cs typeface="Times New Roman"/>
              </a:rPr>
              <a:t> </a:t>
            </a:r>
            <a:r>
              <a:rPr sz="2131" dirty="0">
                <a:latin typeface="Times New Roman"/>
                <a:cs typeface="Times New Roman"/>
              </a:rPr>
              <a:t>control</a:t>
            </a:r>
            <a:r>
              <a:rPr sz="2131" spc="5" dirty="0">
                <a:latin typeface="Times New Roman"/>
                <a:cs typeface="Times New Roman"/>
              </a:rPr>
              <a:t> </a:t>
            </a:r>
            <a:r>
              <a:rPr sz="2131" dirty="0">
                <a:latin typeface="Times New Roman"/>
                <a:cs typeface="Times New Roman"/>
              </a:rPr>
              <a:t>of</a:t>
            </a:r>
            <a:r>
              <a:rPr sz="2131" spc="27" dirty="0">
                <a:latin typeface="Times New Roman"/>
                <a:cs typeface="Times New Roman"/>
              </a:rPr>
              <a:t> </a:t>
            </a:r>
            <a:r>
              <a:rPr sz="2131" dirty="0">
                <a:latin typeface="Times New Roman"/>
                <a:cs typeface="Times New Roman"/>
              </a:rPr>
              <a:t>such</a:t>
            </a:r>
            <a:r>
              <a:rPr sz="2131" spc="14" dirty="0">
                <a:latin typeface="Times New Roman"/>
                <a:cs typeface="Times New Roman"/>
              </a:rPr>
              <a:t> </a:t>
            </a:r>
            <a:r>
              <a:rPr sz="2131" spc="-9" dirty="0">
                <a:latin typeface="Times New Roman"/>
                <a:cs typeface="Times New Roman"/>
              </a:rPr>
              <a:t>floods.</a:t>
            </a:r>
            <a:endParaRPr sz="2131">
              <a:latin typeface="Times New Roman"/>
              <a:cs typeface="Times New Roman"/>
            </a:endParaRPr>
          </a:p>
        </p:txBody>
      </p:sp>
      <p:sp>
        <p:nvSpPr>
          <p:cNvPr id="8" name="object 8"/>
          <p:cNvSpPr txBox="1">
            <a:spLocks noGrp="1"/>
          </p:cNvSpPr>
          <p:nvPr>
            <p:ph type="sldNum" sz="quarter" idx="7"/>
          </p:nvPr>
        </p:nvSpPr>
        <p:spPr>
          <a:xfrm>
            <a:off x="9655592" y="6438383"/>
            <a:ext cx="269270" cy="161616"/>
          </a:xfrm>
          <a:prstGeom prst="rect">
            <a:avLst/>
          </a:prstGeom>
        </p:spPr>
        <p:txBody>
          <a:bodyPr vert="horz" wrap="square" lIns="0" tIns="0" rIns="0" bIns="0" rtlCol="0">
            <a:spAutoFit/>
          </a:bodyPr>
          <a:lstStyle>
            <a:defPPr>
              <a:defRPr kern="0"/>
            </a:defPPr>
            <a:lvl1pPr>
              <a:defRPr sz="1050" b="0" i="0">
                <a:solidFill>
                  <a:srgbClr val="898989"/>
                </a:solidFill>
                <a:latin typeface="Carlito"/>
                <a:cs typeface="Carlito"/>
              </a:defRPr>
            </a:lvl1pPr>
          </a:lstStyle>
          <a:p>
            <a:pPr marL="149860">
              <a:lnSpc>
                <a:spcPts val="1115"/>
              </a:lnSpc>
            </a:pPr>
            <a:fld id="{81D60167-4931-47E6-BA6A-407CBD079E47}" type="slidenum">
              <a:rPr lang="en-US" spc="-50" smtClean="0"/>
              <a:pPr marL="149860">
                <a:lnSpc>
                  <a:spcPts val="1115"/>
                </a:lnSpc>
              </a:pPr>
              <a:t>87</a:t>
            </a:fld>
            <a:endParaRPr spc="-23" dirty="0"/>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3909270" y="877548"/>
            <a:ext cx="4130923" cy="555665"/>
            <a:chOff x="2935223" y="967740"/>
            <a:chExt cx="4555490" cy="612775"/>
          </a:xfrm>
        </p:grpSpPr>
        <p:sp>
          <p:nvSpPr>
            <p:cNvPr id="3" name="object 3"/>
            <p:cNvSpPr/>
            <p:nvPr/>
          </p:nvSpPr>
          <p:spPr>
            <a:xfrm>
              <a:off x="2941319" y="973836"/>
              <a:ext cx="4543425" cy="601980"/>
            </a:xfrm>
            <a:custGeom>
              <a:avLst/>
              <a:gdLst/>
              <a:ahLst/>
              <a:cxnLst/>
              <a:rect l="l" t="t" r="r" b="b"/>
              <a:pathLst>
                <a:path w="4543425" h="601980">
                  <a:moveTo>
                    <a:pt x="4543043" y="601980"/>
                  </a:moveTo>
                  <a:lnTo>
                    <a:pt x="0" y="601980"/>
                  </a:lnTo>
                  <a:lnTo>
                    <a:pt x="0" y="0"/>
                  </a:lnTo>
                  <a:lnTo>
                    <a:pt x="4543043" y="0"/>
                  </a:lnTo>
                  <a:lnTo>
                    <a:pt x="4543043" y="601980"/>
                  </a:lnTo>
                  <a:close/>
                </a:path>
              </a:pathLst>
            </a:custGeom>
            <a:solidFill>
              <a:srgbClr val="ED7C31"/>
            </a:solidFill>
          </p:spPr>
          <p:txBody>
            <a:bodyPr wrap="square" lIns="0" tIns="0" rIns="0" bIns="0" rtlCol="0"/>
            <a:lstStyle/>
            <a:p>
              <a:endParaRPr sz="1632"/>
            </a:p>
          </p:txBody>
        </p:sp>
        <p:sp>
          <p:nvSpPr>
            <p:cNvPr id="4" name="object 4"/>
            <p:cNvSpPr/>
            <p:nvPr/>
          </p:nvSpPr>
          <p:spPr>
            <a:xfrm>
              <a:off x="2935223" y="967740"/>
              <a:ext cx="4555490" cy="612775"/>
            </a:xfrm>
            <a:custGeom>
              <a:avLst/>
              <a:gdLst/>
              <a:ahLst/>
              <a:cxnLst/>
              <a:rect l="l" t="t" r="r" b="b"/>
              <a:pathLst>
                <a:path w="4555490" h="612775">
                  <a:moveTo>
                    <a:pt x="4555236" y="612648"/>
                  </a:moveTo>
                  <a:lnTo>
                    <a:pt x="0" y="612648"/>
                  </a:lnTo>
                  <a:lnTo>
                    <a:pt x="0" y="0"/>
                  </a:lnTo>
                  <a:lnTo>
                    <a:pt x="4555236" y="0"/>
                  </a:lnTo>
                  <a:lnTo>
                    <a:pt x="4555236" y="6096"/>
                  </a:lnTo>
                  <a:lnTo>
                    <a:pt x="10668" y="6096"/>
                  </a:lnTo>
                  <a:lnTo>
                    <a:pt x="6096" y="12192"/>
                  </a:lnTo>
                  <a:lnTo>
                    <a:pt x="10668" y="12192"/>
                  </a:lnTo>
                  <a:lnTo>
                    <a:pt x="10668" y="601980"/>
                  </a:lnTo>
                  <a:lnTo>
                    <a:pt x="6096" y="601980"/>
                  </a:lnTo>
                  <a:lnTo>
                    <a:pt x="10668" y="608076"/>
                  </a:lnTo>
                  <a:lnTo>
                    <a:pt x="4555236" y="608076"/>
                  </a:lnTo>
                  <a:lnTo>
                    <a:pt x="4555236" y="612648"/>
                  </a:lnTo>
                  <a:close/>
                </a:path>
                <a:path w="4555490" h="612775">
                  <a:moveTo>
                    <a:pt x="10668" y="12192"/>
                  </a:moveTo>
                  <a:lnTo>
                    <a:pt x="6096" y="12192"/>
                  </a:lnTo>
                  <a:lnTo>
                    <a:pt x="10668" y="6096"/>
                  </a:lnTo>
                  <a:lnTo>
                    <a:pt x="10668" y="12192"/>
                  </a:lnTo>
                  <a:close/>
                </a:path>
                <a:path w="4555490" h="612775">
                  <a:moveTo>
                    <a:pt x="4544568" y="12192"/>
                  </a:moveTo>
                  <a:lnTo>
                    <a:pt x="10668" y="12192"/>
                  </a:lnTo>
                  <a:lnTo>
                    <a:pt x="10668" y="6096"/>
                  </a:lnTo>
                  <a:lnTo>
                    <a:pt x="4544568" y="6096"/>
                  </a:lnTo>
                  <a:lnTo>
                    <a:pt x="4544568" y="12192"/>
                  </a:lnTo>
                  <a:close/>
                </a:path>
                <a:path w="4555490" h="612775">
                  <a:moveTo>
                    <a:pt x="4544568" y="608076"/>
                  </a:moveTo>
                  <a:lnTo>
                    <a:pt x="4544568" y="6096"/>
                  </a:lnTo>
                  <a:lnTo>
                    <a:pt x="4549140" y="12192"/>
                  </a:lnTo>
                  <a:lnTo>
                    <a:pt x="4555236" y="12192"/>
                  </a:lnTo>
                  <a:lnTo>
                    <a:pt x="4555236" y="601980"/>
                  </a:lnTo>
                  <a:lnTo>
                    <a:pt x="4549140" y="601980"/>
                  </a:lnTo>
                  <a:lnTo>
                    <a:pt x="4544568" y="608076"/>
                  </a:lnTo>
                  <a:close/>
                </a:path>
                <a:path w="4555490" h="612775">
                  <a:moveTo>
                    <a:pt x="4555236" y="12192"/>
                  </a:moveTo>
                  <a:lnTo>
                    <a:pt x="4549140" y="12192"/>
                  </a:lnTo>
                  <a:lnTo>
                    <a:pt x="4544568" y="6096"/>
                  </a:lnTo>
                  <a:lnTo>
                    <a:pt x="4555236" y="6096"/>
                  </a:lnTo>
                  <a:lnTo>
                    <a:pt x="4555236" y="12192"/>
                  </a:lnTo>
                  <a:close/>
                </a:path>
                <a:path w="4555490" h="612775">
                  <a:moveTo>
                    <a:pt x="10668" y="608076"/>
                  </a:moveTo>
                  <a:lnTo>
                    <a:pt x="6096" y="601980"/>
                  </a:lnTo>
                  <a:lnTo>
                    <a:pt x="10668" y="601980"/>
                  </a:lnTo>
                  <a:lnTo>
                    <a:pt x="10668" y="608076"/>
                  </a:lnTo>
                  <a:close/>
                </a:path>
                <a:path w="4555490" h="612775">
                  <a:moveTo>
                    <a:pt x="4544568" y="608076"/>
                  </a:moveTo>
                  <a:lnTo>
                    <a:pt x="10668" y="608076"/>
                  </a:lnTo>
                  <a:lnTo>
                    <a:pt x="10668" y="601980"/>
                  </a:lnTo>
                  <a:lnTo>
                    <a:pt x="4544568" y="601980"/>
                  </a:lnTo>
                  <a:lnTo>
                    <a:pt x="4544568" y="608076"/>
                  </a:lnTo>
                  <a:close/>
                </a:path>
                <a:path w="4555490" h="612775">
                  <a:moveTo>
                    <a:pt x="4555236" y="608076"/>
                  </a:moveTo>
                  <a:lnTo>
                    <a:pt x="4544568" y="608076"/>
                  </a:lnTo>
                  <a:lnTo>
                    <a:pt x="4549140" y="601980"/>
                  </a:lnTo>
                  <a:lnTo>
                    <a:pt x="4555236" y="601980"/>
                  </a:lnTo>
                  <a:lnTo>
                    <a:pt x="4555236" y="608076"/>
                  </a:lnTo>
                  <a:close/>
                </a:path>
              </a:pathLst>
            </a:custGeom>
            <a:solidFill>
              <a:srgbClr val="AE5921"/>
            </a:solidFill>
          </p:spPr>
          <p:txBody>
            <a:bodyPr wrap="square" lIns="0" tIns="0" rIns="0" bIns="0" rtlCol="0"/>
            <a:lstStyle/>
            <a:p>
              <a:endParaRPr sz="1632"/>
            </a:p>
          </p:txBody>
        </p:sp>
      </p:grpSp>
      <p:sp>
        <p:nvSpPr>
          <p:cNvPr id="5" name="object 5"/>
          <p:cNvSpPr txBox="1">
            <a:spLocks noGrp="1"/>
          </p:cNvSpPr>
          <p:nvPr>
            <p:ph type="title"/>
          </p:nvPr>
        </p:nvSpPr>
        <p:spPr>
          <a:xfrm>
            <a:off x="2007687" y="587447"/>
            <a:ext cx="9535557" cy="689319"/>
          </a:xfrm>
          <a:prstGeom prst="rect">
            <a:avLst/>
          </a:prstGeom>
        </p:spPr>
        <p:txBody>
          <a:bodyPr vert="horz" wrap="square" lIns="0" tIns="12092" rIns="0" bIns="0" rtlCol="0" anchor="ctr">
            <a:spAutoFit/>
          </a:bodyPr>
          <a:lstStyle/>
          <a:p>
            <a:pPr marL="2400585">
              <a:lnSpc>
                <a:spcPct val="100000"/>
              </a:lnSpc>
              <a:spcBef>
                <a:spcPts val="95"/>
              </a:spcBef>
            </a:pPr>
            <a:r>
              <a:rPr b="0" i="0" u="none" dirty="0">
                <a:latin typeface="Times New Roman"/>
                <a:cs typeface="Times New Roman"/>
              </a:rPr>
              <a:t>Strom</a:t>
            </a:r>
            <a:r>
              <a:rPr spc="-82" dirty="0">
                <a:latin typeface="Times New Roman"/>
                <a:cs typeface="Times New Roman"/>
              </a:rPr>
              <a:t> </a:t>
            </a:r>
            <a:r>
              <a:rPr b="0" i="0" u="none" dirty="0">
                <a:latin typeface="Times New Roman"/>
                <a:cs typeface="Times New Roman"/>
              </a:rPr>
              <a:t>Surges</a:t>
            </a:r>
            <a:r>
              <a:rPr spc="-27" dirty="0">
                <a:latin typeface="Times New Roman"/>
                <a:cs typeface="Times New Roman"/>
              </a:rPr>
              <a:t> </a:t>
            </a:r>
            <a:r>
              <a:rPr b="0" i="0" u="none" dirty="0">
                <a:latin typeface="Times New Roman"/>
                <a:cs typeface="Times New Roman"/>
              </a:rPr>
              <a:t>/</a:t>
            </a:r>
            <a:r>
              <a:rPr spc="-45" dirty="0">
                <a:latin typeface="Times New Roman"/>
                <a:cs typeface="Times New Roman"/>
              </a:rPr>
              <a:t> </a:t>
            </a:r>
            <a:r>
              <a:rPr b="0" i="0" u="none" dirty="0">
                <a:latin typeface="Times New Roman"/>
                <a:cs typeface="Times New Roman"/>
              </a:rPr>
              <a:t>Coastal</a:t>
            </a:r>
            <a:r>
              <a:rPr spc="-18" dirty="0">
                <a:latin typeface="Times New Roman"/>
                <a:cs typeface="Times New Roman"/>
              </a:rPr>
              <a:t> </a:t>
            </a:r>
            <a:r>
              <a:rPr spc="-9" dirty="0">
                <a:latin typeface="Times New Roman"/>
                <a:cs typeface="Times New Roman"/>
              </a:rPr>
              <a:t>Flood</a:t>
            </a:r>
          </a:p>
        </p:txBody>
      </p:sp>
      <p:sp>
        <p:nvSpPr>
          <p:cNvPr id="6" name="object 6"/>
          <p:cNvSpPr/>
          <p:nvPr/>
        </p:nvSpPr>
        <p:spPr>
          <a:xfrm>
            <a:off x="1247608" y="3427273"/>
            <a:ext cx="9696210" cy="2727077"/>
          </a:xfrm>
          <a:custGeom>
            <a:avLst/>
            <a:gdLst/>
            <a:ahLst/>
            <a:cxnLst/>
            <a:rect l="l" t="t" r="r" b="b"/>
            <a:pathLst>
              <a:path w="10692765" h="3007359">
                <a:moveTo>
                  <a:pt x="10692384" y="3006852"/>
                </a:moveTo>
                <a:lnTo>
                  <a:pt x="0" y="3006852"/>
                </a:lnTo>
                <a:lnTo>
                  <a:pt x="0" y="0"/>
                </a:lnTo>
                <a:lnTo>
                  <a:pt x="10692384" y="0"/>
                </a:lnTo>
                <a:lnTo>
                  <a:pt x="10692384" y="3006852"/>
                </a:lnTo>
                <a:close/>
              </a:path>
            </a:pathLst>
          </a:custGeom>
          <a:solidFill>
            <a:srgbClr val="FFFFFF"/>
          </a:solidFill>
        </p:spPr>
        <p:txBody>
          <a:bodyPr wrap="square" lIns="0" tIns="0" rIns="0" bIns="0" rtlCol="0"/>
          <a:lstStyle/>
          <a:p>
            <a:endParaRPr sz="1632"/>
          </a:p>
        </p:txBody>
      </p:sp>
      <p:sp>
        <p:nvSpPr>
          <p:cNvPr id="7" name="object 7"/>
          <p:cNvSpPr txBox="1"/>
          <p:nvPr/>
        </p:nvSpPr>
        <p:spPr>
          <a:xfrm>
            <a:off x="1794399" y="1537608"/>
            <a:ext cx="8660888" cy="4253812"/>
          </a:xfrm>
          <a:prstGeom prst="rect">
            <a:avLst/>
          </a:prstGeom>
        </p:spPr>
        <p:txBody>
          <a:bodyPr vert="horz" wrap="square" lIns="0" tIns="10941" rIns="0" bIns="0" rtlCol="0">
            <a:spAutoFit/>
          </a:bodyPr>
          <a:lstStyle/>
          <a:p>
            <a:pPr marL="192323" marR="4607" indent="-181383" algn="just">
              <a:lnSpc>
                <a:spcPct val="125299"/>
              </a:lnSpc>
              <a:spcBef>
                <a:spcPts val="86"/>
              </a:spcBef>
            </a:pPr>
            <a:r>
              <a:rPr sz="2222" dirty="0">
                <a:latin typeface="Times New Roman"/>
                <a:cs typeface="Times New Roman"/>
              </a:rPr>
              <a:t>Storm</a:t>
            </a:r>
            <a:r>
              <a:rPr sz="2222" spc="141" dirty="0">
                <a:latin typeface="Times New Roman"/>
                <a:cs typeface="Times New Roman"/>
              </a:rPr>
              <a:t> </a:t>
            </a:r>
            <a:r>
              <a:rPr sz="2222" dirty="0">
                <a:latin typeface="Times New Roman"/>
                <a:cs typeface="Times New Roman"/>
              </a:rPr>
              <a:t>is</a:t>
            </a:r>
            <a:r>
              <a:rPr sz="2222" spc="145" dirty="0">
                <a:latin typeface="Times New Roman"/>
                <a:cs typeface="Times New Roman"/>
              </a:rPr>
              <a:t> </a:t>
            </a:r>
            <a:r>
              <a:rPr sz="2222" dirty="0">
                <a:latin typeface="Times New Roman"/>
                <a:cs typeface="Times New Roman"/>
              </a:rPr>
              <a:t>an</a:t>
            </a:r>
            <a:r>
              <a:rPr sz="2222" spc="141" dirty="0">
                <a:latin typeface="Times New Roman"/>
                <a:cs typeface="Times New Roman"/>
              </a:rPr>
              <a:t> </a:t>
            </a:r>
            <a:r>
              <a:rPr sz="2222" dirty="0">
                <a:latin typeface="Times New Roman"/>
                <a:cs typeface="Times New Roman"/>
              </a:rPr>
              <a:t>abnormal</a:t>
            </a:r>
            <a:r>
              <a:rPr sz="2222" spc="150" dirty="0">
                <a:latin typeface="Times New Roman"/>
                <a:cs typeface="Times New Roman"/>
              </a:rPr>
              <a:t> </a:t>
            </a:r>
            <a:r>
              <a:rPr sz="2222" dirty="0">
                <a:latin typeface="Times New Roman"/>
                <a:cs typeface="Times New Roman"/>
              </a:rPr>
              <a:t>rise</a:t>
            </a:r>
            <a:r>
              <a:rPr sz="2222" spc="141" dirty="0">
                <a:latin typeface="Times New Roman"/>
                <a:cs typeface="Times New Roman"/>
              </a:rPr>
              <a:t> </a:t>
            </a:r>
            <a:r>
              <a:rPr sz="2222" dirty="0">
                <a:latin typeface="Times New Roman"/>
                <a:cs typeface="Times New Roman"/>
              </a:rPr>
              <a:t>in</a:t>
            </a:r>
            <a:r>
              <a:rPr sz="2222" spc="141" dirty="0">
                <a:latin typeface="Times New Roman"/>
                <a:cs typeface="Times New Roman"/>
              </a:rPr>
              <a:t> </a:t>
            </a:r>
            <a:r>
              <a:rPr sz="2222" dirty="0">
                <a:latin typeface="Times New Roman"/>
                <a:cs typeface="Times New Roman"/>
              </a:rPr>
              <a:t>water</a:t>
            </a:r>
            <a:r>
              <a:rPr sz="2222" spc="113" dirty="0">
                <a:latin typeface="Times New Roman"/>
                <a:cs typeface="Times New Roman"/>
              </a:rPr>
              <a:t> </a:t>
            </a:r>
            <a:r>
              <a:rPr sz="2222" dirty="0">
                <a:latin typeface="Times New Roman"/>
                <a:cs typeface="Times New Roman"/>
              </a:rPr>
              <a:t>level</a:t>
            </a:r>
            <a:r>
              <a:rPr sz="2222" spc="150" dirty="0">
                <a:latin typeface="Times New Roman"/>
                <a:cs typeface="Times New Roman"/>
              </a:rPr>
              <a:t> </a:t>
            </a:r>
            <a:r>
              <a:rPr sz="2222" dirty="0">
                <a:latin typeface="Times New Roman"/>
                <a:cs typeface="Times New Roman"/>
              </a:rPr>
              <a:t>in</a:t>
            </a:r>
            <a:r>
              <a:rPr sz="2222" spc="141" dirty="0">
                <a:latin typeface="Times New Roman"/>
                <a:cs typeface="Times New Roman"/>
              </a:rPr>
              <a:t> </a:t>
            </a:r>
            <a:r>
              <a:rPr sz="2222" dirty="0">
                <a:latin typeface="Times New Roman"/>
                <a:cs typeface="Times New Roman"/>
              </a:rPr>
              <a:t>coastal</a:t>
            </a:r>
            <a:r>
              <a:rPr sz="2222" spc="127" dirty="0">
                <a:latin typeface="Times New Roman"/>
                <a:cs typeface="Times New Roman"/>
              </a:rPr>
              <a:t> </a:t>
            </a:r>
            <a:r>
              <a:rPr sz="2222" dirty="0">
                <a:latin typeface="Times New Roman"/>
                <a:cs typeface="Times New Roman"/>
              </a:rPr>
              <a:t>areas,</a:t>
            </a:r>
            <a:r>
              <a:rPr sz="2222" spc="122" dirty="0">
                <a:latin typeface="Times New Roman"/>
                <a:cs typeface="Times New Roman"/>
              </a:rPr>
              <a:t> </a:t>
            </a:r>
            <a:r>
              <a:rPr sz="2222" dirty="0">
                <a:latin typeface="Times New Roman"/>
                <a:cs typeface="Times New Roman"/>
              </a:rPr>
              <a:t>over</a:t>
            </a:r>
            <a:r>
              <a:rPr sz="2222" spc="141" dirty="0">
                <a:latin typeface="Times New Roman"/>
                <a:cs typeface="Times New Roman"/>
              </a:rPr>
              <a:t> </a:t>
            </a:r>
            <a:r>
              <a:rPr sz="2222" dirty="0">
                <a:latin typeface="Times New Roman"/>
                <a:cs typeface="Times New Roman"/>
              </a:rPr>
              <a:t>and</a:t>
            </a:r>
            <a:r>
              <a:rPr sz="2222" spc="122" dirty="0">
                <a:latin typeface="Times New Roman"/>
                <a:cs typeface="Times New Roman"/>
              </a:rPr>
              <a:t> </a:t>
            </a:r>
            <a:r>
              <a:rPr sz="2222" spc="-50" dirty="0">
                <a:latin typeface="Times New Roman"/>
                <a:cs typeface="Times New Roman"/>
              </a:rPr>
              <a:t>above </a:t>
            </a:r>
            <a:r>
              <a:rPr sz="2222" dirty="0">
                <a:latin typeface="Times New Roman"/>
                <a:cs typeface="Times New Roman"/>
              </a:rPr>
              <a:t>the</a:t>
            </a:r>
            <a:r>
              <a:rPr sz="2222" spc="131" dirty="0">
                <a:latin typeface="Times New Roman"/>
                <a:cs typeface="Times New Roman"/>
              </a:rPr>
              <a:t> </a:t>
            </a:r>
            <a:r>
              <a:rPr sz="2222" dirty="0">
                <a:latin typeface="Times New Roman"/>
                <a:cs typeface="Times New Roman"/>
              </a:rPr>
              <a:t>usual</a:t>
            </a:r>
            <a:r>
              <a:rPr sz="2222" spc="127" dirty="0">
                <a:latin typeface="Times New Roman"/>
                <a:cs typeface="Times New Roman"/>
              </a:rPr>
              <a:t> </a:t>
            </a:r>
            <a:r>
              <a:rPr sz="2222" dirty="0">
                <a:latin typeface="Times New Roman"/>
                <a:cs typeface="Times New Roman"/>
              </a:rPr>
              <a:t>tide</a:t>
            </a:r>
            <a:r>
              <a:rPr sz="2222" spc="141" dirty="0">
                <a:latin typeface="Times New Roman"/>
                <a:cs typeface="Times New Roman"/>
              </a:rPr>
              <a:t> </a:t>
            </a:r>
            <a:r>
              <a:rPr sz="2222" dirty="0">
                <a:latin typeface="Times New Roman"/>
                <a:cs typeface="Times New Roman"/>
              </a:rPr>
              <a:t>limit,</a:t>
            </a:r>
            <a:r>
              <a:rPr sz="2222" spc="127" dirty="0">
                <a:latin typeface="Times New Roman"/>
                <a:cs typeface="Times New Roman"/>
              </a:rPr>
              <a:t> </a:t>
            </a:r>
            <a:r>
              <a:rPr sz="2222" dirty="0">
                <a:latin typeface="Times New Roman"/>
                <a:cs typeface="Times New Roman"/>
              </a:rPr>
              <a:t>caused</a:t>
            </a:r>
            <a:r>
              <a:rPr sz="2222" spc="141" dirty="0">
                <a:latin typeface="Times New Roman"/>
                <a:cs typeface="Times New Roman"/>
              </a:rPr>
              <a:t> </a:t>
            </a:r>
            <a:r>
              <a:rPr sz="2222" dirty="0">
                <a:latin typeface="Times New Roman"/>
                <a:cs typeface="Times New Roman"/>
              </a:rPr>
              <a:t>by</a:t>
            </a:r>
            <a:r>
              <a:rPr sz="2222" spc="145" dirty="0">
                <a:latin typeface="Times New Roman"/>
                <a:cs typeface="Times New Roman"/>
              </a:rPr>
              <a:t> </a:t>
            </a:r>
            <a:r>
              <a:rPr sz="2222" dirty="0">
                <a:latin typeface="Times New Roman"/>
                <a:cs typeface="Times New Roman"/>
              </a:rPr>
              <a:t>forces</a:t>
            </a:r>
            <a:r>
              <a:rPr sz="2222" spc="150" dirty="0">
                <a:latin typeface="Times New Roman"/>
                <a:cs typeface="Times New Roman"/>
              </a:rPr>
              <a:t> </a:t>
            </a:r>
            <a:r>
              <a:rPr sz="2222" dirty="0">
                <a:latin typeface="Times New Roman"/>
                <a:cs typeface="Times New Roman"/>
              </a:rPr>
              <a:t>generated</a:t>
            </a:r>
            <a:r>
              <a:rPr sz="2222" spc="141" dirty="0">
                <a:latin typeface="Times New Roman"/>
                <a:cs typeface="Times New Roman"/>
              </a:rPr>
              <a:t> </a:t>
            </a:r>
            <a:r>
              <a:rPr sz="2222" dirty="0">
                <a:latin typeface="Times New Roman"/>
                <a:cs typeface="Times New Roman"/>
              </a:rPr>
              <a:t>from</a:t>
            </a:r>
            <a:r>
              <a:rPr sz="2222" spc="131" dirty="0">
                <a:latin typeface="Times New Roman"/>
                <a:cs typeface="Times New Roman"/>
              </a:rPr>
              <a:t> </a:t>
            </a:r>
            <a:r>
              <a:rPr sz="2222" dirty="0">
                <a:latin typeface="Times New Roman"/>
                <a:cs typeface="Times New Roman"/>
              </a:rPr>
              <a:t>severe</a:t>
            </a:r>
            <a:r>
              <a:rPr sz="2222" spc="141" dirty="0">
                <a:latin typeface="Times New Roman"/>
                <a:cs typeface="Times New Roman"/>
              </a:rPr>
              <a:t> </a:t>
            </a:r>
            <a:r>
              <a:rPr sz="2222" dirty="0">
                <a:latin typeface="Times New Roman"/>
                <a:cs typeface="Times New Roman"/>
              </a:rPr>
              <a:t>storm</a:t>
            </a:r>
            <a:r>
              <a:rPr sz="2222" spc="154" dirty="0">
                <a:latin typeface="Times New Roman"/>
                <a:cs typeface="Times New Roman"/>
              </a:rPr>
              <a:t> </a:t>
            </a:r>
            <a:r>
              <a:rPr sz="2222" spc="-9" dirty="0">
                <a:latin typeface="Times New Roman"/>
                <a:cs typeface="Times New Roman"/>
              </a:rPr>
              <a:t>winds, </a:t>
            </a:r>
            <a:r>
              <a:rPr sz="2222" dirty="0">
                <a:latin typeface="Times New Roman"/>
                <a:cs typeface="Times New Roman"/>
              </a:rPr>
              <a:t>waves</a:t>
            </a:r>
            <a:r>
              <a:rPr sz="2222" spc="-23" dirty="0">
                <a:latin typeface="Times New Roman"/>
                <a:cs typeface="Times New Roman"/>
              </a:rPr>
              <a:t> </a:t>
            </a:r>
            <a:r>
              <a:rPr sz="2222" dirty="0">
                <a:latin typeface="Times New Roman"/>
                <a:cs typeface="Times New Roman"/>
              </a:rPr>
              <a:t>and</a:t>
            </a:r>
            <a:r>
              <a:rPr sz="2222" spc="-23" dirty="0">
                <a:latin typeface="Times New Roman"/>
                <a:cs typeface="Times New Roman"/>
              </a:rPr>
              <a:t> </a:t>
            </a:r>
            <a:r>
              <a:rPr sz="2222" dirty="0">
                <a:latin typeface="Times New Roman"/>
                <a:cs typeface="Times New Roman"/>
              </a:rPr>
              <a:t>low</a:t>
            </a:r>
            <a:r>
              <a:rPr sz="2222" spc="-9" dirty="0">
                <a:latin typeface="Times New Roman"/>
                <a:cs typeface="Times New Roman"/>
              </a:rPr>
              <a:t> </a:t>
            </a:r>
            <a:r>
              <a:rPr sz="2222" dirty="0">
                <a:latin typeface="Times New Roman"/>
                <a:cs typeface="Times New Roman"/>
              </a:rPr>
              <a:t>atmospheric</a:t>
            </a:r>
            <a:r>
              <a:rPr sz="2222" spc="-32" dirty="0">
                <a:latin typeface="Times New Roman"/>
                <a:cs typeface="Times New Roman"/>
              </a:rPr>
              <a:t> </a:t>
            </a:r>
            <a:r>
              <a:rPr sz="2222" spc="-9" dirty="0">
                <a:latin typeface="Times New Roman"/>
                <a:cs typeface="Times New Roman"/>
              </a:rPr>
              <a:t>pressure.</a:t>
            </a:r>
            <a:endParaRPr sz="2222">
              <a:latin typeface="Times New Roman"/>
              <a:cs typeface="Times New Roman"/>
            </a:endParaRPr>
          </a:p>
          <a:p>
            <a:pPr marL="192323" marR="4607" indent="-181383" algn="just">
              <a:lnSpc>
                <a:spcPct val="125299"/>
              </a:lnSpc>
              <a:spcBef>
                <a:spcPts val="1746"/>
              </a:spcBef>
            </a:pPr>
            <a:r>
              <a:rPr sz="2222" dirty="0">
                <a:latin typeface="Times New Roman"/>
                <a:cs typeface="Times New Roman"/>
              </a:rPr>
              <a:t>Storm</a:t>
            </a:r>
            <a:r>
              <a:rPr sz="2222" spc="431" dirty="0">
                <a:latin typeface="Times New Roman"/>
                <a:cs typeface="Times New Roman"/>
              </a:rPr>
              <a:t> </a:t>
            </a:r>
            <a:r>
              <a:rPr sz="2222" dirty="0">
                <a:latin typeface="Times New Roman"/>
                <a:cs typeface="Times New Roman"/>
              </a:rPr>
              <a:t>surge</a:t>
            </a:r>
            <a:r>
              <a:rPr sz="2222" spc="435" dirty="0">
                <a:latin typeface="Times New Roman"/>
                <a:cs typeface="Times New Roman"/>
              </a:rPr>
              <a:t> </a:t>
            </a:r>
            <a:r>
              <a:rPr sz="2222" dirty="0">
                <a:latin typeface="Times New Roman"/>
                <a:cs typeface="Times New Roman"/>
              </a:rPr>
              <a:t>is</a:t>
            </a:r>
            <a:r>
              <a:rPr sz="2222" spc="431" dirty="0">
                <a:latin typeface="Times New Roman"/>
                <a:cs typeface="Times New Roman"/>
              </a:rPr>
              <a:t> </a:t>
            </a:r>
            <a:r>
              <a:rPr sz="2222" dirty="0">
                <a:latin typeface="Times New Roman"/>
                <a:cs typeface="Times New Roman"/>
              </a:rPr>
              <a:t>extremely</a:t>
            </a:r>
            <a:r>
              <a:rPr sz="2222" spc="431" dirty="0">
                <a:latin typeface="Times New Roman"/>
                <a:cs typeface="Times New Roman"/>
              </a:rPr>
              <a:t> </a:t>
            </a:r>
            <a:r>
              <a:rPr sz="2222" dirty="0">
                <a:latin typeface="Times New Roman"/>
                <a:cs typeface="Times New Roman"/>
              </a:rPr>
              <a:t>dangerous,</a:t>
            </a:r>
            <a:r>
              <a:rPr sz="2222" spc="431" dirty="0">
                <a:latin typeface="Times New Roman"/>
                <a:cs typeface="Times New Roman"/>
              </a:rPr>
              <a:t> </a:t>
            </a:r>
            <a:r>
              <a:rPr sz="2222" dirty="0">
                <a:latin typeface="Times New Roman"/>
                <a:cs typeface="Times New Roman"/>
              </a:rPr>
              <a:t>because</a:t>
            </a:r>
            <a:r>
              <a:rPr sz="2222" spc="416" dirty="0">
                <a:latin typeface="Times New Roman"/>
                <a:cs typeface="Times New Roman"/>
              </a:rPr>
              <a:t> </a:t>
            </a:r>
            <a:r>
              <a:rPr sz="2222" dirty="0">
                <a:latin typeface="Times New Roman"/>
                <a:cs typeface="Times New Roman"/>
              </a:rPr>
              <a:t>it</a:t>
            </a:r>
            <a:r>
              <a:rPr sz="2222" spc="422" dirty="0">
                <a:latin typeface="Times New Roman"/>
                <a:cs typeface="Times New Roman"/>
              </a:rPr>
              <a:t> </a:t>
            </a:r>
            <a:r>
              <a:rPr sz="2222" dirty="0">
                <a:latin typeface="Times New Roman"/>
                <a:cs typeface="Times New Roman"/>
              </a:rPr>
              <a:t>is</a:t>
            </a:r>
            <a:r>
              <a:rPr sz="2222" spc="426" dirty="0">
                <a:latin typeface="Times New Roman"/>
                <a:cs typeface="Times New Roman"/>
              </a:rPr>
              <a:t> </a:t>
            </a:r>
            <a:r>
              <a:rPr sz="2222" dirty="0">
                <a:latin typeface="Times New Roman"/>
                <a:cs typeface="Times New Roman"/>
              </a:rPr>
              <a:t>capable</a:t>
            </a:r>
            <a:r>
              <a:rPr sz="2222" spc="416" dirty="0">
                <a:latin typeface="Times New Roman"/>
                <a:cs typeface="Times New Roman"/>
              </a:rPr>
              <a:t> </a:t>
            </a:r>
            <a:r>
              <a:rPr sz="2222" dirty="0">
                <a:latin typeface="Times New Roman"/>
                <a:cs typeface="Times New Roman"/>
              </a:rPr>
              <a:t>of</a:t>
            </a:r>
            <a:r>
              <a:rPr sz="2222" spc="435" dirty="0">
                <a:latin typeface="Times New Roman"/>
                <a:cs typeface="Times New Roman"/>
              </a:rPr>
              <a:t> </a:t>
            </a:r>
            <a:r>
              <a:rPr sz="2222" spc="-32" dirty="0">
                <a:latin typeface="Times New Roman"/>
                <a:cs typeface="Times New Roman"/>
              </a:rPr>
              <a:t>flooding </a:t>
            </a:r>
            <a:r>
              <a:rPr sz="2222" dirty="0">
                <a:latin typeface="Times New Roman"/>
                <a:cs typeface="Times New Roman"/>
              </a:rPr>
              <a:t>large</a:t>
            </a:r>
            <a:r>
              <a:rPr sz="2222" spc="272" dirty="0">
                <a:latin typeface="Times New Roman"/>
                <a:cs typeface="Times New Roman"/>
              </a:rPr>
              <a:t>  </a:t>
            </a:r>
            <a:r>
              <a:rPr sz="2222" dirty="0">
                <a:latin typeface="Times New Roman"/>
                <a:cs typeface="Times New Roman"/>
              </a:rPr>
              <a:t>coastal</a:t>
            </a:r>
            <a:r>
              <a:rPr sz="2222" spc="286" dirty="0">
                <a:latin typeface="Times New Roman"/>
                <a:cs typeface="Times New Roman"/>
              </a:rPr>
              <a:t>  </a:t>
            </a:r>
            <a:r>
              <a:rPr sz="2222" dirty="0">
                <a:latin typeface="Times New Roman"/>
                <a:cs typeface="Times New Roman"/>
              </a:rPr>
              <a:t>areas.</a:t>
            </a:r>
            <a:r>
              <a:rPr sz="2222" spc="281" dirty="0">
                <a:latin typeface="Times New Roman"/>
                <a:cs typeface="Times New Roman"/>
              </a:rPr>
              <a:t>  </a:t>
            </a:r>
            <a:r>
              <a:rPr sz="2222" dirty="0">
                <a:latin typeface="Times New Roman"/>
                <a:cs typeface="Times New Roman"/>
              </a:rPr>
              <a:t>Extreme</a:t>
            </a:r>
            <a:r>
              <a:rPr sz="2222" spc="281" dirty="0">
                <a:latin typeface="Times New Roman"/>
                <a:cs typeface="Times New Roman"/>
              </a:rPr>
              <a:t>  </a:t>
            </a:r>
            <a:r>
              <a:rPr sz="2222" dirty="0">
                <a:latin typeface="Times New Roman"/>
                <a:cs typeface="Times New Roman"/>
              </a:rPr>
              <a:t>flooding</a:t>
            </a:r>
            <a:r>
              <a:rPr sz="2222" spc="281" dirty="0">
                <a:latin typeface="Times New Roman"/>
                <a:cs typeface="Times New Roman"/>
              </a:rPr>
              <a:t>  </a:t>
            </a:r>
            <a:r>
              <a:rPr sz="2222" dirty="0">
                <a:latin typeface="Times New Roman"/>
                <a:cs typeface="Times New Roman"/>
              </a:rPr>
              <a:t>can</a:t>
            </a:r>
            <a:r>
              <a:rPr sz="2222" spc="295" dirty="0">
                <a:latin typeface="Times New Roman"/>
                <a:cs typeface="Times New Roman"/>
              </a:rPr>
              <a:t>  </a:t>
            </a:r>
            <a:r>
              <a:rPr sz="2222" dirty="0">
                <a:latin typeface="Times New Roman"/>
                <a:cs typeface="Times New Roman"/>
              </a:rPr>
              <a:t>occur</a:t>
            </a:r>
            <a:r>
              <a:rPr sz="2222" spc="290" dirty="0">
                <a:latin typeface="Times New Roman"/>
                <a:cs typeface="Times New Roman"/>
              </a:rPr>
              <a:t>  </a:t>
            </a:r>
            <a:r>
              <a:rPr sz="2222" dirty="0">
                <a:latin typeface="Times New Roman"/>
                <a:cs typeface="Times New Roman"/>
              </a:rPr>
              <a:t>in</a:t>
            </a:r>
            <a:r>
              <a:rPr sz="2222" spc="286" dirty="0">
                <a:latin typeface="Times New Roman"/>
                <a:cs typeface="Times New Roman"/>
              </a:rPr>
              <a:t>  </a:t>
            </a:r>
            <a:r>
              <a:rPr sz="2222" dirty="0">
                <a:latin typeface="Times New Roman"/>
                <a:cs typeface="Times New Roman"/>
              </a:rPr>
              <a:t>coastal</a:t>
            </a:r>
            <a:r>
              <a:rPr sz="2222" spc="286" dirty="0">
                <a:latin typeface="Times New Roman"/>
                <a:cs typeface="Times New Roman"/>
              </a:rPr>
              <a:t>  </a:t>
            </a:r>
            <a:r>
              <a:rPr sz="2222" spc="-9" dirty="0">
                <a:latin typeface="Times New Roman"/>
                <a:cs typeface="Times New Roman"/>
              </a:rPr>
              <a:t>areas </a:t>
            </a:r>
            <a:r>
              <a:rPr sz="2222" dirty="0">
                <a:latin typeface="Times New Roman"/>
                <a:cs typeface="Times New Roman"/>
              </a:rPr>
              <a:t>particularly</a:t>
            </a:r>
            <a:r>
              <a:rPr sz="2222" spc="23" dirty="0">
                <a:latin typeface="Times New Roman"/>
                <a:cs typeface="Times New Roman"/>
              </a:rPr>
              <a:t> </a:t>
            </a:r>
            <a:r>
              <a:rPr sz="2222" dirty="0">
                <a:latin typeface="Times New Roman"/>
                <a:cs typeface="Times New Roman"/>
              </a:rPr>
              <a:t>when</a:t>
            </a:r>
            <a:r>
              <a:rPr sz="2222" spc="14" dirty="0">
                <a:latin typeface="Times New Roman"/>
                <a:cs typeface="Times New Roman"/>
              </a:rPr>
              <a:t> </a:t>
            </a:r>
            <a:r>
              <a:rPr sz="2222" dirty="0">
                <a:latin typeface="Times New Roman"/>
                <a:cs typeface="Times New Roman"/>
              </a:rPr>
              <a:t>storms</a:t>
            </a:r>
            <a:r>
              <a:rPr sz="2222" spc="9" dirty="0">
                <a:latin typeface="Times New Roman"/>
                <a:cs typeface="Times New Roman"/>
              </a:rPr>
              <a:t> </a:t>
            </a:r>
            <a:r>
              <a:rPr sz="2222" dirty="0">
                <a:latin typeface="Times New Roman"/>
                <a:cs typeface="Times New Roman"/>
              </a:rPr>
              <a:t>are</a:t>
            </a:r>
            <a:r>
              <a:rPr sz="2222" spc="5" dirty="0">
                <a:latin typeface="Times New Roman"/>
                <a:cs typeface="Times New Roman"/>
              </a:rPr>
              <a:t> </a:t>
            </a:r>
            <a:r>
              <a:rPr sz="2222" dirty="0">
                <a:latin typeface="Times New Roman"/>
                <a:cs typeface="Times New Roman"/>
              </a:rPr>
              <a:t>coinciding</a:t>
            </a:r>
            <a:r>
              <a:rPr sz="2222" spc="32" dirty="0">
                <a:latin typeface="Times New Roman"/>
                <a:cs typeface="Times New Roman"/>
              </a:rPr>
              <a:t> </a:t>
            </a:r>
            <a:r>
              <a:rPr sz="2222" dirty="0">
                <a:latin typeface="Times New Roman"/>
                <a:cs typeface="Times New Roman"/>
              </a:rPr>
              <a:t>with</a:t>
            </a:r>
            <a:r>
              <a:rPr sz="2222" spc="9" dirty="0">
                <a:latin typeface="Times New Roman"/>
                <a:cs typeface="Times New Roman"/>
              </a:rPr>
              <a:t> </a:t>
            </a:r>
            <a:r>
              <a:rPr sz="2222" dirty="0">
                <a:latin typeface="Times New Roman"/>
                <a:cs typeface="Times New Roman"/>
              </a:rPr>
              <a:t>normal</a:t>
            </a:r>
            <a:r>
              <a:rPr sz="2222" spc="18" dirty="0">
                <a:latin typeface="Times New Roman"/>
                <a:cs typeface="Times New Roman"/>
              </a:rPr>
              <a:t> </a:t>
            </a:r>
            <a:r>
              <a:rPr sz="2222" dirty="0">
                <a:latin typeface="Times New Roman"/>
                <a:cs typeface="Times New Roman"/>
              </a:rPr>
              <a:t>high</a:t>
            </a:r>
            <a:r>
              <a:rPr sz="2222" spc="32" dirty="0">
                <a:latin typeface="Times New Roman"/>
                <a:cs typeface="Times New Roman"/>
              </a:rPr>
              <a:t> </a:t>
            </a:r>
            <a:r>
              <a:rPr sz="2222" dirty="0">
                <a:latin typeface="Times New Roman"/>
                <a:cs typeface="Times New Roman"/>
              </a:rPr>
              <a:t>tide,</a:t>
            </a:r>
            <a:r>
              <a:rPr sz="2222" spc="14" dirty="0">
                <a:latin typeface="Times New Roman"/>
                <a:cs typeface="Times New Roman"/>
              </a:rPr>
              <a:t> </a:t>
            </a:r>
            <a:r>
              <a:rPr sz="2222" dirty="0">
                <a:latin typeface="Times New Roman"/>
                <a:cs typeface="Times New Roman"/>
              </a:rPr>
              <a:t>resulting</a:t>
            </a:r>
            <a:r>
              <a:rPr sz="2222" spc="9" dirty="0">
                <a:latin typeface="Times New Roman"/>
                <a:cs typeface="Times New Roman"/>
              </a:rPr>
              <a:t> </a:t>
            </a:r>
            <a:r>
              <a:rPr sz="2222" spc="-23" dirty="0">
                <a:latin typeface="Times New Roman"/>
                <a:cs typeface="Times New Roman"/>
              </a:rPr>
              <a:t>in </a:t>
            </a:r>
            <a:r>
              <a:rPr sz="2222" dirty="0">
                <a:latin typeface="Times New Roman"/>
                <a:cs typeface="Times New Roman"/>
              </a:rPr>
              <a:t>storm</a:t>
            </a:r>
            <a:r>
              <a:rPr sz="2222" spc="-14" dirty="0">
                <a:latin typeface="Times New Roman"/>
                <a:cs typeface="Times New Roman"/>
              </a:rPr>
              <a:t> </a:t>
            </a:r>
            <a:r>
              <a:rPr sz="2222" dirty="0">
                <a:latin typeface="Times New Roman"/>
                <a:cs typeface="Times New Roman"/>
              </a:rPr>
              <a:t>height</a:t>
            </a:r>
            <a:r>
              <a:rPr sz="2222" spc="-54" dirty="0">
                <a:latin typeface="Times New Roman"/>
                <a:cs typeface="Times New Roman"/>
              </a:rPr>
              <a:t> </a:t>
            </a:r>
            <a:r>
              <a:rPr sz="2222" dirty="0">
                <a:latin typeface="Times New Roman"/>
                <a:cs typeface="Times New Roman"/>
              </a:rPr>
              <a:t>is</a:t>
            </a:r>
            <a:r>
              <a:rPr sz="2222" spc="9" dirty="0">
                <a:latin typeface="Times New Roman"/>
                <a:cs typeface="Times New Roman"/>
              </a:rPr>
              <a:t> </a:t>
            </a:r>
            <a:r>
              <a:rPr sz="2222" dirty="0">
                <a:latin typeface="Times New Roman"/>
                <a:cs typeface="Times New Roman"/>
              </a:rPr>
              <a:t>up</a:t>
            </a:r>
            <a:r>
              <a:rPr sz="2222" spc="-18" dirty="0">
                <a:latin typeface="Times New Roman"/>
                <a:cs typeface="Times New Roman"/>
              </a:rPr>
              <a:t> </a:t>
            </a:r>
            <a:r>
              <a:rPr sz="2222" dirty="0">
                <a:latin typeface="Times New Roman"/>
                <a:cs typeface="Times New Roman"/>
              </a:rPr>
              <a:t>to</a:t>
            </a:r>
            <a:r>
              <a:rPr sz="2222" spc="9" dirty="0">
                <a:latin typeface="Times New Roman"/>
                <a:cs typeface="Times New Roman"/>
              </a:rPr>
              <a:t> </a:t>
            </a:r>
            <a:r>
              <a:rPr sz="2222" dirty="0">
                <a:latin typeface="Times New Roman"/>
                <a:cs typeface="Times New Roman"/>
              </a:rPr>
              <a:t>normal</a:t>
            </a:r>
            <a:r>
              <a:rPr sz="2222" spc="-9" dirty="0">
                <a:latin typeface="Times New Roman"/>
                <a:cs typeface="Times New Roman"/>
              </a:rPr>
              <a:t> </a:t>
            </a:r>
            <a:r>
              <a:rPr sz="2222" dirty="0">
                <a:latin typeface="Times New Roman"/>
                <a:cs typeface="Times New Roman"/>
              </a:rPr>
              <a:t>high</a:t>
            </a:r>
            <a:r>
              <a:rPr sz="2222" spc="-18" dirty="0">
                <a:latin typeface="Times New Roman"/>
                <a:cs typeface="Times New Roman"/>
              </a:rPr>
              <a:t> </a:t>
            </a:r>
            <a:r>
              <a:rPr sz="2222" dirty="0">
                <a:latin typeface="Times New Roman"/>
                <a:cs typeface="Times New Roman"/>
              </a:rPr>
              <a:t>tide</a:t>
            </a:r>
            <a:r>
              <a:rPr sz="2222" spc="-23" dirty="0">
                <a:latin typeface="Times New Roman"/>
                <a:cs typeface="Times New Roman"/>
              </a:rPr>
              <a:t> </a:t>
            </a:r>
            <a:r>
              <a:rPr sz="2222" dirty="0">
                <a:latin typeface="Times New Roman"/>
                <a:cs typeface="Times New Roman"/>
              </a:rPr>
              <a:t>20ft</a:t>
            </a:r>
            <a:r>
              <a:rPr sz="2222" spc="-9" dirty="0">
                <a:latin typeface="Times New Roman"/>
                <a:cs typeface="Times New Roman"/>
              </a:rPr>
              <a:t> </a:t>
            </a:r>
            <a:r>
              <a:rPr sz="2222" dirty="0">
                <a:latin typeface="Times New Roman"/>
                <a:cs typeface="Times New Roman"/>
              </a:rPr>
              <a:t>or</a:t>
            </a:r>
            <a:r>
              <a:rPr sz="2222" spc="5" dirty="0">
                <a:latin typeface="Times New Roman"/>
                <a:cs typeface="Times New Roman"/>
              </a:rPr>
              <a:t> </a:t>
            </a:r>
            <a:r>
              <a:rPr sz="2222" dirty="0">
                <a:latin typeface="Times New Roman"/>
                <a:cs typeface="Times New Roman"/>
              </a:rPr>
              <a:t>more</a:t>
            </a:r>
            <a:r>
              <a:rPr sz="2222" spc="-5" dirty="0">
                <a:latin typeface="Times New Roman"/>
                <a:cs typeface="Times New Roman"/>
              </a:rPr>
              <a:t> </a:t>
            </a:r>
            <a:r>
              <a:rPr sz="2222" dirty="0">
                <a:latin typeface="Times New Roman"/>
                <a:cs typeface="Times New Roman"/>
              </a:rPr>
              <a:t>in</a:t>
            </a:r>
            <a:r>
              <a:rPr sz="2222" spc="9" dirty="0">
                <a:latin typeface="Times New Roman"/>
                <a:cs typeface="Times New Roman"/>
              </a:rPr>
              <a:t> </a:t>
            </a:r>
            <a:r>
              <a:rPr sz="2222" dirty="0">
                <a:latin typeface="Times New Roman"/>
                <a:cs typeface="Times New Roman"/>
              </a:rPr>
              <a:t>some</a:t>
            </a:r>
            <a:r>
              <a:rPr sz="2222" spc="-27" dirty="0">
                <a:latin typeface="Times New Roman"/>
                <a:cs typeface="Times New Roman"/>
              </a:rPr>
              <a:t> </a:t>
            </a:r>
            <a:r>
              <a:rPr sz="2222" spc="-9" dirty="0">
                <a:latin typeface="Times New Roman"/>
                <a:cs typeface="Times New Roman"/>
              </a:rPr>
              <a:t>cases.</a:t>
            </a:r>
            <a:endParaRPr sz="2222">
              <a:latin typeface="Times New Roman"/>
              <a:cs typeface="Times New Roman"/>
            </a:endParaRPr>
          </a:p>
          <a:p>
            <a:pPr marL="192323" marR="4607" indent="-181383" algn="just">
              <a:lnSpc>
                <a:spcPct val="125299"/>
              </a:lnSpc>
              <a:spcBef>
                <a:spcPts val="1736"/>
              </a:spcBef>
            </a:pPr>
            <a:r>
              <a:rPr sz="2222" dirty="0">
                <a:latin typeface="Times New Roman"/>
                <a:cs typeface="Times New Roman"/>
              </a:rPr>
              <a:t>Along</a:t>
            </a:r>
            <a:r>
              <a:rPr sz="2222" spc="27" dirty="0">
                <a:latin typeface="Times New Roman"/>
                <a:cs typeface="Times New Roman"/>
              </a:rPr>
              <a:t>  </a:t>
            </a:r>
            <a:r>
              <a:rPr sz="2222" dirty="0">
                <a:latin typeface="Times New Roman"/>
                <a:cs typeface="Times New Roman"/>
              </a:rPr>
              <a:t>the</a:t>
            </a:r>
            <a:r>
              <a:rPr sz="2222" spc="27" dirty="0">
                <a:latin typeface="Times New Roman"/>
                <a:cs typeface="Times New Roman"/>
              </a:rPr>
              <a:t>  </a:t>
            </a:r>
            <a:r>
              <a:rPr sz="2222" dirty="0">
                <a:latin typeface="Times New Roman"/>
                <a:cs typeface="Times New Roman"/>
              </a:rPr>
              <a:t>coast,</a:t>
            </a:r>
            <a:r>
              <a:rPr sz="2222" spc="27" dirty="0">
                <a:latin typeface="Times New Roman"/>
                <a:cs typeface="Times New Roman"/>
              </a:rPr>
              <a:t>  </a:t>
            </a:r>
            <a:r>
              <a:rPr sz="2222" dirty="0">
                <a:latin typeface="Times New Roman"/>
                <a:cs typeface="Times New Roman"/>
              </a:rPr>
              <a:t>storm</a:t>
            </a:r>
            <a:r>
              <a:rPr sz="2222" spc="32" dirty="0">
                <a:latin typeface="Times New Roman"/>
                <a:cs typeface="Times New Roman"/>
              </a:rPr>
              <a:t>  </a:t>
            </a:r>
            <a:r>
              <a:rPr sz="2222" dirty="0">
                <a:latin typeface="Times New Roman"/>
                <a:cs typeface="Times New Roman"/>
              </a:rPr>
              <a:t>is</a:t>
            </a:r>
            <a:r>
              <a:rPr sz="2222" spc="32" dirty="0">
                <a:latin typeface="Times New Roman"/>
                <a:cs typeface="Times New Roman"/>
              </a:rPr>
              <a:t>  </a:t>
            </a:r>
            <a:r>
              <a:rPr sz="2222" dirty="0">
                <a:latin typeface="Times New Roman"/>
                <a:cs typeface="Times New Roman"/>
              </a:rPr>
              <a:t>often</a:t>
            </a:r>
            <a:r>
              <a:rPr sz="2222" spc="27" dirty="0">
                <a:latin typeface="Times New Roman"/>
                <a:cs typeface="Times New Roman"/>
              </a:rPr>
              <a:t>  </a:t>
            </a:r>
            <a:r>
              <a:rPr sz="2222" dirty="0">
                <a:latin typeface="Times New Roman"/>
                <a:cs typeface="Times New Roman"/>
              </a:rPr>
              <a:t>the</a:t>
            </a:r>
            <a:r>
              <a:rPr sz="2222" spc="27" dirty="0">
                <a:latin typeface="Times New Roman"/>
                <a:cs typeface="Times New Roman"/>
              </a:rPr>
              <a:t>  </a:t>
            </a:r>
            <a:r>
              <a:rPr sz="2222" dirty="0">
                <a:latin typeface="Times New Roman"/>
                <a:cs typeface="Times New Roman"/>
              </a:rPr>
              <a:t>greatest</a:t>
            </a:r>
            <a:r>
              <a:rPr sz="2222" spc="18" dirty="0">
                <a:latin typeface="Times New Roman"/>
                <a:cs typeface="Times New Roman"/>
              </a:rPr>
              <a:t>  </a:t>
            </a:r>
            <a:r>
              <a:rPr sz="2222" dirty="0">
                <a:latin typeface="Times New Roman"/>
                <a:cs typeface="Times New Roman"/>
              </a:rPr>
              <a:t>threat</a:t>
            </a:r>
            <a:r>
              <a:rPr sz="2222" spc="23" dirty="0">
                <a:latin typeface="Times New Roman"/>
                <a:cs typeface="Times New Roman"/>
              </a:rPr>
              <a:t>  </a:t>
            </a:r>
            <a:r>
              <a:rPr sz="2222" dirty="0">
                <a:latin typeface="Times New Roman"/>
                <a:cs typeface="Times New Roman"/>
              </a:rPr>
              <a:t>associated</a:t>
            </a:r>
            <a:r>
              <a:rPr sz="2222" spc="27" dirty="0">
                <a:latin typeface="Times New Roman"/>
                <a:cs typeface="Times New Roman"/>
              </a:rPr>
              <a:t>  </a:t>
            </a:r>
            <a:r>
              <a:rPr sz="2222" dirty="0">
                <a:latin typeface="Times New Roman"/>
                <a:cs typeface="Times New Roman"/>
              </a:rPr>
              <a:t>with</a:t>
            </a:r>
            <a:r>
              <a:rPr sz="2222" spc="27" dirty="0">
                <a:latin typeface="Times New Roman"/>
                <a:cs typeface="Times New Roman"/>
              </a:rPr>
              <a:t>  </a:t>
            </a:r>
            <a:r>
              <a:rPr sz="2222" spc="-508" dirty="0">
                <a:latin typeface="Times New Roman"/>
                <a:cs typeface="Times New Roman"/>
              </a:rPr>
              <a:t>a</a:t>
            </a:r>
            <a:r>
              <a:rPr sz="2222" dirty="0">
                <a:latin typeface="Times New Roman"/>
                <a:cs typeface="Times New Roman"/>
              </a:rPr>
              <a:t> tropical</a:t>
            </a:r>
            <a:r>
              <a:rPr sz="2222" spc="-27" dirty="0">
                <a:latin typeface="Times New Roman"/>
                <a:cs typeface="Times New Roman"/>
              </a:rPr>
              <a:t> </a:t>
            </a:r>
            <a:r>
              <a:rPr sz="2222" dirty="0">
                <a:latin typeface="Times New Roman"/>
                <a:cs typeface="Times New Roman"/>
              </a:rPr>
              <a:t>storm</a:t>
            </a:r>
            <a:r>
              <a:rPr sz="2222" spc="-5" dirty="0">
                <a:latin typeface="Times New Roman"/>
                <a:cs typeface="Times New Roman"/>
              </a:rPr>
              <a:t> </a:t>
            </a:r>
            <a:r>
              <a:rPr sz="2222" dirty="0">
                <a:latin typeface="Times New Roman"/>
                <a:cs typeface="Times New Roman"/>
              </a:rPr>
              <a:t>like</a:t>
            </a:r>
            <a:r>
              <a:rPr sz="2222" spc="-14" dirty="0">
                <a:latin typeface="Times New Roman"/>
                <a:cs typeface="Times New Roman"/>
              </a:rPr>
              <a:t> </a:t>
            </a:r>
            <a:r>
              <a:rPr sz="2222" spc="-9" dirty="0">
                <a:latin typeface="Times New Roman"/>
                <a:cs typeface="Times New Roman"/>
              </a:rPr>
              <a:t>hurricane.</a:t>
            </a:r>
            <a:endParaRPr sz="2222">
              <a:latin typeface="Times New Roman"/>
              <a:cs typeface="Times New Roman"/>
            </a:endParaRPr>
          </a:p>
        </p:txBody>
      </p:sp>
      <p:sp>
        <p:nvSpPr>
          <p:cNvPr id="8" name="object 8"/>
          <p:cNvSpPr txBox="1">
            <a:spLocks noGrp="1"/>
          </p:cNvSpPr>
          <p:nvPr>
            <p:ph type="sldNum" sz="quarter" idx="7"/>
          </p:nvPr>
        </p:nvSpPr>
        <p:spPr>
          <a:xfrm>
            <a:off x="9655592" y="6438383"/>
            <a:ext cx="269270" cy="161616"/>
          </a:xfrm>
          <a:prstGeom prst="rect">
            <a:avLst/>
          </a:prstGeom>
        </p:spPr>
        <p:txBody>
          <a:bodyPr vert="horz" wrap="square" lIns="0" tIns="0" rIns="0" bIns="0" rtlCol="0">
            <a:spAutoFit/>
          </a:bodyPr>
          <a:lstStyle>
            <a:defPPr>
              <a:defRPr kern="0"/>
            </a:defPPr>
            <a:lvl1pPr>
              <a:defRPr sz="1050" b="0" i="0">
                <a:solidFill>
                  <a:srgbClr val="898989"/>
                </a:solidFill>
                <a:latin typeface="Carlito"/>
                <a:cs typeface="Carlito"/>
              </a:defRPr>
            </a:lvl1pPr>
          </a:lstStyle>
          <a:p>
            <a:pPr marL="149860">
              <a:lnSpc>
                <a:spcPts val="1115"/>
              </a:lnSpc>
            </a:pPr>
            <a:fld id="{81D60167-4931-47E6-BA6A-407CBD079E47}" type="slidenum">
              <a:rPr lang="en-US" spc="-50" smtClean="0"/>
              <a:pPr marL="149860">
                <a:lnSpc>
                  <a:spcPts val="1115"/>
                </a:lnSpc>
              </a:pPr>
              <a:t>88</a:t>
            </a:fld>
            <a:endParaRPr spc="-23" dirty="0"/>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4575377" y="999161"/>
            <a:ext cx="2494446" cy="616702"/>
            <a:chOff x="3669791" y="1101852"/>
            <a:chExt cx="2750820" cy="680085"/>
          </a:xfrm>
        </p:grpSpPr>
        <p:sp>
          <p:nvSpPr>
            <p:cNvPr id="3" name="object 3"/>
            <p:cNvSpPr/>
            <p:nvPr/>
          </p:nvSpPr>
          <p:spPr>
            <a:xfrm>
              <a:off x="3675887" y="1107948"/>
              <a:ext cx="2740660" cy="668020"/>
            </a:xfrm>
            <a:custGeom>
              <a:avLst/>
              <a:gdLst/>
              <a:ahLst/>
              <a:cxnLst/>
              <a:rect l="l" t="t" r="r" b="b"/>
              <a:pathLst>
                <a:path w="2740660" h="668019">
                  <a:moveTo>
                    <a:pt x="2740152" y="667512"/>
                  </a:moveTo>
                  <a:lnTo>
                    <a:pt x="0" y="667512"/>
                  </a:lnTo>
                  <a:lnTo>
                    <a:pt x="0" y="0"/>
                  </a:lnTo>
                  <a:lnTo>
                    <a:pt x="2740152" y="0"/>
                  </a:lnTo>
                  <a:lnTo>
                    <a:pt x="2740152" y="667512"/>
                  </a:lnTo>
                  <a:close/>
                </a:path>
              </a:pathLst>
            </a:custGeom>
            <a:solidFill>
              <a:srgbClr val="ED7C31"/>
            </a:solidFill>
          </p:spPr>
          <p:txBody>
            <a:bodyPr wrap="square" lIns="0" tIns="0" rIns="0" bIns="0" rtlCol="0"/>
            <a:lstStyle/>
            <a:p>
              <a:endParaRPr sz="1632"/>
            </a:p>
          </p:txBody>
        </p:sp>
        <p:sp>
          <p:nvSpPr>
            <p:cNvPr id="4" name="object 4"/>
            <p:cNvSpPr/>
            <p:nvPr/>
          </p:nvSpPr>
          <p:spPr>
            <a:xfrm>
              <a:off x="3669791" y="1101852"/>
              <a:ext cx="2750820" cy="680085"/>
            </a:xfrm>
            <a:custGeom>
              <a:avLst/>
              <a:gdLst/>
              <a:ahLst/>
              <a:cxnLst/>
              <a:rect l="l" t="t" r="r" b="b"/>
              <a:pathLst>
                <a:path w="2750820" h="680085">
                  <a:moveTo>
                    <a:pt x="2750820" y="679704"/>
                  </a:moveTo>
                  <a:lnTo>
                    <a:pt x="0" y="679704"/>
                  </a:lnTo>
                  <a:lnTo>
                    <a:pt x="0" y="0"/>
                  </a:lnTo>
                  <a:lnTo>
                    <a:pt x="2750820" y="0"/>
                  </a:lnTo>
                  <a:lnTo>
                    <a:pt x="2750820" y="6096"/>
                  </a:lnTo>
                  <a:lnTo>
                    <a:pt x="12192" y="6096"/>
                  </a:lnTo>
                  <a:lnTo>
                    <a:pt x="6096" y="10668"/>
                  </a:lnTo>
                  <a:lnTo>
                    <a:pt x="12192" y="10668"/>
                  </a:lnTo>
                  <a:lnTo>
                    <a:pt x="12192" y="669036"/>
                  </a:lnTo>
                  <a:lnTo>
                    <a:pt x="6096" y="669036"/>
                  </a:lnTo>
                  <a:lnTo>
                    <a:pt x="12192" y="673608"/>
                  </a:lnTo>
                  <a:lnTo>
                    <a:pt x="2750820" y="673608"/>
                  </a:lnTo>
                  <a:lnTo>
                    <a:pt x="2750820" y="679704"/>
                  </a:lnTo>
                  <a:close/>
                </a:path>
                <a:path w="2750820" h="680085">
                  <a:moveTo>
                    <a:pt x="12192" y="10668"/>
                  </a:moveTo>
                  <a:lnTo>
                    <a:pt x="6096" y="10668"/>
                  </a:lnTo>
                  <a:lnTo>
                    <a:pt x="12192" y="6096"/>
                  </a:lnTo>
                  <a:lnTo>
                    <a:pt x="12192" y="10668"/>
                  </a:lnTo>
                  <a:close/>
                </a:path>
                <a:path w="2750820" h="680085">
                  <a:moveTo>
                    <a:pt x="2740152" y="10668"/>
                  </a:moveTo>
                  <a:lnTo>
                    <a:pt x="12192" y="10668"/>
                  </a:lnTo>
                  <a:lnTo>
                    <a:pt x="12192" y="6096"/>
                  </a:lnTo>
                  <a:lnTo>
                    <a:pt x="2740152" y="6096"/>
                  </a:lnTo>
                  <a:lnTo>
                    <a:pt x="2740152" y="10668"/>
                  </a:lnTo>
                  <a:close/>
                </a:path>
                <a:path w="2750820" h="680085">
                  <a:moveTo>
                    <a:pt x="2740152" y="673608"/>
                  </a:moveTo>
                  <a:lnTo>
                    <a:pt x="2740152" y="6096"/>
                  </a:lnTo>
                  <a:lnTo>
                    <a:pt x="2746248" y="10668"/>
                  </a:lnTo>
                  <a:lnTo>
                    <a:pt x="2750820" y="10668"/>
                  </a:lnTo>
                  <a:lnTo>
                    <a:pt x="2750820" y="669036"/>
                  </a:lnTo>
                  <a:lnTo>
                    <a:pt x="2746248" y="669036"/>
                  </a:lnTo>
                  <a:lnTo>
                    <a:pt x="2740152" y="673608"/>
                  </a:lnTo>
                  <a:close/>
                </a:path>
                <a:path w="2750820" h="680085">
                  <a:moveTo>
                    <a:pt x="2750820" y="10668"/>
                  </a:moveTo>
                  <a:lnTo>
                    <a:pt x="2746248" y="10668"/>
                  </a:lnTo>
                  <a:lnTo>
                    <a:pt x="2740152" y="6096"/>
                  </a:lnTo>
                  <a:lnTo>
                    <a:pt x="2750820" y="6096"/>
                  </a:lnTo>
                  <a:lnTo>
                    <a:pt x="2750820" y="10668"/>
                  </a:lnTo>
                  <a:close/>
                </a:path>
                <a:path w="2750820" h="680085">
                  <a:moveTo>
                    <a:pt x="12192" y="673608"/>
                  </a:moveTo>
                  <a:lnTo>
                    <a:pt x="6096" y="669036"/>
                  </a:lnTo>
                  <a:lnTo>
                    <a:pt x="12192" y="669036"/>
                  </a:lnTo>
                  <a:lnTo>
                    <a:pt x="12192" y="673608"/>
                  </a:lnTo>
                  <a:close/>
                </a:path>
                <a:path w="2750820" h="680085">
                  <a:moveTo>
                    <a:pt x="2740152" y="673608"/>
                  </a:moveTo>
                  <a:lnTo>
                    <a:pt x="12192" y="673608"/>
                  </a:lnTo>
                  <a:lnTo>
                    <a:pt x="12192" y="669036"/>
                  </a:lnTo>
                  <a:lnTo>
                    <a:pt x="2740152" y="669036"/>
                  </a:lnTo>
                  <a:lnTo>
                    <a:pt x="2740152" y="673608"/>
                  </a:lnTo>
                  <a:close/>
                </a:path>
                <a:path w="2750820" h="680085">
                  <a:moveTo>
                    <a:pt x="2750820" y="673608"/>
                  </a:moveTo>
                  <a:lnTo>
                    <a:pt x="2740152" y="673608"/>
                  </a:lnTo>
                  <a:lnTo>
                    <a:pt x="2746248" y="669036"/>
                  </a:lnTo>
                  <a:lnTo>
                    <a:pt x="2750820" y="669036"/>
                  </a:lnTo>
                  <a:lnTo>
                    <a:pt x="2750820" y="673608"/>
                  </a:lnTo>
                  <a:close/>
                </a:path>
              </a:pathLst>
            </a:custGeom>
            <a:solidFill>
              <a:srgbClr val="AE5921"/>
            </a:solidFill>
          </p:spPr>
          <p:txBody>
            <a:bodyPr wrap="square" lIns="0" tIns="0" rIns="0" bIns="0" rtlCol="0"/>
            <a:lstStyle/>
            <a:p>
              <a:endParaRPr sz="1632"/>
            </a:p>
          </p:txBody>
        </p:sp>
      </p:grpSp>
      <p:sp>
        <p:nvSpPr>
          <p:cNvPr id="5" name="object 5"/>
          <p:cNvSpPr txBox="1">
            <a:spLocks noGrp="1"/>
          </p:cNvSpPr>
          <p:nvPr>
            <p:ph type="title"/>
          </p:nvPr>
        </p:nvSpPr>
        <p:spPr>
          <a:xfrm>
            <a:off x="4896924" y="1045492"/>
            <a:ext cx="1849529" cy="451689"/>
          </a:xfrm>
          <a:prstGeom prst="rect">
            <a:avLst/>
          </a:prstGeom>
        </p:spPr>
        <p:txBody>
          <a:bodyPr vert="horz" wrap="square" lIns="0" tIns="12092" rIns="0" bIns="0" rtlCol="0" anchor="ctr">
            <a:spAutoFit/>
          </a:bodyPr>
          <a:lstStyle/>
          <a:p>
            <a:pPr marL="11516">
              <a:lnSpc>
                <a:spcPct val="100000"/>
              </a:lnSpc>
              <a:spcBef>
                <a:spcPts val="95"/>
              </a:spcBef>
            </a:pPr>
            <a:r>
              <a:rPr sz="2856" dirty="0">
                <a:solidFill>
                  <a:srgbClr val="FFFFFF"/>
                </a:solidFill>
                <a:latin typeface="Times New Roman"/>
                <a:cs typeface="Times New Roman"/>
              </a:rPr>
              <a:t>Dam</a:t>
            </a:r>
            <a:r>
              <a:rPr sz="2856" spc="-18" dirty="0">
                <a:solidFill>
                  <a:srgbClr val="FFFFFF"/>
                </a:solidFill>
                <a:latin typeface="Times New Roman"/>
                <a:cs typeface="Times New Roman"/>
              </a:rPr>
              <a:t> </a:t>
            </a:r>
            <a:r>
              <a:rPr sz="2856" spc="-9" dirty="0">
                <a:solidFill>
                  <a:srgbClr val="FFFFFF"/>
                </a:solidFill>
                <a:latin typeface="Times New Roman"/>
                <a:cs typeface="Times New Roman"/>
              </a:rPr>
              <a:t>Failure</a:t>
            </a:r>
            <a:endParaRPr sz="2856">
              <a:latin typeface="Times New Roman"/>
              <a:cs typeface="Times New Roman"/>
            </a:endParaRPr>
          </a:p>
        </p:txBody>
      </p:sp>
      <p:sp>
        <p:nvSpPr>
          <p:cNvPr id="7" name="object 7"/>
          <p:cNvSpPr txBox="1">
            <a:spLocks noGrp="1"/>
          </p:cNvSpPr>
          <p:nvPr>
            <p:ph type="sldNum" sz="quarter" idx="7"/>
          </p:nvPr>
        </p:nvSpPr>
        <p:spPr>
          <a:xfrm>
            <a:off x="9655592" y="6438383"/>
            <a:ext cx="269270" cy="161616"/>
          </a:xfrm>
          <a:prstGeom prst="rect">
            <a:avLst/>
          </a:prstGeom>
        </p:spPr>
        <p:txBody>
          <a:bodyPr vert="horz" wrap="square" lIns="0" tIns="0" rIns="0" bIns="0" rtlCol="0">
            <a:spAutoFit/>
          </a:bodyPr>
          <a:lstStyle>
            <a:defPPr>
              <a:defRPr kern="0"/>
            </a:defPPr>
            <a:lvl1pPr>
              <a:defRPr sz="1050" b="0" i="0">
                <a:solidFill>
                  <a:srgbClr val="898989"/>
                </a:solidFill>
                <a:latin typeface="Carlito"/>
                <a:cs typeface="Carlito"/>
              </a:defRPr>
            </a:lvl1pPr>
          </a:lstStyle>
          <a:p>
            <a:pPr marL="149860">
              <a:lnSpc>
                <a:spcPts val="1115"/>
              </a:lnSpc>
            </a:pPr>
            <a:fld id="{81D60167-4931-47E6-BA6A-407CBD079E47}" type="slidenum">
              <a:rPr lang="en-US" spc="-50" smtClean="0"/>
              <a:pPr marL="149860">
                <a:lnSpc>
                  <a:spcPts val="1115"/>
                </a:lnSpc>
              </a:pPr>
              <a:t>89</a:t>
            </a:fld>
            <a:endParaRPr spc="-23" dirty="0"/>
          </a:p>
        </p:txBody>
      </p:sp>
      <p:sp>
        <p:nvSpPr>
          <p:cNvPr id="6" name="object 6"/>
          <p:cNvSpPr txBox="1"/>
          <p:nvPr/>
        </p:nvSpPr>
        <p:spPr>
          <a:xfrm>
            <a:off x="1915992" y="1720068"/>
            <a:ext cx="8177776" cy="2988658"/>
          </a:xfrm>
          <a:prstGeom prst="rect">
            <a:avLst/>
          </a:prstGeom>
        </p:spPr>
        <p:txBody>
          <a:bodyPr vert="horz" wrap="square" lIns="0" tIns="10941" rIns="0" bIns="0" rtlCol="0">
            <a:spAutoFit/>
          </a:bodyPr>
          <a:lstStyle/>
          <a:p>
            <a:pPr marL="192323" marR="4607" indent="-181383" algn="just">
              <a:lnSpc>
                <a:spcPct val="125299"/>
              </a:lnSpc>
              <a:spcBef>
                <a:spcPts val="86"/>
              </a:spcBef>
            </a:pPr>
            <a:r>
              <a:rPr sz="2222" dirty="0">
                <a:latin typeface="Times New Roman"/>
                <a:cs typeface="Times New Roman"/>
              </a:rPr>
              <a:t>A</a:t>
            </a:r>
            <a:r>
              <a:rPr sz="2222" spc="204" dirty="0">
                <a:latin typeface="Times New Roman"/>
                <a:cs typeface="Times New Roman"/>
              </a:rPr>
              <a:t> </a:t>
            </a:r>
            <a:r>
              <a:rPr sz="2222" dirty="0">
                <a:latin typeface="Times New Roman"/>
                <a:cs typeface="Times New Roman"/>
              </a:rPr>
              <a:t>dam</a:t>
            </a:r>
            <a:r>
              <a:rPr sz="2222" spc="331" dirty="0">
                <a:latin typeface="Times New Roman"/>
                <a:cs typeface="Times New Roman"/>
              </a:rPr>
              <a:t> </a:t>
            </a:r>
            <a:r>
              <a:rPr sz="2222" dirty="0">
                <a:latin typeface="Times New Roman"/>
                <a:cs typeface="Times New Roman"/>
              </a:rPr>
              <a:t>failure</a:t>
            </a:r>
            <a:r>
              <a:rPr sz="2222" spc="317" dirty="0">
                <a:latin typeface="Times New Roman"/>
                <a:cs typeface="Times New Roman"/>
              </a:rPr>
              <a:t> </a:t>
            </a:r>
            <a:r>
              <a:rPr sz="2222" dirty="0">
                <a:latin typeface="Times New Roman"/>
                <a:cs typeface="Times New Roman"/>
              </a:rPr>
              <a:t>is</a:t>
            </a:r>
            <a:r>
              <a:rPr sz="2222" spc="331" dirty="0">
                <a:latin typeface="Times New Roman"/>
                <a:cs typeface="Times New Roman"/>
              </a:rPr>
              <a:t> </a:t>
            </a:r>
            <a:r>
              <a:rPr sz="2222" dirty="0">
                <a:latin typeface="Times New Roman"/>
                <a:cs typeface="Times New Roman"/>
              </a:rPr>
              <a:t>a</a:t>
            </a:r>
            <a:r>
              <a:rPr sz="2222" spc="317" dirty="0">
                <a:latin typeface="Times New Roman"/>
                <a:cs typeface="Times New Roman"/>
              </a:rPr>
              <a:t> </a:t>
            </a:r>
            <a:r>
              <a:rPr sz="2222" dirty="0">
                <a:latin typeface="Times New Roman"/>
                <a:cs typeface="Times New Roman"/>
              </a:rPr>
              <a:t>catastrophic</a:t>
            </a:r>
            <a:r>
              <a:rPr sz="2222" spc="317" dirty="0">
                <a:latin typeface="Times New Roman"/>
                <a:cs typeface="Times New Roman"/>
              </a:rPr>
              <a:t> </a:t>
            </a:r>
            <a:r>
              <a:rPr sz="2222" dirty="0">
                <a:latin typeface="Times New Roman"/>
                <a:cs typeface="Times New Roman"/>
              </a:rPr>
              <a:t>type</a:t>
            </a:r>
            <a:r>
              <a:rPr sz="2222" spc="322" dirty="0">
                <a:latin typeface="Times New Roman"/>
                <a:cs typeface="Times New Roman"/>
              </a:rPr>
              <a:t> </a:t>
            </a:r>
            <a:r>
              <a:rPr sz="2222" dirty="0">
                <a:latin typeface="Times New Roman"/>
                <a:cs typeface="Times New Roman"/>
              </a:rPr>
              <a:t>of</a:t>
            </a:r>
            <a:r>
              <a:rPr sz="2222" spc="322" dirty="0">
                <a:latin typeface="Times New Roman"/>
                <a:cs typeface="Times New Roman"/>
              </a:rPr>
              <a:t> </a:t>
            </a:r>
            <a:r>
              <a:rPr sz="2222" dirty="0">
                <a:latin typeface="Times New Roman"/>
                <a:cs typeface="Times New Roman"/>
              </a:rPr>
              <a:t>failure</a:t>
            </a:r>
            <a:r>
              <a:rPr sz="2222" spc="317" dirty="0">
                <a:latin typeface="Times New Roman"/>
                <a:cs typeface="Times New Roman"/>
              </a:rPr>
              <a:t> </a:t>
            </a:r>
            <a:r>
              <a:rPr sz="2222" dirty="0">
                <a:latin typeface="Times New Roman"/>
                <a:cs typeface="Times New Roman"/>
              </a:rPr>
              <a:t>characterized</a:t>
            </a:r>
            <a:r>
              <a:rPr sz="2222" spc="326" dirty="0">
                <a:latin typeface="Times New Roman"/>
                <a:cs typeface="Times New Roman"/>
              </a:rPr>
              <a:t> </a:t>
            </a:r>
            <a:r>
              <a:rPr sz="2222" dirty="0">
                <a:latin typeface="Times New Roman"/>
                <a:cs typeface="Times New Roman"/>
              </a:rPr>
              <a:t>by</a:t>
            </a:r>
            <a:r>
              <a:rPr sz="2222" spc="326" dirty="0">
                <a:latin typeface="Times New Roman"/>
                <a:cs typeface="Times New Roman"/>
              </a:rPr>
              <a:t> </a:t>
            </a:r>
            <a:r>
              <a:rPr sz="2222" spc="-63" dirty="0">
                <a:latin typeface="Times New Roman"/>
                <a:cs typeface="Times New Roman"/>
              </a:rPr>
              <a:t>the </a:t>
            </a:r>
            <a:r>
              <a:rPr sz="2222" dirty="0">
                <a:latin typeface="Times New Roman"/>
                <a:cs typeface="Times New Roman"/>
              </a:rPr>
              <a:t>sudden,</a:t>
            </a:r>
            <a:r>
              <a:rPr sz="2222" spc="453" dirty="0">
                <a:latin typeface="Times New Roman"/>
                <a:cs typeface="Times New Roman"/>
              </a:rPr>
              <a:t> </a:t>
            </a:r>
            <a:r>
              <a:rPr sz="2222" dirty="0">
                <a:latin typeface="Times New Roman"/>
                <a:cs typeface="Times New Roman"/>
              </a:rPr>
              <a:t>rapid</a:t>
            </a:r>
            <a:r>
              <a:rPr sz="2222" spc="476" dirty="0">
                <a:latin typeface="Times New Roman"/>
                <a:cs typeface="Times New Roman"/>
              </a:rPr>
              <a:t> </a:t>
            </a:r>
            <a:r>
              <a:rPr sz="2222" dirty="0">
                <a:latin typeface="Times New Roman"/>
                <a:cs typeface="Times New Roman"/>
              </a:rPr>
              <a:t>and</a:t>
            </a:r>
            <a:r>
              <a:rPr sz="2222" spc="453" dirty="0">
                <a:latin typeface="Times New Roman"/>
                <a:cs typeface="Times New Roman"/>
              </a:rPr>
              <a:t> </a:t>
            </a:r>
            <a:r>
              <a:rPr sz="2222" dirty="0">
                <a:latin typeface="Times New Roman"/>
                <a:cs typeface="Times New Roman"/>
              </a:rPr>
              <a:t>uncontrolled</a:t>
            </a:r>
            <a:r>
              <a:rPr sz="2222" spc="472" dirty="0">
                <a:latin typeface="Times New Roman"/>
                <a:cs typeface="Times New Roman"/>
              </a:rPr>
              <a:t> </a:t>
            </a:r>
            <a:r>
              <a:rPr sz="2222" dirty="0">
                <a:latin typeface="Times New Roman"/>
                <a:cs typeface="Times New Roman"/>
              </a:rPr>
              <a:t>release</a:t>
            </a:r>
            <a:r>
              <a:rPr sz="2222" spc="444" dirty="0">
                <a:latin typeface="Times New Roman"/>
                <a:cs typeface="Times New Roman"/>
              </a:rPr>
              <a:t> </a:t>
            </a:r>
            <a:r>
              <a:rPr sz="2222" dirty="0">
                <a:latin typeface="Times New Roman"/>
                <a:cs typeface="Times New Roman"/>
              </a:rPr>
              <a:t>of</a:t>
            </a:r>
            <a:r>
              <a:rPr sz="2222" spc="467" dirty="0">
                <a:latin typeface="Times New Roman"/>
                <a:cs typeface="Times New Roman"/>
              </a:rPr>
              <a:t> </a:t>
            </a:r>
            <a:r>
              <a:rPr sz="2222" dirty="0">
                <a:latin typeface="Times New Roman"/>
                <a:cs typeface="Times New Roman"/>
              </a:rPr>
              <a:t>impounded</a:t>
            </a:r>
            <a:r>
              <a:rPr sz="2222" spc="476" dirty="0">
                <a:latin typeface="Times New Roman"/>
                <a:cs typeface="Times New Roman"/>
              </a:rPr>
              <a:t> </a:t>
            </a:r>
            <a:r>
              <a:rPr sz="2222" dirty="0">
                <a:latin typeface="Times New Roman"/>
                <a:cs typeface="Times New Roman"/>
              </a:rPr>
              <a:t>water</a:t>
            </a:r>
            <a:r>
              <a:rPr sz="2222" spc="467" dirty="0">
                <a:latin typeface="Times New Roman"/>
                <a:cs typeface="Times New Roman"/>
              </a:rPr>
              <a:t> </a:t>
            </a:r>
            <a:r>
              <a:rPr sz="2222" dirty="0">
                <a:latin typeface="Times New Roman"/>
                <a:cs typeface="Times New Roman"/>
              </a:rPr>
              <a:t>or</a:t>
            </a:r>
            <a:r>
              <a:rPr sz="2222" spc="462" dirty="0">
                <a:latin typeface="Times New Roman"/>
                <a:cs typeface="Times New Roman"/>
              </a:rPr>
              <a:t> </a:t>
            </a:r>
            <a:r>
              <a:rPr sz="2222" spc="-23" dirty="0">
                <a:latin typeface="Times New Roman"/>
                <a:cs typeface="Times New Roman"/>
              </a:rPr>
              <a:t>the </a:t>
            </a:r>
            <a:r>
              <a:rPr sz="2222" dirty="0">
                <a:latin typeface="Times New Roman"/>
                <a:cs typeface="Times New Roman"/>
              </a:rPr>
              <a:t>possibility/likelihood</a:t>
            </a:r>
            <a:r>
              <a:rPr sz="2222" spc="-54" dirty="0">
                <a:latin typeface="Times New Roman"/>
                <a:cs typeface="Times New Roman"/>
              </a:rPr>
              <a:t> </a:t>
            </a:r>
            <a:r>
              <a:rPr sz="2222" dirty="0">
                <a:latin typeface="Times New Roman"/>
                <a:cs typeface="Times New Roman"/>
              </a:rPr>
              <a:t>of</a:t>
            </a:r>
            <a:r>
              <a:rPr sz="2222" spc="14" dirty="0">
                <a:latin typeface="Times New Roman"/>
                <a:cs typeface="Times New Roman"/>
              </a:rPr>
              <a:t> </a:t>
            </a:r>
            <a:r>
              <a:rPr sz="2222" dirty="0">
                <a:latin typeface="Times New Roman"/>
                <a:cs typeface="Times New Roman"/>
              </a:rPr>
              <a:t>such</a:t>
            </a:r>
            <a:r>
              <a:rPr sz="2222" spc="-9" dirty="0">
                <a:latin typeface="Times New Roman"/>
                <a:cs typeface="Times New Roman"/>
              </a:rPr>
              <a:t> </a:t>
            </a:r>
            <a:r>
              <a:rPr sz="2222" dirty="0">
                <a:latin typeface="Times New Roman"/>
                <a:cs typeface="Times New Roman"/>
              </a:rPr>
              <a:t>an</a:t>
            </a:r>
            <a:r>
              <a:rPr sz="2222" spc="-5" dirty="0">
                <a:latin typeface="Times New Roman"/>
                <a:cs typeface="Times New Roman"/>
              </a:rPr>
              <a:t> </a:t>
            </a:r>
            <a:r>
              <a:rPr sz="2222" dirty="0">
                <a:latin typeface="Times New Roman"/>
                <a:cs typeface="Times New Roman"/>
              </a:rPr>
              <a:t>uncontrolled</a:t>
            </a:r>
            <a:r>
              <a:rPr sz="2222" spc="-32" dirty="0">
                <a:latin typeface="Times New Roman"/>
                <a:cs typeface="Times New Roman"/>
              </a:rPr>
              <a:t> </a:t>
            </a:r>
            <a:r>
              <a:rPr sz="2222" spc="-9" dirty="0">
                <a:latin typeface="Times New Roman"/>
                <a:cs typeface="Times New Roman"/>
              </a:rPr>
              <a:t>release.</a:t>
            </a:r>
            <a:endParaRPr sz="2222">
              <a:latin typeface="Times New Roman"/>
              <a:cs typeface="Times New Roman"/>
            </a:endParaRPr>
          </a:p>
          <a:p>
            <a:pPr marL="351249" indent="-339733">
              <a:spcBef>
                <a:spcPts val="2417"/>
              </a:spcBef>
              <a:buChar char="✓"/>
              <a:tabLst>
                <a:tab pos="351249" algn="l"/>
              </a:tabLst>
            </a:pPr>
            <a:r>
              <a:rPr sz="2222" dirty="0">
                <a:latin typeface="Times New Roman"/>
                <a:cs typeface="Times New Roman"/>
              </a:rPr>
              <a:t>Although</a:t>
            </a:r>
            <a:r>
              <a:rPr sz="2222" spc="-14" dirty="0">
                <a:latin typeface="Times New Roman"/>
                <a:cs typeface="Times New Roman"/>
              </a:rPr>
              <a:t> </a:t>
            </a:r>
            <a:r>
              <a:rPr sz="2222" dirty="0">
                <a:latin typeface="Times New Roman"/>
                <a:cs typeface="Times New Roman"/>
              </a:rPr>
              <a:t>dam</a:t>
            </a:r>
            <a:r>
              <a:rPr sz="2222" spc="-50" dirty="0">
                <a:latin typeface="Times New Roman"/>
                <a:cs typeface="Times New Roman"/>
              </a:rPr>
              <a:t> </a:t>
            </a:r>
            <a:r>
              <a:rPr sz="2222" dirty="0">
                <a:latin typeface="Times New Roman"/>
                <a:cs typeface="Times New Roman"/>
              </a:rPr>
              <a:t>failures</a:t>
            </a:r>
            <a:r>
              <a:rPr sz="2222" spc="-23" dirty="0">
                <a:latin typeface="Times New Roman"/>
                <a:cs typeface="Times New Roman"/>
              </a:rPr>
              <a:t> </a:t>
            </a:r>
            <a:r>
              <a:rPr sz="2222" dirty="0">
                <a:latin typeface="Times New Roman"/>
                <a:cs typeface="Times New Roman"/>
              </a:rPr>
              <a:t>are</a:t>
            </a:r>
            <a:r>
              <a:rPr sz="2222" spc="-14" dirty="0">
                <a:latin typeface="Times New Roman"/>
                <a:cs typeface="Times New Roman"/>
              </a:rPr>
              <a:t> </a:t>
            </a:r>
            <a:r>
              <a:rPr sz="2222" dirty="0">
                <a:latin typeface="Times New Roman"/>
                <a:cs typeface="Times New Roman"/>
              </a:rPr>
              <a:t>rare,</a:t>
            </a:r>
            <a:r>
              <a:rPr sz="2222" spc="-5" dirty="0">
                <a:latin typeface="Times New Roman"/>
                <a:cs typeface="Times New Roman"/>
              </a:rPr>
              <a:t> </a:t>
            </a:r>
            <a:r>
              <a:rPr sz="2222" dirty="0">
                <a:latin typeface="Times New Roman"/>
                <a:cs typeface="Times New Roman"/>
              </a:rPr>
              <a:t>there</a:t>
            </a:r>
            <a:r>
              <a:rPr sz="2222" spc="-32" dirty="0">
                <a:latin typeface="Times New Roman"/>
                <a:cs typeface="Times New Roman"/>
              </a:rPr>
              <a:t> </a:t>
            </a:r>
            <a:r>
              <a:rPr sz="2222" dirty="0">
                <a:latin typeface="Times New Roman"/>
                <a:cs typeface="Times New Roman"/>
              </a:rPr>
              <a:t>effects</a:t>
            </a:r>
            <a:r>
              <a:rPr sz="2222" spc="-23" dirty="0">
                <a:latin typeface="Times New Roman"/>
                <a:cs typeface="Times New Roman"/>
              </a:rPr>
              <a:t> </a:t>
            </a:r>
            <a:r>
              <a:rPr sz="2222" dirty="0">
                <a:latin typeface="Times New Roman"/>
                <a:cs typeface="Times New Roman"/>
              </a:rPr>
              <a:t>can</a:t>
            </a:r>
            <a:r>
              <a:rPr sz="2222" spc="-23" dirty="0">
                <a:latin typeface="Times New Roman"/>
                <a:cs typeface="Times New Roman"/>
              </a:rPr>
              <a:t> </a:t>
            </a:r>
            <a:r>
              <a:rPr sz="2222" dirty="0">
                <a:latin typeface="Times New Roman"/>
                <a:cs typeface="Times New Roman"/>
              </a:rPr>
              <a:t>be</a:t>
            </a:r>
            <a:r>
              <a:rPr sz="2222" spc="-5" dirty="0">
                <a:latin typeface="Times New Roman"/>
                <a:cs typeface="Times New Roman"/>
              </a:rPr>
              <a:t> </a:t>
            </a:r>
            <a:r>
              <a:rPr sz="2222" spc="-9" dirty="0">
                <a:latin typeface="Times New Roman"/>
                <a:cs typeface="Times New Roman"/>
              </a:rPr>
              <a:t>significant.</a:t>
            </a:r>
            <a:endParaRPr sz="2222">
              <a:latin typeface="Times New Roman"/>
              <a:cs typeface="Times New Roman"/>
            </a:endParaRPr>
          </a:p>
          <a:p>
            <a:pPr marL="192323" marR="6334" indent="-181383" algn="just">
              <a:lnSpc>
                <a:spcPct val="125299"/>
              </a:lnSpc>
              <a:spcBef>
                <a:spcPts val="1755"/>
              </a:spcBef>
            </a:pPr>
            <a:r>
              <a:rPr sz="2222" dirty="0">
                <a:latin typeface="Times New Roman"/>
                <a:cs typeface="Times New Roman"/>
              </a:rPr>
              <a:t>Sub-standard</a:t>
            </a:r>
            <a:r>
              <a:rPr sz="2222" spc="222" dirty="0">
                <a:latin typeface="Times New Roman"/>
                <a:cs typeface="Times New Roman"/>
              </a:rPr>
              <a:t>  </a:t>
            </a:r>
            <a:r>
              <a:rPr sz="2222" dirty="0">
                <a:latin typeface="Times New Roman"/>
                <a:cs typeface="Times New Roman"/>
              </a:rPr>
              <a:t>construction</a:t>
            </a:r>
            <a:r>
              <a:rPr sz="2222" spc="218" dirty="0">
                <a:latin typeface="Times New Roman"/>
                <a:cs typeface="Times New Roman"/>
              </a:rPr>
              <a:t>  </a:t>
            </a:r>
            <a:r>
              <a:rPr sz="2222" dirty="0">
                <a:latin typeface="Times New Roman"/>
                <a:cs typeface="Times New Roman"/>
              </a:rPr>
              <a:t>materials</a:t>
            </a:r>
            <a:r>
              <a:rPr sz="2222" spc="218" dirty="0">
                <a:latin typeface="Times New Roman"/>
                <a:cs typeface="Times New Roman"/>
              </a:rPr>
              <a:t>  </a:t>
            </a:r>
            <a:r>
              <a:rPr sz="2222" dirty="0">
                <a:latin typeface="Times New Roman"/>
                <a:cs typeface="Times New Roman"/>
              </a:rPr>
              <a:t>or</a:t>
            </a:r>
            <a:r>
              <a:rPr sz="2222" spc="227" dirty="0">
                <a:latin typeface="Times New Roman"/>
                <a:cs typeface="Times New Roman"/>
              </a:rPr>
              <a:t>  </a:t>
            </a:r>
            <a:r>
              <a:rPr sz="2222" dirty="0">
                <a:latin typeface="Times New Roman"/>
                <a:cs typeface="Times New Roman"/>
              </a:rPr>
              <a:t>techniques</a:t>
            </a:r>
            <a:r>
              <a:rPr sz="2222" spc="222" dirty="0">
                <a:latin typeface="Times New Roman"/>
                <a:cs typeface="Times New Roman"/>
              </a:rPr>
              <a:t>  </a:t>
            </a:r>
            <a:r>
              <a:rPr sz="2222" dirty="0">
                <a:latin typeface="Times New Roman"/>
                <a:cs typeface="Times New Roman"/>
              </a:rPr>
              <a:t>and</a:t>
            </a:r>
            <a:r>
              <a:rPr sz="2222" spc="218" dirty="0">
                <a:latin typeface="Times New Roman"/>
                <a:cs typeface="Times New Roman"/>
              </a:rPr>
              <a:t>  </a:t>
            </a:r>
            <a:r>
              <a:rPr sz="2222" spc="-36" dirty="0">
                <a:latin typeface="Times New Roman"/>
                <a:cs typeface="Times New Roman"/>
              </a:rPr>
              <a:t>spillway </a:t>
            </a:r>
            <a:r>
              <a:rPr sz="2222" dirty="0">
                <a:latin typeface="Times New Roman"/>
                <a:cs typeface="Times New Roman"/>
              </a:rPr>
              <a:t>design</a:t>
            </a:r>
            <a:r>
              <a:rPr sz="2222" spc="-59" dirty="0">
                <a:latin typeface="Times New Roman"/>
                <a:cs typeface="Times New Roman"/>
              </a:rPr>
              <a:t> </a:t>
            </a:r>
            <a:r>
              <a:rPr sz="2222" dirty="0">
                <a:latin typeface="Times New Roman"/>
                <a:cs typeface="Times New Roman"/>
              </a:rPr>
              <a:t>error</a:t>
            </a:r>
            <a:r>
              <a:rPr sz="2222" spc="27" dirty="0">
                <a:latin typeface="Times New Roman"/>
                <a:cs typeface="Times New Roman"/>
              </a:rPr>
              <a:t> </a:t>
            </a:r>
            <a:r>
              <a:rPr sz="2222" dirty="0">
                <a:latin typeface="Times New Roman"/>
                <a:cs typeface="Times New Roman"/>
              </a:rPr>
              <a:t>are mainly</a:t>
            </a:r>
            <a:r>
              <a:rPr sz="2222" spc="-36" dirty="0">
                <a:latin typeface="Times New Roman"/>
                <a:cs typeface="Times New Roman"/>
              </a:rPr>
              <a:t> </a:t>
            </a:r>
            <a:r>
              <a:rPr sz="2222" dirty="0">
                <a:latin typeface="Times New Roman"/>
                <a:cs typeface="Times New Roman"/>
              </a:rPr>
              <a:t>responsible</a:t>
            </a:r>
            <a:r>
              <a:rPr sz="2222" spc="-45" dirty="0">
                <a:latin typeface="Times New Roman"/>
                <a:cs typeface="Times New Roman"/>
              </a:rPr>
              <a:t> </a:t>
            </a:r>
            <a:r>
              <a:rPr sz="2222" dirty="0">
                <a:latin typeface="Times New Roman"/>
                <a:cs typeface="Times New Roman"/>
              </a:rPr>
              <a:t>for</a:t>
            </a:r>
            <a:r>
              <a:rPr sz="2222" spc="-14" dirty="0">
                <a:latin typeface="Times New Roman"/>
                <a:cs typeface="Times New Roman"/>
              </a:rPr>
              <a:t> </a:t>
            </a:r>
            <a:r>
              <a:rPr sz="2222" dirty="0">
                <a:latin typeface="Times New Roman"/>
                <a:cs typeface="Times New Roman"/>
              </a:rPr>
              <a:t>dam</a:t>
            </a:r>
            <a:r>
              <a:rPr sz="2222" spc="-9" dirty="0">
                <a:latin typeface="Times New Roman"/>
                <a:cs typeface="Times New Roman"/>
              </a:rPr>
              <a:t> failure.</a:t>
            </a:r>
            <a:endParaRPr sz="2222">
              <a:latin typeface="Times New Roman"/>
              <a:cs typeface="Times New Roman"/>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2682223-CA5C-F174-308C-6DAD7961B6A6}"/>
              </a:ext>
            </a:extLst>
          </p:cNvPr>
          <p:cNvSpPr/>
          <p:nvPr/>
        </p:nvSpPr>
        <p:spPr>
          <a:xfrm>
            <a:off x="182252" y="461914"/>
            <a:ext cx="12009748" cy="135746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400" b="1" dirty="0">
                <a:solidFill>
                  <a:srgbClr val="FF0000"/>
                </a:solidFill>
              </a:rPr>
              <a:t>Irrigation</a:t>
            </a:r>
            <a:r>
              <a:rPr lang="en-US" dirty="0">
                <a:solidFill>
                  <a:schemeClr val="tx1"/>
                </a:solidFill>
              </a:rPr>
              <a:t>: </a:t>
            </a:r>
            <a:r>
              <a:rPr lang="en-US" sz="2400" dirty="0">
                <a:solidFill>
                  <a:schemeClr val="tx1"/>
                </a:solidFill>
              </a:rPr>
              <a:t>Irrigation can be defined as the process of artificially supplying water to soil for raising crops. It is a science of planning and designing an efficient, low-cost, economic irrigation system tailored to fit natural conditions. It is the engineering of controlling and harnessing the various natural resource of water by the construction of dams and reservoirs, canals and finally distributing the water to the agricultural fields</a:t>
            </a:r>
            <a:r>
              <a:rPr lang="en-US" sz="2400" dirty="0"/>
              <a:t>.</a:t>
            </a:r>
          </a:p>
        </p:txBody>
      </p:sp>
      <p:sp>
        <p:nvSpPr>
          <p:cNvPr id="5" name="Rectangle 4">
            <a:extLst>
              <a:ext uri="{FF2B5EF4-FFF2-40B4-BE49-F238E27FC236}">
                <a16:creationId xmlns:a16="http://schemas.microsoft.com/office/drawing/2014/main" id="{0D2EFDAE-5135-844C-96D8-A24850EBE658}"/>
              </a:ext>
            </a:extLst>
          </p:cNvPr>
          <p:cNvSpPr/>
          <p:nvPr/>
        </p:nvSpPr>
        <p:spPr>
          <a:xfrm>
            <a:off x="218387" y="2262434"/>
            <a:ext cx="11755225" cy="366702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400" dirty="0">
                <a:solidFill>
                  <a:srgbClr val="FF0000"/>
                </a:solidFill>
              </a:rPr>
              <a:t>Necessity of irrigation</a:t>
            </a:r>
            <a:r>
              <a:rPr lang="en-US" dirty="0">
                <a:solidFill>
                  <a:schemeClr val="tx1"/>
                </a:solidFill>
              </a:rPr>
              <a:t>:</a:t>
            </a:r>
          </a:p>
          <a:p>
            <a:pPr algn="just"/>
            <a:r>
              <a:rPr lang="en-US" sz="2400" dirty="0">
                <a:solidFill>
                  <a:schemeClr val="tx1"/>
                </a:solidFill>
              </a:rPr>
              <a:t>The necessity of irrigation can be summarized in the following</a:t>
            </a:r>
          </a:p>
          <a:p>
            <a:pPr algn="just"/>
            <a:r>
              <a:rPr lang="en-US" sz="2400" dirty="0">
                <a:solidFill>
                  <a:srgbClr val="FF0000"/>
                </a:solidFill>
              </a:rPr>
              <a:t>Less Rainfall</a:t>
            </a:r>
            <a:r>
              <a:rPr lang="en-US" sz="2400" dirty="0">
                <a:solidFill>
                  <a:schemeClr val="tx1"/>
                </a:solidFill>
              </a:rPr>
              <a:t>: When the total rainfall is less than needed for the crop, artificial supply is necessary. In such a case irrigation works may be constructed at a place where more water is available and then to convey the water to the area where there is deficiency of water.</a:t>
            </a:r>
          </a:p>
          <a:p>
            <a:pPr algn="just"/>
            <a:r>
              <a:rPr lang="en-US" sz="2400" dirty="0">
                <a:solidFill>
                  <a:srgbClr val="FF0000"/>
                </a:solidFill>
              </a:rPr>
              <a:t>Non uniform rainfall</a:t>
            </a:r>
            <a:r>
              <a:rPr lang="en-US" sz="2400" dirty="0">
                <a:solidFill>
                  <a:schemeClr val="tx1"/>
                </a:solidFill>
              </a:rPr>
              <a:t>: The rainfall in a particular area may not be uniform over the crop period. During the early periods of the crop, rains may be there, but no rain water may be at the end, with the result that either the yield may be less or the crop may die altogether. By the collection of water during the excess period water may be supplied to the crop during the period when there may be no rainfall</a:t>
            </a:r>
            <a:r>
              <a:rPr lang="en-US" dirty="0">
                <a:solidFill>
                  <a:schemeClr val="tx1"/>
                </a:solidFill>
              </a:rPr>
              <a:t>.</a:t>
            </a:r>
          </a:p>
        </p:txBody>
      </p:sp>
      <p:sp>
        <p:nvSpPr>
          <p:cNvPr id="2" name="Slide Number Placeholder 1">
            <a:extLst>
              <a:ext uri="{FF2B5EF4-FFF2-40B4-BE49-F238E27FC236}">
                <a16:creationId xmlns:a16="http://schemas.microsoft.com/office/drawing/2014/main" id="{1226930D-CEC2-0C02-94CB-0D016466B743}"/>
              </a:ext>
            </a:extLst>
          </p:cNvPr>
          <p:cNvSpPr>
            <a:spLocks noGrp="1"/>
          </p:cNvSpPr>
          <p:nvPr>
            <p:ph type="sldNum" sz="quarter" idx="12"/>
          </p:nvPr>
        </p:nvSpPr>
        <p:spPr/>
        <p:txBody>
          <a:bodyPr/>
          <a:lstStyle/>
          <a:p>
            <a:fld id="{34216374-E7D6-4C74-ADA3-2C9987A1DEB2}" type="slidenum">
              <a:rPr lang="en-US" smtClean="0"/>
              <a:t>9</a:t>
            </a:fld>
            <a:endParaRPr lang="en-US"/>
          </a:p>
        </p:txBody>
      </p:sp>
    </p:spTree>
    <p:extLst>
      <p:ext uri="{BB962C8B-B14F-4D97-AF65-F5344CB8AC3E}">
        <p14:creationId xmlns:p14="http://schemas.microsoft.com/office/powerpoint/2010/main" val="180056593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3606620" y="877548"/>
            <a:ext cx="4979680" cy="555665"/>
            <a:chOff x="2601467" y="967740"/>
            <a:chExt cx="5491480" cy="612775"/>
          </a:xfrm>
        </p:grpSpPr>
        <p:sp>
          <p:nvSpPr>
            <p:cNvPr id="3" name="object 3"/>
            <p:cNvSpPr/>
            <p:nvPr/>
          </p:nvSpPr>
          <p:spPr>
            <a:xfrm>
              <a:off x="2607563" y="973836"/>
              <a:ext cx="5478780" cy="601980"/>
            </a:xfrm>
            <a:custGeom>
              <a:avLst/>
              <a:gdLst/>
              <a:ahLst/>
              <a:cxnLst/>
              <a:rect l="l" t="t" r="r" b="b"/>
              <a:pathLst>
                <a:path w="5478780" h="601980">
                  <a:moveTo>
                    <a:pt x="5478780" y="601980"/>
                  </a:moveTo>
                  <a:lnTo>
                    <a:pt x="0" y="601980"/>
                  </a:lnTo>
                  <a:lnTo>
                    <a:pt x="0" y="0"/>
                  </a:lnTo>
                  <a:lnTo>
                    <a:pt x="5478780" y="0"/>
                  </a:lnTo>
                  <a:lnTo>
                    <a:pt x="5478780" y="601980"/>
                  </a:lnTo>
                  <a:close/>
                </a:path>
              </a:pathLst>
            </a:custGeom>
            <a:solidFill>
              <a:srgbClr val="ED7C31"/>
            </a:solidFill>
          </p:spPr>
          <p:txBody>
            <a:bodyPr wrap="square" lIns="0" tIns="0" rIns="0" bIns="0" rtlCol="0"/>
            <a:lstStyle/>
            <a:p>
              <a:endParaRPr sz="1632"/>
            </a:p>
          </p:txBody>
        </p:sp>
        <p:sp>
          <p:nvSpPr>
            <p:cNvPr id="4" name="object 4"/>
            <p:cNvSpPr/>
            <p:nvPr/>
          </p:nvSpPr>
          <p:spPr>
            <a:xfrm>
              <a:off x="2601467" y="967740"/>
              <a:ext cx="5491480" cy="612775"/>
            </a:xfrm>
            <a:custGeom>
              <a:avLst/>
              <a:gdLst/>
              <a:ahLst/>
              <a:cxnLst/>
              <a:rect l="l" t="t" r="r" b="b"/>
              <a:pathLst>
                <a:path w="5491480" h="612775">
                  <a:moveTo>
                    <a:pt x="5490972" y="612648"/>
                  </a:moveTo>
                  <a:lnTo>
                    <a:pt x="0" y="612648"/>
                  </a:lnTo>
                  <a:lnTo>
                    <a:pt x="0" y="0"/>
                  </a:lnTo>
                  <a:lnTo>
                    <a:pt x="5490972" y="0"/>
                  </a:lnTo>
                  <a:lnTo>
                    <a:pt x="5490972" y="6096"/>
                  </a:lnTo>
                  <a:lnTo>
                    <a:pt x="10668" y="6096"/>
                  </a:lnTo>
                  <a:lnTo>
                    <a:pt x="6096" y="12192"/>
                  </a:lnTo>
                  <a:lnTo>
                    <a:pt x="10668" y="12192"/>
                  </a:lnTo>
                  <a:lnTo>
                    <a:pt x="10668" y="601980"/>
                  </a:lnTo>
                  <a:lnTo>
                    <a:pt x="6096" y="601980"/>
                  </a:lnTo>
                  <a:lnTo>
                    <a:pt x="10668" y="608076"/>
                  </a:lnTo>
                  <a:lnTo>
                    <a:pt x="5490972" y="608076"/>
                  </a:lnTo>
                  <a:lnTo>
                    <a:pt x="5490972" y="612648"/>
                  </a:lnTo>
                  <a:close/>
                </a:path>
                <a:path w="5491480" h="612775">
                  <a:moveTo>
                    <a:pt x="10668" y="12192"/>
                  </a:moveTo>
                  <a:lnTo>
                    <a:pt x="6096" y="12192"/>
                  </a:lnTo>
                  <a:lnTo>
                    <a:pt x="10668" y="6096"/>
                  </a:lnTo>
                  <a:lnTo>
                    <a:pt x="10668" y="12192"/>
                  </a:lnTo>
                  <a:close/>
                </a:path>
                <a:path w="5491480" h="612775">
                  <a:moveTo>
                    <a:pt x="5478780" y="12192"/>
                  </a:moveTo>
                  <a:lnTo>
                    <a:pt x="10668" y="12192"/>
                  </a:lnTo>
                  <a:lnTo>
                    <a:pt x="10668" y="6096"/>
                  </a:lnTo>
                  <a:lnTo>
                    <a:pt x="5478780" y="6096"/>
                  </a:lnTo>
                  <a:lnTo>
                    <a:pt x="5478780" y="12192"/>
                  </a:lnTo>
                  <a:close/>
                </a:path>
                <a:path w="5491480" h="612775">
                  <a:moveTo>
                    <a:pt x="5478780" y="608076"/>
                  </a:moveTo>
                  <a:lnTo>
                    <a:pt x="5478780" y="6096"/>
                  </a:lnTo>
                  <a:lnTo>
                    <a:pt x="5484876" y="12192"/>
                  </a:lnTo>
                  <a:lnTo>
                    <a:pt x="5490972" y="12192"/>
                  </a:lnTo>
                  <a:lnTo>
                    <a:pt x="5490972" y="601980"/>
                  </a:lnTo>
                  <a:lnTo>
                    <a:pt x="5484876" y="601980"/>
                  </a:lnTo>
                  <a:lnTo>
                    <a:pt x="5478780" y="608076"/>
                  </a:lnTo>
                  <a:close/>
                </a:path>
                <a:path w="5491480" h="612775">
                  <a:moveTo>
                    <a:pt x="5490972" y="12192"/>
                  </a:moveTo>
                  <a:lnTo>
                    <a:pt x="5484876" y="12192"/>
                  </a:lnTo>
                  <a:lnTo>
                    <a:pt x="5478780" y="6096"/>
                  </a:lnTo>
                  <a:lnTo>
                    <a:pt x="5490972" y="6096"/>
                  </a:lnTo>
                  <a:lnTo>
                    <a:pt x="5490972" y="12192"/>
                  </a:lnTo>
                  <a:close/>
                </a:path>
                <a:path w="5491480" h="612775">
                  <a:moveTo>
                    <a:pt x="10668" y="608076"/>
                  </a:moveTo>
                  <a:lnTo>
                    <a:pt x="6096" y="601980"/>
                  </a:lnTo>
                  <a:lnTo>
                    <a:pt x="10668" y="601980"/>
                  </a:lnTo>
                  <a:lnTo>
                    <a:pt x="10668" y="608076"/>
                  </a:lnTo>
                  <a:close/>
                </a:path>
                <a:path w="5491480" h="612775">
                  <a:moveTo>
                    <a:pt x="5478780" y="608076"/>
                  </a:moveTo>
                  <a:lnTo>
                    <a:pt x="10668" y="608076"/>
                  </a:lnTo>
                  <a:lnTo>
                    <a:pt x="10668" y="601980"/>
                  </a:lnTo>
                  <a:lnTo>
                    <a:pt x="5478780" y="601980"/>
                  </a:lnTo>
                  <a:lnTo>
                    <a:pt x="5478780" y="608076"/>
                  </a:lnTo>
                  <a:close/>
                </a:path>
                <a:path w="5491480" h="612775">
                  <a:moveTo>
                    <a:pt x="5490972" y="608076"/>
                  </a:moveTo>
                  <a:lnTo>
                    <a:pt x="5478780" y="608076"/>
                  </a:lnTo>
                  <a:lnTo>
                    <a:pt x="5484876" y="601980"/>
                  </a:lnTo>
                  <a:lnTo>
                    <a:pt x="5490972" y="601980"/>
                  </a:lnTo>
                  <a:lnTo>
                    <a:pt x="5490972" y="608076"/>
                  </a:lnTo>
                  <a:close/>
                </a:path>
              </a:pathLst>
            </a:custGeom>
            <a:solidFill>
              <a:srgbClr val="AE5921"/>
            </a:solidFill>
          </p:spPr>
          <p:txBody>
            <a:bodyPr wrap="square" lIns="0" tIns="0" rIns="0" bIns="0" rtlCol="0"/>
            <a:lstStyle/>
            <a:p>
              <a:endParaRPr sz="1632"/>
            </a:p>
          </p:txBody>
        </p:sp>
      </p:grpSp>
      <p:sp>
        <p:nvSpPr>
          <p:cNvPr id="5" name="object 5"/>
          <p:cNvSpPr txBox="1">
            <a:spLocks noGrp="1"/>
          </p:cNvSpPr>
          <p:nvPr>
            <p:ph type="title"/>
          </p:nvPr>
        </p:nvSpPr>
        <p:spPr>
          <a:xfrm>
            <a:off x="2007687" y="706263"/>
            <a:ext cx="9535557" cy="451689"/>
          </a:xfrm>
          <a:prstGeom prst="rect">
            <a:avLst/>
          </a:prstGeom>
        </p:spPr>
        <p:txBody>
          <a:bodyPr vert="horz" wrap="square" lIns="0" tIns="12092" rIns="0" bIns="0" rtlCol="0" anchor="ctr">
            <a:spAutoFit/>
          </a:bodyPr>
          <a:lstStyle/>
          <a:p>
            <a:pPr marL="2240508">
              <a:lnSpc>
                <a:spcPct val="100000"/>
              </a:lnSpc>
              <a:spcBef>
                <a:spcPts val="95"/>
              </a:spcBef>
            </a:pPr>
            <a:r>
              <a:rPr sz="2856" dirty="0">
                <a:latin typeface="Times New Roman"/>
                <a:cs typeface="Times New Roman"/>
              </a:rPr>
              <a:t>Benefits/Advantages</a:t>
            </a:r>
            <a:r>
              <a:rPr sz="2856" spc="-41" dirty="0">
                <a:latin typeface="Times New Roman"/>
                <a:cs typeface="Times New Roman"/>
              </a:rPr>
              <a:t> </a:t>
            </a:r>
            <a:r>
              <a:rPr sz="2856" dirty="0">
                <a:latin typeface="Times New Roman"/>
                <a:cs typeface="Times New Roman"/>
              </a:rPr>
              <a:t>of</a:t>
            </a:r>
            <a:r>
              <a:rPr sz="2856" spc="-14" dirty="0">
                <a:latin typeface="Times New Roman"/>
                <a:cs typeface="Times New Roman"/>
              </a:rPr>
              <a:t> </a:t>
            </a:r>
            <a:r>
              <a:rPr sz="2856" spc="-9" dirty="0">
                <a:latin typeface="Times New Roman"/>
                <a:cs typeface="Times New Roman"/>
              </a:rPr>
              <a:t>Flood</a:t>
            </a:r>
            <a:endParaRPr sz="2856" dirty="0">
              <a:latin typeface="Times New Roman"/>
              <a:cs typeface="Times New Roman"/>
            </a:endParaRPr>
          </a:p>
        </p:txBody>
      </p:sp>
      <p:sp>
        <p:nvSpPr>
          <p:cNvPr id="7" name="object 7"/>
          <p:cNvSpPr txBox="1">
            <a:spLocks noGrp="1"/>
          </p:cNvSpPr>
          <p:nvPr>
            <p:ph type="sldNum" sz="quarter" idx="7"/>
          </p:nvPr>
        </p:nvSpPr>
        <p:spPr>
          <a:xfrm>
            <a:off x="9655592" y="6438383"/>
            <a:ext cx="269270" cy="161616"/>
          </a:xfrm>
          <a:prstGeom prst="rect">
            <a:avLst/>
          </a:prstGeom>
        </p:spPr>
        <p:txBody>
          <a:bodyPr vert="horz" wrap="square" lIns="0" tIns="0" rIns="0" bIns="0" rtlCol="0">
            <a:spAutoFit/>
          </a:bodyPr>
          <a:lstStyle>
            <a:defPPr>
              <a:defRPr kern="0"/>
            </a:defPPr>
            <a:lvl1pPr>
              <a:defRPr sz="1050" b="0" i="0">
                <a:solidFill>
                  <a:srgbClr val="898989"/>
                </a:solidFill>
                <a:latin typeface="Carlito"/>
                <a:cs typeface="Carlito"/>
              </a:defRPr>
            </a:lvl1pPr>
          </a:lstStyle>
          <a:p>
            <a:pPr marL="149860">
              <a:lnSpc>
                <a:spcPts val="1115"/>
              </a:lnSpc>
            </a:pPr>
            <a:fld id="{81D60167-4931-47E6-BA6A-407CBD079E47}" type="slidenum">
              <a:rPr lang="en-US" spc="-50" smtClean="0"/>
              <a:pPr marL="149860">
                <a:lnSpc>
                  <a:spcPts val="1115"/>
                </a:lnSpc>
              </a:pPr>
              <a:t>90</a:t>
            </a:fld>
            <a:endParaRPr spc="-23" dirty="0"/>
          </a:p>
        </p:txBody>
      </p:sp>
      <p:sp>
        <p:nvSpPr>
          <p:cNvPr id="6" name="object 6"/>
          <p:cNvSpPr txBox="1"/>
          <p:nvPr/>
        </p:nvSpPr>
        <p:spPr>
          <a:xfrm>
            <a:off x="1793015" y="1545963"/>
            <a:ext cx="8723652" cy="3988078"/>
          </a:xfrm>
          <a:prstGeom prst="rect">
            <a:avLst/>
          </a:prstGeom>
        </p:spPr>
        <p:txBody>
          <a:bodyPr vert="horz" wrap="square" lIns="0" tIns="50672" rIns="0" bIns="0" rtlCol="0">
            <a:spAutoFit/>
          </a:bodyPr>
          <a:lstStyle/>
          <a:p>
            <a:pPr marL="11516" marR="5758">
              <a:lnSpc>
                <a:spcPts val="2403"/>
              </a:lnSpc>
              <a:spcBef>
                <a:spcPts val="399"/>
              </a:spcBef>
            </a:pPr>
            <a:r>
              <a:rPr sz="2222" dirty="0">
                <a:solidFill>
                  <a:srgbClr val="702FA0"/>
                </a:solidFill>
                <a:latin typeface="Times New Roman"/>
                <a:cs typeface="Times New Roman"/>
              </a:rPr>
              <a:t>Flood</a:t>
            </a:r>
            <a:r>
              <a:rPr sz="2222" spc="50" dirty="0">
                <a:solidFill>
                  <a:srgbClr val="702FA0"/>
                </a:solidFill>
                <a:latin typeface="Times New Roman"/>
                <a:cs typeface="Times New Roman"/>
              </a:rPr>
              <a:t> </a:t>
            </a:r>
            <a:r>
              <a:rPr sz="2222" dirty="0">
                <a:solidFill>
                  <a:srgbClr val="702FA0"/>
                </a:solidFill>
                <a:latin typeface="Times New Roman"/>
                <a:cs typeface="Times New Roman"/>
              </a:rPr>
              <a:t>is</a:t>
            </a:r>
            <a:r>
              <a:rPr sz="2222" spc="54" dirty="0">
                <a:solidFill>
                  <a:srgbClr val="702FA0"/>
                </a:solidFill>
                <a:latin typeface="Times New Roman"/>
                <a:cs typeface="Times New Roman"/>
              </a:rPr>
              <a:t> </a:t>
            </a:r>
            <a:r>
              <a:rPr sz="2222" dirty="0">
                <a:solidFill>
                  <a:srgbClr val="702FA0"/>
                </a:solidFill>
                <a:latin typeface="Times New Roman"/>
                <a:cs typeface="Times New Roman"/>
              </a:rPr>
              <a:t>not</a:t>
            </a:r>
            <a:r>
              <a:rPr sz="2222" spc="18" dirty="0">
                <a:solidFill>
                  <a:srgbClr val="702FA0"/>
                </a:solidFill>
                <a:latin typeface="Times New Roman"/>
                <a:cs typeface="Times New Roman"/>
              </a:rPr>
              <a:t> </a:t>
            </a:r>
            <a:r>
              <a:rPr sz="2222" dirty="0">
                <a:solidFill>
                  <a:srgbClr val="702FA0"/>
                </a:solidFill>
                <a:latin typeface="Times New Roman"/>
                <a:cs typeface="Times New Roman"/>
              </a:rPr>
              <a:t>always</a:t>
            </a:r>
            <a:r>
              <a:rPr sz="2222" spc="59" dirty="0">
                <a:solidFill>
                  <a:srgbClr val="702FA0"/>
                </a:solidFill>
                <a:latin typeface="Times New Roman"/>
                <a:cs typeface="Times New Roman"/>
              </a:rPr>
              <a:t> </a:t>
            </a:r>
            <a:r>
              <a:rPr sz="2222" dirty="0">
                <a:solidFill>
                  <a:srgbClr val="702FA0"/>
                </a:solidFill>
                <a:latin typeface="Times New Roman"/>
                <a:cs typeface="Times New Roman"/>
              </a:rPr>
              <a:t>harmful</a:t>
            </a:r>
            <a:r>
              <a:rPr sz="2222" spc="41" dirty="0">
                <a:solidFill>
                  <a:srgbClr val="702FA0"/>
                </a:solidFill>
                <a:latin typeface="Times New Roman"/>
                <a:cs typeface="Times New Roman"/>
              </a:rPr>
              <a:t> </a:t>
            </a:r>
            <a:r>
              <a:rPr sz="2222" dirty="0">
                <a:solidFill>
                  <a:srgbClr val="702FA0"/>
                </a:solidFill>
                <a:latin typeface="Times New Roman"/>
                <a:cs typeface="Times New Roman"/>
              </a:rPr>
              <a:t>to</a:t>
            </a:r>
            <a:r>
              <a:rPr sz="2222" spc="32" dirty="0">
                <a:solidFill>
                  <a:srgbClr val="702FA0"/>
                </a:solidFill>
                <a:latin typeface="Times New Roman"/>
                <a:cs typeface="Times New Roman"/>
              </a:rPr>
              <a:t> </a:t>
            </a:r>
            <a:r>
              <a:rPr sz="2222" dirty="0">
                <a:solidFill>
                  <a:srgbClr val="702FA0"/>
                </a:solidFill>
                <a:latin typeface="Times New Roman"/>
                <a:cs typeface="Times New Roman"/>
              </a:rPr>
              <a:t>us.</a:t>
            </a:r>
            <a:r>
              <a:rPr sz="2222" spc="36" dirty="0">
                <a:solidFill>
                  <a:srgbClr val="702FA0"/>
                </a:solidFill>
                <a:latin typeface="Times New Roman"/>
                <a:cs typeface="Times New Roman"/>
              </a:rPr>
              <a:t> </a:t>
            </a:r>
            <a:r>
              <a:rPr sz="2222" dirty="0">
                <a:solidFill>
                  <a:srgbClr val="702FA0"/>
                </a:solidFill>
                <a:latin typeface="Times New Roman"/>
                <a:cs typeface="Times New Roman"/>
              </a:rPr>
              <a:t>It</a:t>
            </a:r>
            <a:r>
              <a:rPr sz="2222" spc="41" dirty="0">
                <a:solidFill>
                  <a:srgbClr val="702FA0"/>
                </a:solidFill>
                <a:latin typeface="Times New Roman"/>
                <a:cs typeface="Times New Roman"/>
              </a:rPr>
              <a:t> </a:t>
            </a:r>
            <a:r>
              <a:rPr sz="2222" dirty="0">
                <a:solidFill>
                  <a:srgbClr val="702FA0"/>
                </a:solidFill>
                <a:latin typeface="Times New Roman"/>
                <a:cs typeface="Times New Roman"/>
              </a:rPr>
              <a:t>has</a:t>
            </a:r>
            <a:r>
              <a:rPr sz="2222" spc="36" dirty="0">
                <a:solidFill>
                  <a:srgbClr val="702FA0"/>
                </a:solidFill>
                <a:latin typeface="Times New Roman"/>
                <a:cs typeface="Times New Roman"/>
              </a:rPr>
              <a:t> </a:t>
            </a:r>
            <a:r>
              <a:rPr sz="2222" dirty="0">
                <a:solidFill>
                  <a:srgbClr val="702FA0"/>
                </a:solidFill>
                <a:latin typeface="Times New Roman"/>
                <a:cs typeface="Times New Roman"/>
              </a:rPr>
              <a:t>some</a:t>
            </a:r>
            <a:r>
              <a:rPr sz="2222" spc="27" dirty="0">
                <a:solidFill>
                  <a:srgbClr val="702FA0"/>
                </a:solidFill>
                <a:latin typeface="Times New Roman"/>
                <a:cs typeface="Times New Roman"/>
              </a:rPr>
              <a:t> </a:t>
            </a:r>
            <a:r>
              <a:rPr sz="2222" dirty="0">
                <a:solidFill>
                  <a:srgbClr val="702FA0"/>
                </a:solidFill>
                <a:latin typeface="Times New Roman"/>
                <a:cs typeface="Times New Roman"/>
              </a:rPr>
              <a:t>advantages</a:t>
            </a:r>
            <a:r>
              <a:rPr sz="2222" spc="54" dirty="0">
                <a:solidFill>
                  <a:srgbClr val="702FA0"/>
                </a:solidFill>
                <a:latin typeface="Times New Roman"/>
                <a:cs typeface="Times New Roman"/>
              </a:rPr>
              <a:t> </a:t>
            </a:r>
            <a:r>
              <a:rPr sz="2222" dirty="0">
                <a:solidFill>
                  <a:srgbClr val="702FA0"/>
                </a:solidFill>
                <a:latin typeface="Times New Roman"/>
                <a:cs typeface="Times New Roman"/>
              </a:rPr>
              <a:t>as</a:t>
            </a:r>
            <a:r>
              <a:rPr sz="2222" spc="59" dirty="0">
                <a:solidFill>
                  <a:srgbClr val="702FA0"/>
                </a:solidFill>
                <a:latin typeface="Times New Roman"/>
                <a:cs typeface="Times New Roman"/>
              </a:rPr>
              <a:t> </a:t>
            </a:r>
            <a:r>
              <a:rPr sz="2222" dirty="0">
                <a:solidFill>
                  <a:srgbClr val="702FA0"/>
                </a:solidFill>
                <a:latin typeface="Times New Roman"/>
                <a:cs typeface="Times New Roman"/>
              </a:rPr>
              <a:t>well.</a:t>
            </a:r>
            <a:r>
              <a:rPr sz="2222" spc="59" dirty="0">
                <a:solidFill>
                  <a:srgbClr val="702FA0"/>
                </a:solidFill>
                <a:latin typeface="Times New Roman"/>
                <a:cs typeface="Times New Roman"/>
              </a:rPr>
              <a:t> </a:t>
            </a:r>
            <a:r>
              <a:rPr sz="2222" dirty="0">
                <a:solidFill>
                  <a:srgbClr val="702FA0"/>
                </a:solidFill>
                <a:latin typeface="Times New Roman"/>
                <a:cs typeface="Times New Roman"/>
              </a:rPr>
              <a:t>Some</a:t>
            </a:r>
            <a:r>
              <a:rPr sz="2222" spc="27" dirty="0">
                <a:solidFill>
                  <a:srgbClr val="702FA0"/>
                </a:solidFill>
                <a:latin typeface="Times New Roman"/>
                <a:cs typeface="Times New Roman"/>
              </a:rPr>
              <a:t> </a:t>
            </a:r>
            <a:r>
              <a:rPr sz="2222" spc="-23" dirty="0">
                <a:solidFill>
                  <a:srgbClr val="702FA0"/>
                </a:solidFill>
                <a:latin typeface="Times New Roman"/>
                <a:cs typeface="Times New Roman"/>
              </a:rPr>
              <a:t>are </a:t>
            </a:r>
            <a:r>
              <a:rPr sz="2222" dirty="0">
                <a:solidFill>
                  <a:srgbClr val="702FA0"/>
                </a:solidFill>
                <a:latin typeface="Times New Roman"/>
                <a:cs typeface="Times New Roman"/>
              </a:rPr>
              <a:t>given</a:t>
            </a:r>
            <a:r>
              <a:rPr sz="2222" spc="-23" dirty="0">
                <a:solidFill>
                  <a:srgbClr val="702FA0"/>
                </a:solidFill>
                <a:latin typeface="Times New Roman"/>
                <a:cs typeface="Times New Roman"/>
              </a:rPr>
              <a:t> </a:t>
            </a:r>
            <a:r>
              <a:rPr sz="2222" spc="-9" dirty="0">
                <a:solidFill>
                  <a:srgbClr val="702FA0"/>
                </a:solidFill>
                <a:latin typeface="Times New Roman"/>
                <a:cs typeface="Times New Roman"/>
              </a:rPr>
              <a:t>below:</a:t>
            </a:r>
            <a:endParaRPr sz="2222">
              <a:latin typeface="Times New Roman"/>
              <a:cs typeface="Times New Roman"/>
            </a:endParaRPr>
          </a:p>
          <a:p>
            <a:pPr marL="1145878" indent="-407679">
              <a:spcBef>
                <a:spcPts val="662"/>
              </a:spcBef>
              <a:buAutoNum type="arabicPeriod"/>
              <a:tabLst>
                <a:tab pos="1145878" algn="l"/>
              </a:tabLst>
            </a:pPr>
            <a:r>
              <a:rPr sz="2222" dirty="0">
                <a:latin typeface="Times New Roman"/>
                <a:cs typeface="Times New Roman"/>
              </a:rPr>
              <a:t>Flood</a:t>
            </a:r>
            <a:r>
              <a:rPr sz="2222" spc="-14" dirty="0">
                <a:latin typeface="Times New Roman"/>
                <a:cs typeface="Times New Roman"/>
              </a:rPr>
              <a:t> </a:t>
            </a:r>
            <a:r>
              <a:rPr sz="2222" dirty="0">
                <a:latin typeface="Times New Roman"/>
                <a:cs typeface="Times New Roman"/>
              </a:rPr>
              <a:t>makes</a:t>
            </a:r>
            <a:r>
              <a:rPr sz="2222" spc="-27" dirty="0">
                <a:latin typeface="Times New Roman"/>
                <a:cs typeface="Times New Roman"/>
              </a:rPr>
              <a:t> </a:t>
            </a:r>
            <a:r>
              <a:rPr sz="2222" dirty="0">
                <a:latin typeface="Times New Roman"/>
                <a:cs typeface="Times New Roman"/>
              </a:rPr>
              <a:t>soil</a:t>
            </a:r>
            <a:r>
              <a:rPr sz="2222" spc="-5" dirty="0">
                <a:latin typeface="Times New Roman"/>
                <a:cs typeface="Times New Roman"/>
              </a:rPr>
              <a:t> </a:t>
            </a:r>
            <a:r>
              <a:rPr sz="2222" spc="-9" dirty="0">
                <a:latin typeface="Times New Roman"/>
                <a:cs typeface="Times New Roman"/>
              </a:rPr>
              <a:t>fertile.</a:t>
            </a:r>
            <a:endParaRPr sz="2222">
              <a:latin typeface="Times New Roman"/>
              <a:cs typeface="Times New Roman"/>
            </a:endParaRPr>
          </a:p>
          <a:p>
            <a:pPr marL="1145878" marR="8061" indent="-408255">
              <a:lnSpc>
                <a:spcPts val="2403"/>
              </a:lnSpc>
              <a:spcBef>
                <a:spcPts val="1460"/>
              </a:spcBef>
              <a:buAutoNum type="arabicPeriod"/>
              <a:tabLst>
                <a:tab pos="1147029" algn="l"/>
                <a:tab pos="1706724" algn="l"/>
                <a:tab pos="3423814" algn="l"/>
                <a:tab pos="3777942" algn="l"/>
                <a:tab pos="4868541" algn="l"/>
                <a:tab pos="5973536" algn="l"/>
                <a:tab pos="6330543" algn="l"/>
                <a:tab pos="6857417" algn="l"/>
                <a:tab pos="7163176" algn="l"/>
                <a:tab pos="8205982" algn="l"/>
              </a:tabLst>
            </a:pPr>
            <a:r>
              <a:rPr sz="2222" spc="-23" dirty="0">
                <a:latin typeface="Times New Roman"/>
                <a:cs typeface="Times New Roman"/>
              </a:rPr>
              <a:t>The</a:t>
            </a:r>
            <a:r>
              <a:rPr sz="2222" dirty="0">
                <a:latin typeface="Times New Roman"/>
                <a:cs typeface="Times New Roman"/>
              </a:rPr>
              <a:t>	</a:t>
            </a:r>
            <a:r>
              <a:rPr sz="2222" spc="-9" dirty="0">
                <a:latin typeface="Times New Roman"/>
                <a:cs typeface="Times New Roman"/>
              </a:rPr>
              <a:t>replenishment</a:t>
            </a:r>
            <a:r>
              <a:rPr sz="2222" dirty="0">
                <a:latin typeface="Times New Roman"/>
                <a:cs typeface="Times New Roman"/>
              </a:rPr>
              <a:t>	</a:t>
            </a:r>
            <a:r>
              <a:rPr sz="2222" spc="-23" dirty="0">
                <a:latin typeface="Times New Roman"/>
                <a:cs typeface="Times New Roman"/>
              </a:rPr>
              <a:t>of</a:t>
            </a:r>
            <a:r>
              <a:rPr sz="2222" dirty="0">
                <a:latin typeface="Times New Roman"/>
                <a:cs typeface="Times New Roman"/>
              </a:rPr>
              <a:t>	</a:t>
            </a:r>
            <a:r>
              <a:rPr sz="2222" spc="-9" dirty="0">
                <a:latin typeface="Times New Roman"/>
                <a:cs typeface="Times New Roman"/>
              </a:rPr>
              <a:t>essential</a:t>
            </a:r>
            <a:r>
              <a:rPr sz="2222" dirty="0">
                <a:latin typeface="Times New Roman"/>
                <a:cs typeface="Times New Roman"/>
              </a:rPr>
              <a:t>	</a:t>
            </a:r>
            <a:r>
              <a:rPr sz="2222" spc="-9" dirty="0">
                <a:latin typeface="Times New Roman"/>
                <a:cs typeface="Times New Roman"/>
              </a:rPr>
              <a:t>nutrients</a:t>
            </a:r>
            <a:r>
              <a:rPr sz="2222" dirty="0">
                <a:latin typeface="Times New Roman"/>
                <a:cs typeface="Times New Roman"/>
              </a:rPr>
              <a:t>	</a:t>
            </a:r>
            <a:r>
              <a:rPr sz="2222" spc="-23" dirty="0">
                <a:latin typeface="Times New Roman"/>
                <a:cs typeface="Times New Roman"/>
              </a:rPr>
              <a:t>of</a:t>
            </a:r>
            <a:r>
              <a:rPr sz="2222" dirty="0">
                <a:latin typeface="Times New Roman"/>
                <a:cs typeface="Times New Roman"/>
              </a:rPr>
              <a:t>	</a:t>
            </a:r>
            <a:r>
              <a:rPr sz="2222" spc="-18" dirty="0">
                <a:latin typeface="Times New Roman"/>
                <a:cs typeface="Times New Roman"/>
              </a:rPr>
              <a:t>soil</a:t>
            </a:r>
            <a:r>
              <a:rPr sz="2222" dirty="0">
                <a:latin typeface="Times New Roman"/>
                <a:cs typeface="Times New Roman"/>
              </a:rPr>
              <a:t>	</a:t>
            </a:r>
            <a:r>
              <a:rPr sz="2222" spc="-23" dirty="0">
                <a:latin typeface="Times New Roman"/>
                <a:cs typeface="Times New Roman"/>
              </a:rPr>
              <a:t>is</a:t>
            </a:r>
            <a:r>
              <a:rPr sz="2222" dirty="0">
                <a:latin typeface="Times New Roman"/>
                <a:cs typeface="Times New Roman"/>
              </a:rPr>
              <a:t>	</a:t>
            </a:r>
            <a:r>
              <a:rPr sz="2222" spc="-9" dirty="0">
                <a:latin typeface="Times New Roman"/>
                <a:cs typeface="Times New Roman"/>
              </a:rPr>
              <a:t>possible</a:t>
            </a:r>
            <a:r>
              <a:rPr sz="2222" dirty="0">
                <a:latin typeface="Times New Roman"/>
                <a:cs typeface="Times New Roman"/>
              </a:rPr>
              <a:t>	</a:t>
            </a:r>
            <a:r>
              <a:rPr sz="2222" spc="-18" dirty="0">
                <a:latin typeface="Times New Roman"/>
                <a:cs typeface="Times New Roman"/>
              </a:rPr>
              <a:t>with 	</a:t>
            </a:r>
            <a:r>
              <a:rPr sz="2222" dirty="0">
                <a:latin typeface="Times New Roman"/>
                <a:cs typeface="Times New Roman"/>
              </a:rPr>
              <a:t>flood</a:t>
            </a:r>
            <a:r>
              <a:rPr sz="2222" spc="-23" dirty="0">
                <a:latin typeface="Times New Roman"/>
                <a:cs typeface="Times New Roman"/>
              </a:rPr>
              <a:t> </a:t>
            </a:r>
            <a:r>
              <a:rPr sz="2222" spc="-9" dirty="0">
                <a:latin typeface="Times New Roman"/>
                <a:cs typeface="Times New Roman"/>
              </a:rPr>
              <a:t>waters.</a:t>
            </a:r>
            <a:endParaRPr sz="2222">
              <a:latin typeface="Times New Roman"/>
              <a:cs typeface="Times New Roman"/>
            </a:endParaRPr>
          </a:p>
          <a:p>
            <a:pPr marL="1145878" indent="-407679">
              <a:spcBef>
                <a:spcPts val="1134"/>
              </a:spcBef>
              <a:buAutoNum type="arabicPeriod"/>
              <a:tabLst>
                <a:tab pos="1145878" algn="l"/>
              </a:tabLst>
            </a:pPr>
            <a:r>
              <a:rPr sz="2222" spc="-9" dirty="0">
                <a:latin typeface="Times New Roman"/>
                <a:cs typeface="Times New Roman"/>
              </a:rPr>
              <a:t>Awareness:</a:t>
            </a:r>
            <a:endParaRPr sz="2222">
              <a:latin typeface="Times New Roman"/>
              <a:cs typeface="Times New Roman"/>
            </a:endParaRPr>
          </a:p>
          <a:p>
            <a:pPr marL="738198" marR="4607" algn="just">
              <a:lnSpc>
                <a:spcPts val="2403"/>
              </a:lnSpc>
              <a:spcBef>
                <a:spcPts val="1474"/>
              </a:spcBef>
            </a:pPr>
            <a:r>
              <a:rPr sz="2222" dirty="0">
                <a:latin typeface="Times New Roman"/>
                <a:cs typeface="Times New Roman"/>
              </a:rPr>
              <a:t>After</a:t>
            </a:r>
            <a:r>
              <a:rPr sz="2222" spc="431" dirty="0">
                <a:latin typeface="Times New Roman"/>
                <a:cs typeface="Times New Roman"/>
              </a:rPr>
              <a:t> </a:t>
            </a:r>
            <a:r>
              <a:rPr sz="2222" dirty="0">
                <a:latin typeface="Times New Roman"/>
                <a:cs typeface="Times New Roman"/>
              </a:rPr>
              <a:t>flood,</a:t>
            </a:r>
            <a:r>
              <a:rPr sz="2222" spc="449" dirty="0">
                <a:latin typeface="Times New Roman"/>
                <a:cs typeface="Times New Roman"/>
              </a:rPr>
              <a:t> </a:t>
            </a:r>
            <a:r>
              <a:rPr sz="2222" dirty="0">
                <a:latin typeface="Times New Roman"/>
                <a:cs typeface="Times New Roman"/>
              </a:rPr>
              <a:t>people</a:t>
            </a:r>
            <a:r>
              <a:rPr sz="2222" spc="439" dirty="0">
                <a:latin typeface="Times New Roman"/>
                <a:cs typeface="Times New Roman"/>
              </a:rPr>
              <a:t> </a:t>
            </a:r>
            <a:r>
              <a:rPr sz="2222" dirty="0">
                <a:latin typeface="Times New Roman"/>
                <a:cs typeface="Times New Roman"/>
              </a:rPr>
              <a:t>become</a:t>
            </a:r>
            <a:r>
              <a:rPr sz="2222" spc="439" dirty="0">
                <a:latin typeface="Times New Roman"/>
                <a:cs typeface="Times New Roman"/>
              </a:rPr>
              <a:t> </a:t>
            </a:r>
            <a:r>
              <a:rPr sz="2222" dirty="0">
                <a:latin typeface="Times New Roman"/>
                <a:cs typeface="Times New Roman"/>
              </a:rPr>
              <a:t>aware</a:t>
            </a:r>
            <a:r>
              <a:rPr sz="2222" spc="413" dirty="0">
                <a:latin typeface="Times New Roman"/>
                <a:cs typeface="Times New Roman"/>
              </a:rPr>
              <a:t> </a:t>
            </a:r>
            <a:r>
              <a:rPr sz="2222" dirty="0">
                <a:latin typeface="Times New Roman"/>
                <a:cs typeface="Times New Roman"/>
              </a:rPr>
              <a:t>for</a:t>
            </a:r>
            <a:r>
              <a:rPr sz="2222" spc="439" dirty="0">
                <a:latin typeface="Times New Roman"/>
                <a:cs typeface="Times New Roman"/>
              </a:rPr>
              <a:t> </a:t>
            </a:r>
            <a:r>
              <a:rPr sz="2222" dirty="0">
                <a:latin typeface="Times New Roman"/>
                <a:cs typeface="Times New Roman"/>
              </a:rPr>
              <a:t>facing</a:t>
            </a:r>
            <a:r>
              <a:rPr sz="2222" spc="426" dirty="0">
                <a:latin typeface="Times New Roman"/>
                <a:cs typeface="Times New Roman"/>
              </a:rPr>
              <a:t> </a:t>
            </a:r>
            <a:r>
              <a:rPr sz="2222" dirty="0">
                <a:latin typeface="Times New Roman"/>
                <a:cs typeface="Times New Roman"/>
              </a:rPr>
              <a:t>any</a:t>
            </a:r>
            <a:r>
              <a:rPr sz="2222" spc="449" dirty="0">
                <a:latin typeface="Times New Roman"/>
                <a:cs typeface="Times New Roman"/>
              </a:rPr>
              <a:t> </a:t>
            </a:r>
            <a:r>
              <a:rPr sz="2222" dirty="0">
                <a:latin typeface="Times New Roman"/>
                <a:cs typeface="Times New Roman"/>
              </a:rPr>
              <a:t>type</a:t>
            </a:r>
            <a:r>
              <a:rPr sz="2222" spc="416" dirty="0">
                <a:latin typeface="Times New Roman"/>
                <a:cs typeface="Times New Roman"/>
              </a:rPr>
              <a:t> </a:t>
            </a:r>
            <a:r>
              <a:rPr sz="2222" dirty="0">
                <a:latin typeface="Times New Roman"/>
                <a:cs typeface="Times New Roman"/>
              </a:rPr>
              <a:t>of</a:t>
            </a:r>
            <a:r>
              <a:rPr sz="2222" spc="439" dirty="0">
                <a:latin typeface="Times New Roman"/>
                <a:cs typeface="Times New Roman"/>
              </a:rPr>
              <a:t> </a:t>
            </a:r>
            <a:r>
              <a:rPr sz="2222" spc="-9" dirty="0">
                <a:latin typeface="Times New Roman"/>
                <a:cs typeface="Times New Roman"/>
              </a:rPr>
              <a:t>flooding </a:t>
            </a:r>
            <a:r>
              <a:rPr sz="2222" dirty="0">
                <a:latin typeface="Times New Roman"/>
                <a:cs typeface="Times New Roman"/>
              </a:rPr>
              <a:t>condition</a:t>
            </a:r>
            <a:r>
              <a:rPr sz="2222" spc="390" dirty="0">
                <a:latin typeface="Times New Roman"/>
                <a:cs typeface="Times New Roman"/>
              </a:rPr>
              <a:t> </a:t>
            </a:r>
            <a:r>
              <a:rPr sz="2222" dirty="0">
                <a:latin typeface="Times New Roman"/>
                <a:cs typeface="Times New Roman"/>
              </a:rPr>
              <a:t>in</a:t>
            </a:r>
            <a:r>
              <a:rPr sz="2222" spc="399" dirty="0">
                <a:latin typeface="Times New Roman"/>
                <a:cs typeface="Times New Roman"/>
              </a:rPr>
              <a:t> </a:t>
            </a:r>
            <a:r>
              <a:rPr sz="2222" dirty="0">
                <a:latin typeface="Times New Roman"/>
                <a:cs typeface="Times New Roman"/>
              </a:rPr>
              <a:t>future.</a:t>
            </a:r>
            <a:r>
              <a:rPr sz="2222" spc="394" dirty="0">
                <a:latin typeface="Times New Roman"/>
                <a:cs typeface="Times New Roman"/>
              </a:rPr>
              <a:t> </a:t>
            </a:r>
            <a:r>
              <a:rPr sz="2222" dirty="0">
                <a:latin typeface="Times New Roman"/>
                <a:cs typeface="Times New Roman"/>
              </a:rPr>
              <a:t>For</a:t>
            </a:r>
            <a:r>
              <a:rPr sz="2222" spc="394" dirty="0">
                <a:latin typeface="Times New Roman"/>
                <a:cs typeface="Times New Roman"/>
              </a:rPr>
              <a:t> </a:t>
            </a:r>
            <a:r>
              <a:rPr sz="2222" dirty="0">
                <a:latin typeface="Times New Roman"/>
                <a:cs typeface="Times New Roman"/>
              </a:rPr>
              <a:t>that</a:t>
            </a:r>
            <a:r>
              <a:rPr sz="2222" spc="404" dirty="0">
                <a:latin typeface="Times New Roman"/>
                <a:cs typeface="Times New Roman"/>
              </a:rPr>
              <a:t> </a:t>
            </a:r>
            <a:r>
              <a:rPr sz="2222" dirty="0">
                <a:latin typeface="Times New Roman"/>
                <a:cs typeface="Times New Roman"/>
              </a:rPr>
              <a:t>reason,</a:t>
            </a:r>
            <a:r>
              <a:rPr sz="2222" spc="399" dirty="0">
                <a:latin typeface="Times New Roman"/>
                <a:cs typeface="Times New Roman"/>
              </a:rPr>
              <a:t> </a:t>
            </a:r>
            <a:r>
              <a:rPr sz="2222" dirty="0">
                <a:latin typeface="Times New Roman"/>
                <a:cs typeface="Times New Roman"/>
              </a:rPr>
              <a:t>the</a:t>
            </a:r>
            <a:r>
              <a:rPr sz="2222" spc="385" dirty="0">
                <a:latin typeface="Times New Roman"/>
                <a:cs typeface="Times New Roman"/>
              </a:rPr>
              <a:t> </a:t>
            </a:r>
            <a:r>
              <a:rPr sz="2222" dirty="0">
                <a:latin typeface="Times New Roman"/>
                <a:cs typeface="Times New Roman"/>
              </a:rPr>
              <a:t>probability</a:t>
            </a:r>
            <a:r>
              <a:rPr sz="2222" spc="399" dirty="0">
                <a:latin typeface="Times New Roman"/>
                <a:cs typeface="Times New Roman"/>
              </a:rPr>
              <a:t> </a:t>
            </a:r>
            <a:r>
              <a:rPr sz="2222" dirty="0">
                <a:latin typeface="Times New Roman"/>
                <a:cs typeface="Times New Roman"/>
              </a:rPr>
              <a:t>of</a:t>
            </a:r>
            <a:r>
              <a:rPr sz="2222" spc="416" dirty="0">
                <a:latin typeface="Times New Roman"/>
                <a:cs typeface="Times New Roman"/>
              </a:rPr>
              <a:t> </a:t>
            </a:r>
            <a:r>
              <a:rPr sz="2222" dirty="0">
                <a:latin typeface="Times New Roman"/>
                <a:cs typeface="Times New Roman"/>
              </a:rPr>
              <a:t>loss</a:t>
            </a:r>
            <a:r>
              <a:rPr sz="2222" spc="399" dirty="0">
                <a:latin typeface="Times New Roman"/>
                <a:cs typeface="Times New Roman"/>
              </a:rPr>
              <a:t> </a:t>
            </a:r>
            <a:r>
              <a:rPr sz="2222" dirty="0">
                <a:latin typeface="Times New Roman"/>
                <a:cs typeface="Times New Roman"/>
              </a:rPr>
              <a:t>will</a:t>
            </a:r>
            <a:r>
              <a:rPr sz="2222" spc="404" dirty="0">
                <a:latin typeface="Times New Roman"/>
                <a:cs typeface="Times New Roman"/>
              </a:rPr>
              <a:t> </a:t>
            </a:r>
            <a:r>
              <a:rPr sz="2222" spc="-23" dirty="0">
                <a:latin typeface="Times New Roman"/>
                <a:cs typeface="Times New Roman"/>
              </a:rPr>
              <a:t>be </a:t>
            </a:r>
            <a:r>
              <a:rPr sz="2222" dirty="0">
                <a:latin typeface="Times New Roman"/>
                <a:cs typeface="Times New Roman"/>
              </a:rPr>
              <a:t>decreased</a:t>
            </a:r>
            <a:r>
              <a:rPr sz="2222" spc="-45" dirty="0">
                <a:latin typeface="Times New Roman"/>
                <a:cs typeface="Times New Roman"/>
              </a:rPr>
              <a:t> </a:t>
            </a:r>
            <a:r>
              <a:rPr sz="2222" dirty="0">
                <a:latin typeface="Times New Roman"/>
                <a:cs typeface="Times New Roman"/>
              </a:rPr>
              <a:t>day</a:t>
            </a:r>
            <a:r>
              <a:rPr sz="2222" spc="-23" dirty="0">
                <a:latin typeface="Times New Roman"/>
                <a:cs typeface="Times New Roman"/>
              </a:rPr>
              <a:t> </a:t>
            </a:r>
            <a:r>
              <a:rPr sz="2222" dirty="0">
                <a:latin typeface="Times New Roman"/>
                <a:cs typeface="Times New Roman"/>
              </a:rPr>
              <a:t>by</a:t>
            </a:r>
            <a:r>
              <a:rPr sz="2222" spc="-18" dirty="0">
                <a:latin typeface="Times New Roman"/>
                <a:cs typeface="Times New Roman"/>
              </a:rPr>
              <a:t> day.</a:t>
            </a:r>
            <a:endParaRPr sz="2222">
              <a:latin typeface="Times New Roman"/>
              <a:cs typeface="Times New Roman"/>
            </a:endParaRPr>
          </a:p>
          <a:p>
            <a:pPr marL="1020925" indent="-282727" algn="just">
              <a:spcBef>
                <a:spcPts val="1134"/>
              </a:spcBef>
              <a:buAutoNum type="arabicPeriod" startAt="4"/>
              <a:tabLst>
                <a:tab pos="1020925" algn="l"/>
              </a:tabLst>
            </a:pPr>
            <a:r>
              <a:rPr sz="2222" dirty="0">
                <a:latin typeface="Times New Roman"/>
                <a:cs typeface="Times New Roman"/>
              </a:rPr>
              <a:t>Flood</a:t>
            </a:r>
            <a:r>
              <a:rPr sz="2222" spc="-36" dirty="0">
                <a:latin typeface="Times New Roman"/>
                <a:cs typeface="Times New Roman"/>
              </a:rPr>
              <a:t> </a:t>
            </a:r>
            <a:r>
              <a:rPr sz="2222" dirty="0">
                <a:latin typeface="Times New Roman"/>
                <a:cs typeface="Times New Roman"/>
              </a:rPr>
              <a:t>offers</a:t>
            </a:r>
            <a:r>
              <a:rPr sz="2222" spc="-27" dirty="0">
                <a:latin typeface="Times New Roman"/>
                <a:cs typeface="Times New Roman"/>
              </a:rPr>
              <a:t> </a:t>
            </a:r>
            <a:r>
              <a:rPr sz="2222" dirty="0">
                <a:latin typeface="Times New Roman"/>
                <a:cs typeface="Times New Roman"/>
              </a:rPr>
              <a:t>groundwater</a:t>
            </a:r>
            <a:r>
              <a:rPr sz="2222" spc="-59" dirty="0">
                <a:latin typeface="Times New Roman"/>
                <a:cs typeface="Times New Roman"/>
              </a:rPr>
              <a:t> </a:t>
            </a:r>
            <a:r>
              <a:rPr sz="2222" spc="-9" dirty="0">
                <a:latin typeface="Times New Roman"/>
                <a:cs typeface="Times New Roman"/>
              </a:rPr>
              <a:t>recharge.</a:t>
            </a:r>
            <a:endParaRPr sz="2222">
              <a:latin typeface="Times New Roman"/>
              <a:cs typeface="Times New Roman"/>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4757797" y="757317"/>
            <a:ext cx="2372949" cy="434167"/>
            <a:chOff x="3870959" y="835152"/>
            <a:chExt cx="2616835" cy="478790"/>
          </a:xfrm>
        </p:grpSpPr>
        <p:sp>
          <p:nvSpPr>
            <p:cNvPr id="3" name="object 3"/>
            <p:cNvSpPr/>
            <p:nvPr/>
          </p:nvSpPr>
          <p:spPr>
            <a:xfrm>
              <a:off x="3877055" y="839724"/>
              <a:ext cx="2606040" cy="467995"/>
            </a:xfrm>
            <a:custGeom>
              <a:avLst/>
              <a:gdLst/>
              <a:ahLst/>
              <a:cxnLst/>
              <a:rect l="l" t="t" r="r" b="b"/>
              <a:pathLst>
                <a:path w="2606040" h="467994">
                  <a:moveTo>
                    <a:pt x="2606040" y="467868"/>
                  </a:moveTo>
                  <a:lnTo>
                    <a:pt x="0" y="467868"/>
                  </a:lnTo>
                  <a:lnTo>
                    <a:pt x="0" y="0"/>
                  </a:lnTo>
                  <a:lnTo>
                    <a:pt x="2606040" y="0"/>
                  </a:lnTo>
                  <a:lnTo>
                    <a:pt x="2606040" y="467868"/>
                  </a:lnTo>
                  <a:close/>
                </a:path>
              </a:pathLst>
            </a:custGeom>
            <a:solidFill>
              <a:srgbClr val="ED7C31"/>
            </a:solidFill>
          </p:spPr>
          <p:txBody>
            <a:bodyPr wrap="square" lIns="0" tIns="0" rIns="0" bIns="0" rtlCol="0"/>
            <a:lstStyle/>
            <a:p>
              <a:endParaRPr sz="1632"/>
            </a:p>
          </p:txBody>
        </p:sp>
        <p:sp>
          <p:nvSpPr>
            <p:cNvPr id="4" name="object 4"/>
            <p:cNvSpPr/>
            <p:nvPr/>
          </p:nvSpPr>
          <p:spPr>
            <a:xfrm>
              <a:off x="3870959" y="835152"/>
              <a:ext cx="2616835" cy="478790"/>
            </a:xfrm>
            <a:custGeom>
              <a:avLst/>
              <a:gdLst/>
              <a:ahLst/>
              <a:cxnLst/>
              <a:rect l="l" t="t" r="r" b="b"/>
              <a:pathLst>
                <a:path w="2616835" h="478790">
                  <a:moveTo>
                    <a:pt x="2616708" y="478536"/>
                  </a:moveTo>
                  <a:lnTo>
                    <a:pt x="0" y="478536"/>
                  </a:lnTo>
                  <a:lnTo>
                    <a:pt x="0" y="0"/>
                  </a:lnTo>
                  <a:lnTo>
                    <a:pt x="2616708" y="0"/>
                  </a:lnTo>
                  <a:lnTo>
                    <a:pt x="2616708" y="4572"/>
                  </a:lnTo>
                  <a:lnTo>
                    <a:pt x="10668" y="4572"/>
                  </a:lnTo>
                  <a:lnTo>
                    <a:pt x="6096" y="10668"/>
                  </a:lnTo>
                  <a:lnTo>
                    <a:pt x="10668" y="10668"/>
                  </a:lnTo>
                  <a:lnTo>
                    <a:pt x="10668" y="467868"/>
                  </a:lnTo>
                  <a:lnTo>
                    <a:pt x="6096" y="467868"/>
                  </a:lnTo>
                  <a:lnTo>
                    <a:pt x="10668" y="472440"/>
                  </a:lnTo>
                  <a:lnTo>
                    <a:pt x="2616708" y="472440"/>
                  </a:lnTo>
                  <a:lnTo>
                    <a:pt x="2616708" y="478536"/>
                  </a:lnTo>
                  <a:close/>
                </a:path>
                <a:path w="2616835" h="478790">
                  <a:moveTo>
                    <a:pt x="10668" y="10668"/>
                  </a:moveTo>
                  <a:lnTo>
                    <a:pt x="6096" y="10668"/>
                  </a:lnTo>
                  <a:lnTo>
                    <a:pt x="10668" y="4572"/>
                  </a:lnTo>
                  <a:lnTo>
                    <a:pt x="10668" y="10668"/>
                  </a:lnTo>
                  <a:close/>
                </a:path>
                <a:path w="2616835" h="478790">
                  <a:moveTo>
                    <a:pt x="2606040" y="10668"/>
                  </a:moveTo>
                  <a:lnTo>
                    <a:pt x="10668" y="10668"/>
                  </a:lnTo>
                  <a:lnTo>
                    <a:pt x="10668" y="4572"/>
                  </a:lnTo>
                  <a:lnTo>
                    <a:pt x="2606040" y="4572"/>
                  </a:lnTo>
                  <a:lnTo>
                    <a:pt x="2606040" y="10668"/>
                  </a:lnTo>
                  <a:close/>
                </a:path>
                <a:path w="2616835" h="478790">
                  <a:moveTo>
                    <a:pt x="2606040" y="472440"/>
                  </a:moveTo>
                  <a:lnTo>
                    <a:pt x="2606040" y="4572"/>
                  </a:lnTo>
                  <a:lnTo>
                    <a:pt x="2612136" y="10668"/>
                  </a:lnTo>
                  <a:lnTo>
                    <a:pt x="2616708" y="10668"/>
                  </a:lnTo>
                  <a:lnTo>
                    <a:pt x="2616708" y="467868"/>
                  </a:lnTo>
                  <a:lnTo>
                    <a:pt x="2612136" y="467868"/>
                  </a:lnTo>
                  <a:lnTo>
                    <a:pt x="2606040" y="472440"/>
                  </a:lnTo>
                  <a:close/>
                </a:path>
                <a:path w="2616835" h="478790">
                  <a:moveTo>
                    <a:pt x="2616708" y="10668"/>
                  </a:moveTo>
                  <a:lnTo>
                    <a:pt x="2612136" y="10668"/>
                  </a:lnTo>
                  <a:lnTo>
                    <a:pt x="2606040" y="4572"/>
                  </a:lnTo>
                  <a:lnTo>
                    <a:pt x="2616708" y="4572"/>
                  </a:lnTo>
                  <a:lnTo>
                    <a:pt x="2616708" y="10668"/>
                  </a:lnTo>
                  <a:close/>
                </a:path>
                <a:path w="2616835" h="478790">
                  <a:moveTo>
                    <a:pt x="10668" y="472440"/>
                  </a:moveTo>
                  <a:lnTo>
                    <a:pt x="6096" y="467868"/>
                  </a:lnTo>
                  <a:lnTo>
                    <a:pt x="10668" y="467868"/>
                  </a:lnTo>
                  <a:lnTo>
                    <a:pt x="10668" y="472440"/>
                  </a:lnTo>
                  <a:close/>
                </a:path>
                <a:path w="2616835" h="478790">
                  <a:moveTo>
                    <a:pt x="2606040" y="472440"/>
                  </a:moveTo>
                  <a:lnTo>
                    <a:pt x="10668" y="472440"/>
                  </a:lnTo>
                  <a:lnTo>
                    <a:pt x="10668" y="467868"/>
                  </a:lnTo>
                  <a:lnTo>
                    <a:pt x="2606040" y="467868"/>
                  </a:lnTo>
                  <a:lnTo>
                    <a:pt x="2606040" y="472440"/>
                  </a:lnTo>
                  <a:close/>
                </a:path>
                <a:path w="2616835" h="478790">
                  <a:moveTo>
                    <a:pt x="2616708" y="472440"/>
                  </a:moveTo>
                  <a:lnTo>
                    <a:pt x="2606040" y="472440"/>
                  </a:lnTo>
                  <a:lnTo>
                    <a:pt x="2612136" y="467868"/>
                  </a:lnTo>
                  <a:lnTo>
                    <a:pt x="2616708" y="467868"/>
                  </a:lnTo>
                  <a:lnTo>
                    <a:pt x="2616708" y="472440"/>
                  </a:lnTo>
                  <a:close/>
                </a:path>
              </a:pathLst>
            </a:custGeom>
            <a:solidFill>
              <a:srgbClr val="AE5921"/>
            </a:solidFill>
          </p:spPr>
          <p:txBody>
            <a:bodyPr wrap="square" lIns="0" tIns="0" rIns="0" bIns="0" rtlCol="0"/>
            <a:lstStyle/>
            <a:p>
              <a:endParaRPr sz="1632"/>
            </a:p>
          </p:txBody>
        </p:sp>
      </p:grpSp>
      <p:sp>
        <p:nvSpPr>
          <p:cNvPr id="5" name="object 5"/>
          <p:cNvSpPr txBox="1">
            <a:spLocks noGrp="1"/>
          </p:cNvSpPr>
          <p:nvPr>
            <p:ph type="title"/>
          </p:nvPr>
        </p:nvSpPr>
        <p:spPr>
          <a:xfrm>
            <a:off x="3491173" y="573449"/>
            <a:ext cx="5327374" cy="689319"/>
          </a:xfrm>
          <a:prstGeom prst="rect">
            <a:avLst/>
          </a:prstGeom>
        </p:spPr>
        <p:txBody>
          <a:bodyPr vert="horz" wrap="square" lIns="0" tIns="12092" rIns="0" bIns="0" rtlCol="0" anchor="ctr">
            <a:spAutoFit/>
          </a:bodyPr>
          <a:lstStyle/>
          <a:p>
            <a:pPr marL="11516">
              <a:lnSpc>
                <a:spcPct val="100000"/>
              </a:lnSpc>
              <a:spcBef>
                <a:spcPts val="95"/>
              </a:spcBef>
            </a:pPr>
            <a:r>
              <a:rPr b="0" i="0" u="none" dirty="0">
                <a:latin typeface="Times New Roman"/>
                <a:cs typeface="Times New Roman"/>
              </a:rPr>
              <a:t>Losses</a:t>
            </a:r>
            <a:r>
              <a:rPr spc="-14" dirty="0">
                <a:latin typeface="Times New Roman"/>
                <a:cs typeface="Times New Roman"/>
              </a:rPr>
              <a:t> </a:t>
            </a:r>
            <a:r>
              <a:rPr b="0" i="0" u="none" dirty="0">
                <a:latin typeface="Times New Roman"/>
                <a:cs typeface="Times New Roman"/>
              </a:rPr>
              <a:t>of</a:t>
            </a:r>
            <a:r>
              <a:rPr spc="-23" dirty="0">
                <a:latin typeface="Times New Roman"/>
                <a:cs typeface="Times New Roman"/>
              </a:rPr>
              <a:t> </a:t>
            </a:r>
            <a:r>
              <a:rPr spc="-18" dirty="0">
                <a:latin typeface="Times New Roman"/>
                <a:cs typeface="Times New Roman"/>
              </a:rPr>
              <a:t>Flood</a:t>
            </a:r>
          </a:p>
        </p:txBody>
      </p:sp>
      <p:sp>
        <p:nvSpPr>
          <p:cNvPr id="6" name="object 6"/>
          <p:cNvSpPr/>
          <p:nvPr/>
        </p:nvSpPr>
        <p:spPr>
          <a:xfrm>
            <a:off x="1247608" y="3427273"/>
            <a:ext cx="9696210" cy="2727077"/>
          </a:xfrm>
          <a:custGeom>
            <a:avLst/>
            <a:gdLst/>
            <a:ahLst/>
            <a:cxnLst/>
            <a:rect l="l" t="t" r="r" b="b"/>
            <a:pathLst>
              <a:path w="10692765" h="3007359">
                <a:moveTo>
                  <a:pt x="10692384" y="3006852"/>
                </a:moveTo>
                <a:lnTo>
                  <a:pt x="0" y="3006852"/>
                </a:lnTo>
                <a:lnTo>
                  <a:pt x="0" y="0"/>
                </a:lnTo>
                <a:lnTo>
                  <a:pt x="10692384" y="0"/>
                </a:lnTo>
                <a:lnTo>
                  <a:pt x="10692384" y="3006852"/>
                </a:lnTo>
                <a:close/>
              </a:path>
            </a:pathLst>
          </a:custGeom>
          <a:solidFill>
            <a:srgbClr val="FFFFFF"/>
          </a:solidFill>
        </p:spPr>
        <p:txBody>
          <a:bodyPr wrap="square" lIns="0" tIns="0" rIns="0" bIns="0" rtlCol="0"/>
          <a:lstStyle/>
          <a:p>
            <a:endParaRPr sz="1632"/>
          </a:p>
        </p:txBody>
      </p:sp>
      <p:sp>
        <p:nvSpPr>
          <p:cNvPr id="7" name="object 7"/>
          <p:cNvSpPr txBox="1"/>
          <p:nvPr/>
        </p:nvSpPr>
        <p:spPr>
          <a:xfrm>
            <a:off x="1611939" y="1078899"/>
            <a:ext cx="9085842" cy="4684281"/>
          </a:xfrm>
          <a:prstGeom prst="rect">
            <a:avLst/>
          </a:prstGeom>
        </p:spPr>
        <p:txBody>
          <a:bodyPr vert="horz" wrap="square" lIns="0" tIns="99617" rIns="0" bIns="0" rtlCol="0">
            <a:spAutoFit/>
          </a:bodyPr>
          <a:lstStyle/>
          <a:p>
            <a:pPr marL="11516">
              <a:spcBef>
                <a:spcPts val="784"/>
              </a:spcBef>
            </a:pPr>
            <a:r>
              <a:rPr sz="2222" dirty="0">
                <a:latin typeface="Times New Roman"/>
                <a:cs typeface="Times New Roman"/>
              </a:rPr>
              <a:t>Losses</a:t>
            </a:r>
            <a:r>
              <a:rPr sz="2222" spc="-41" dirty="0">
                <a:latin typeface="Times New Roman"/>
                <a:cs typeface="Times New Roman"/>
              </a:rPr>
              <a:t> </a:t>
            </a:r>
            <a:r>
              <a:rPr sz="2222" dirty="0">
                <a:latin typeface="Times New Roman"/>
                <a:cs typeface="Times New Roman"/>
              </a:rPr>
              <a:t>due</a:t>
            </a:r>
            <a:r>
              <a:rPr sz="2222" spc="-23" dirty="0">
                <a:latin typeface="Times New Roman"/>
                <a:cs typeface="Times New Roman"/>
              </a:rPr>
              <a:t> </a:t>
            </a:r>
            <a:r>
              <a:rPr sz="2222" dirty="0">
                <a:latin typeface="Times New Roman"/>
                <a:cs typeface="Times New Roman"/>
              </a:rPr>
              <a:t>to</a:t>
            </a:r>
            <a:r>
              <a:rPr sz="2222" spc="9" dirty="0">
                <a:latin typeface="Times New Roman"/>
                <a:cs typeface="Times New Roman"/>
              </a:rPr>
              <a:t> </a:t>
            </a:r>
            <a:r>
              <a:rPr sz="2222" dirty="0">
                <a:latin typeface="Times New Roman"/>
                <a:cs typeface="Times New Roman"/>
              </a:rPr>
              <a:t>flood</a:t>
            </a:r>
            <a:r>
              <a:rPr sz="2222" spc="-36" dirty="0">
                <a:latin typeface="Times New Roman"/>
                <a:cs typeface="Times New Roman"/>
              </a:rPr>
              <a:t> </a:t>
            </a:r>
            <a:r>
              <a:rPr sz="2222" dirty="0">
                <a:latin typeface="Times New Roman"/>
                <a:cs typeface="Times New Roman"/>
              </a:rPr>
              <a:t>can</a:t>
            </a:r>
            <a:r>
              <a:rPr sz="2222" spc="9" dirty="0">
                <a:latin typeface="Times New Roman"/>
                <a:cs typeface="Times New Roman"/>
              </a:rPr>
              <a:t> </a:t>
            </a:r>
            <a:r>
              <a:rPr sz="2222" dirty="0">
                <a:latin typeface="Times New Roman"/>
                <a:cs typeface="Times New Roman"/>
              </a:rPr>
              <a:t>be</a:t>
            </a:r>
            <a:r>
              <a:rPr sz="2222" spc="5" dirty="0">
                <a:latin typeface="Times New Roman"/>
                <a:cs typeface="Times New Roman"/>
              </a:rPr>
              <a:t> </a:t>
            </a:r>
            <a:r>
              <a:rPr sz="2222" dirty="0">
                <a:latin typeface="Times New Roman"/>
                <a:cs typeface="Times New Roman"/>
              </a:rPr>
              <a:t>classified</a:t>
            </a:r>
            <a:r>
              <a:rPr sz="2222" spc="-63" dirty="0">
                <a:latin typeface="Times New Roman"/>
                <a:cs typeface="Times New Roman"/>
              </a:rPr>
              <a:t> </a:t>
            </a:r>
            <a:r>
              <a:rPr sz="2222" dirty="0">
                <a:latin typeface="Times New Roman"/>
                <a:cs typeface="Times New Roman"/>
              </a:rPr>
              <a:t>into</a:t>
            </a:r>
            <a:r>
              <a:rPr sz="2222" spc="-14" dirty="0">
                <a:latin typeface="Times New Roman"/>
                <a:cs typeface="Times New Roman"/>
              </a:rPr>
              <a:t> </a:t>
            </a:r>
            <a:r>
              <a:rPr sz="2222" dirty="0">
                <a:latin typeface="Times New Roman"/>
                <a:cs typeface="Times New Roman"/>
              </a:rPr>
              <a:t>two</a:t>
            </a:r>
            <a:r>
              <a:rPr sz="2222" spc="14" dirty="0">
                <a:latin typeface="Times New Roman"/>
                <a:cs typeface="Times New Roman"/>
              </a:rPr>
              <a:t> </a:t>
            </a:r>
            <a:r>
              <a:rPr sz="2222" spc="-9" dirty="0">
                <a:latin typeface="Times New Roman"/>
                <a:cs typeface="Times New Roman"/>
              </a:rPr>
              <a:t>types.</a:t>
            </a:r>
            <a:endParaRPr sz="2222">
              <a:latin typeface="Times New Roman"/>
              <a:cs typeface="Times New Roman"/>
            </a:endParaRPr>
          </a:p>
          <a:p>
            <a:pPr marL="419196" indent="-407679">
              <a:spcBef>
                <a:spcPts val="698"/>
              </a:spcBef>
              <a:buAutoNum type="arabicPeriod"/>
              <a:tabLst>
                <a:tab pos="419196" algn="l"/>
              </a:tabLst>
            </a:pPr>
            <a:r>
              <a:rPr sz="2222" spc="-9" dirty="0">
                <a:latin typeface="Times New Roman"/>
                <a:cs typeface="Times New Roman"/>
              </a:rPr>
              <a:t>Tangible</a:t>
            </a:r>
            <a:r>
              <a:rPr sz="2222" spc="-109" dirty="0">
                <a:latin typeface="Times New Roman"/>
                <a:cs typeface="Times New Roman"/>
              </a:rPr>
              <a:t> </a:t>
            </a:r>
            <a:r>
              <a:rPr sz="2222" spc="-9" dirty="0">
                <a:latin typeface="Times New Roman"/>
                <a:cs typeface="Times New Roman"/>
              </a:rPr>
              <a:t>losses</a:t>
            </a:r>
            <a:endParaRPr sz="2222">
              <a:latin typeface="Times New Roman"/>
              <a:cs typeface="Times New Roman"/>
            </a:endParaRPr>
          </a:p>
          <a:p>
            <a:pPr marL="419196" indent="-407679">
              <a:spcBef>
                <a:spcPts val="685"/>
              </a:spcBef>
              <a:buAutoNum type="arabicPeriod"/>
              <a:tabLst>
                <a:tab pos="419196" algn="l"/>
              </a:tabLst>
            </a:pPr>
            <a:r>
              <a:rPr sz="2222" dirty="0">
                <a:latin typeface="Times New Roman"/>
                <a:cs typeface="Times New Roman"/>
              </a:rPr>
              <a:t>Intangible</a:t>
            </a:r>
            <a:r>
              <a:rPr sz="2222" spc="-18" dirty="0">
                <a:latin typeface="Times New Roman"/>
                <a:cs typeface="Times New Roman"/>
              </a:rPr>
              <a:t> </a:t>
            </a:r>
            <a:r>
              <a:rPr sz="2222" spc="-9" dirty="0">
                <a:latin typeface="Times New Roman"/>
                <a:cs typeface="Times New Roman"/>
              </a:rPr>
              <a:t>losses</a:t>
            </a:r>
            <a:endParaRPr sz="2222">
              <a:latin typeface="Times New Roman"/>
              <a:cs typeface="Times New Roman"/>
            </a:endParaRPr>
          </a:p>
          <a:p>
            <a:pPr marL="2554329">
              <a:spcBef>
                <a:spcPts val="689"/>
              </a:spcBef>
            </a:pPr>
            <a:r>
              <a:rPr sz="2358" b="1" u="sng" dirty="0">
                <a:solidFill>
                  <a:srgbClr val="0070BF"/>
                </a:solidFill>
                <a:uFill>
                  <a:solidFill>
                    <a:srgbClr val="0070BF"/>
                  </a:solidFill>
                </a:uFill>
                <a:latin typeface="Times New Roman"/>
                <a:cs typeface="Times New Roman"/>
              </a:rPr>
              <a:t>Intangible</a:t>
            </a:r>
            <a:r>
              <a:rPr sz="2358" b="1" u="sng" spc="27" dirty="0">
                <a:solidFill>
                  <a:srgbClr val="0070BF"/>
                </a:solidFill>
                <a:uFill>
                  <a:solidFill>
                    <a:srgbClr val="0070BF"/>
                  </a:solidFill>
                </a:uFill>
                <a:latin typeface="Times New Roman"/>
                <a:cs typeface="Times New Roman"/>
              </a:rPr>
              <a:t> </a:t>
            </a:r>
            <a:r>
              <a:rPr sz="2358" b="1" u="sng" dirty="0">
                <a:solidFill>
                  <a:srgbClr val="0070BF"/>
                </a:solidFill>
                <a:uFill>
                  <a:solidFill>
                    <a:srgbClr val="0070BF"/>
                  </a:solidFill>
                </a:uFill>
                <a:latin typeface="Times New Roman"/>
                <a:cs typeface="Times New Roman"/>
              </a:rPr>
              <a:t>losses</a:t>
            </a:r>
            <a:r>
              <a:rPr sz="2358" b="1" u="sng" spc="41" dirty="0">
                <a:solidFill>
                  <a:srgbClr val="0070BF"/>
                </a:solidFill>
                <a:uFill>
                  <a:solidFill>
                    <a:srgbClr val="0070BF"/>
                  </a:solidFill>
                </a:uFill>
                <a:latin typeface="Times New Roman"/>
                <a:cs typeface="Times New Roman"/>
              </a:rPr>
              <a:t> </a:t>
            </a:r>
            <a:r>
              <a:rPr sz="2358" b="1" u="sng" dirty="0">
                <a:solidFill>
                  <a:srgbClr val="0070BF"/>
                </a:solidFill>
                <a:uFill>
                  <a:solidFill>
                    <a:srgbClr val="0070BF"/>
                  </a:solidFill>
                </a:uFill>
                <a:latin typeface="Times New Roman"/>
                <a:cs typeface="Times New Roman"/>
              </a:rPr>
              <a:t>and</a:t>
            </a:r>
            <a:r>
              <a:rPr sz="2358" b="1" u="sng" spc="27" dirty="0">
                <a:solidFill>
                  <a:srgbClr val="0070BF"/>
                </a:solidFill>
                <a:uFill>
                  <a:solidFill>
                    <a:srgbClr val="0070BF"/>
                  </a:solidFill>
                </a:uFill>
                <a:latin typeface="Times New Roman"/>
                <a:cs typeface="Times New Roman"/>
              </a:rPr>
              <a:t> </a:t>
            </a:r>
            <a:r>
              <a:rPr sz="2358" b="1" u="sng" spc="-9" dirty="0">
                <a:solidFill>
                  <a:srgbClr val="0070BF"/>
                </a:solidFill>
                <a:uFill>
                  <a:solidFill>
                    <a:srgbClr val="0070BF"/>
                  </a:solidFill>
                </a:uFill>
                <a:latin typeface="Times New Roman"/>
                <a:cs typeface="Times New Roman"/>
              </a:rPr>
              <a:t>Benefits</a:t>
            </a:r>
            <a:endParaRPr sz="2358">
              <a:latin typeface="Times New Roman"/>
              <a:cs typeface="Times New Roman"/>
            </a:endParaRPr>
          </a:p>
          <a:p>
            <a:pPr marL="11516" marR="5182">
              <a:lnSpc>
                <a:spcPts val="2403"/>
              </a:lnSpc>
              <a:spcBef>
                <a:spcPts val="1002"/>
              </a:spcBef>
              <a:tabLst>
                <a:tab pos="580425" algn="l"/>
                <a:tab pos="1841466" algn="l"/>
                <a:tab pos="2645884" algn="l"/>
                <a:tab pos="3122085" algn="l"/>
                <a:tab pos="3849919" algn="l"/>
                <a:tab pos="4671036" algn="l"/>
                <a:tab pos="5192151" algn="l"/>
                <a:tab pos="5685627" algn="l"/>
                <a:tab pos="6084669" algn="l"/>
                <a:tab pos="7297342" algn="l"/>
                <a:tab pos="8854353" algn="l"/>
              </a:tabLst>
            </a:pPr>
            <a:r>
              <a:rPr sz="2222" spc="-23" dirty="0">
                <a:latin typeface="Times New Roman"/>
                <a:cs typeface="Times New Roman"/>
              </a:rPr>
              <a:t>The</a:t>
            </a:r>
            <a:r>
              <a:rPr sz="2222" dirty="0">
                <a:latin typeface="Times New Roman"/>
                <a:cs typeface="Times New Roman"/>
              </a:rPr>
              <a:t>	</a:t>
            </a:r>
            <a:r>
              <a:rPr sz="2222" spc="-9" dirty="0">
                <a:latin typeface="Times New Roman"/>
                <a:cs typeface="Times New Roman"/>
              </a:rPr>
              <a:t>intangible</a:t>
            </a:r>
            <a:r>
              <a:rPr sz="2222" dirty="0">
                <a:latin typeface="Times New Roman"/>
                <a:cs typeface="Times New Roman"/>
              </a:rPr>
              <a:t>	</a:t>
            </a:r>
            <a:r>
              <a:rPr sz="2222" spc="-9" dirty="0">
                <a:latin typeface="Times New Roman"/>
                <a:cs typeface="Times New Roman"/>
              </a:rPr>
              <a:t>losses</a:t>
            </a:r>
            <a:r>
              <a:rPr sz="2222" dirty="0">
                <a:latin typeface="Times New Roman"/>
                <a:cs typeface="Times New Roman"/>
              </a:rPr>
              <a:t>	</a:t>
            </a:r>
            <a:r>
              <a:rPr sz="2222" spc="-23" dirty="0">
                <a:latin typeface="Times New Roman"/>
                <a:cs typeface="Times New Roman"/>
              </a:rPr>
              <a:t>are</a:t>
            </a:r>
            <a:r>
              <a:rPr sz="2222" dirty="0">
                <a:latin typeface="Times New Roman"/>
                <a:cs typeface="Times New Roman"/>
              </a:rPr>
              <a:t>	</a:t>
            </a:r>
            <a:r>
              <a:rPr sz="2222" spc="-9" dirty="0">
                <a:latin typeface="Times New Roman"/>
                <a:cs typeface="Times New Roman"/>
              </a:rPr>
              <a:t>those</a:t>
            </a:r>
            <a:r>
              <a:rPr sz="2222" dirty="0">
                <a:latin typeface="Times New Roman"/>
                <a:cs typeface="Times New Roman"/>
              </a:rPr>
              <a:t>	</a:t>
            </a:r>
            <a:r>
              <a:rPr sz="2222" spc="-9" dirty="0">
                <a:latin typeface="Times New Roman"/>
                <a:cs typeface="Times New Roman"/>
              </a:rPr>
              <a:t>which</a:t>
            </a:r>
            <a:r>
              <a:rPr sz="2222" dirty="0">
                <a:latin typeface="Times New Roman"/>
                <a:cs typeface="Times New Roman"/>
              </a:rPr>
              <a:t>	</a:t>
            </a:r>
            <a:r>
              <a:rPr sz="2222" spc="-23" dirty="0">
                <a:solidFill>
                  <a:srgbClr val="FF0000"/>
                </a:solidFill>
                <a:latin typeface="Times New Roman"/>
                <a:cs typeface="Times New Roman"/>
              </a:rPr>
              <a:t>can</a:t>
            </a:r>
            <a:r>
              <a:rPr sz="2222" dirty="0">
                <a:solidFill>
                  <a:srgbClr val="FF0000"/>
                </a:solidFill>
                <a:latin typeface="Times New Roman"/>
                <a:cs typeface="Times New Roman"/>
              </a:rPr>
              <a:t>	</a:t>
            </a:r>
            <a:r>
              <a:rPr sz="2222" spc="-23" dirty="0">
                <a:solidFill>
                  <a:srgbClr val="FF0000"/>
                </a:solidFill>
                <a:latin typeface="Times New Roman"/>
                <a:cs typeface="Times New Roman"/>
              </a:rPr>
              <a:t>not</a:t>
            </a:r>
            <a:r>
              <a:rPr sz="2222" dirty="0">
                <a:solidFill>
                  <a:srgbClr val="FF0000"/>
                </a:solidFill>
                <a:latin typeface="Times New Roman"/>
                <a:cs typeface="Times New Roman"/>
              </a:rPr>
              <a:t>	</a:t>
            </a:r>
            <a:r>
              <a:rPr sz="2222" spc="-23" dirty="0">
                <a:solidFill>
                  <a:srgbClr val="FF0000"/>
                </a:solidFill>
                <a:latin typeface="Times New Roman"/>
                <a:cs typeface="Times New Roman"/>
              </a:rPr>
              <a:t>be</a:t>
            </a:r>
            <a:r>
              <a:rPr sz="2222" dirty="0">
                <a:solidFill>
                  <a:srgbClr val="FF0000"/>
                </a:solidFill>
                <a:latin typeface="Times New Roman"/>
                <a:cs typeface="Times New Roman"/>
              </a:rPr>
              <a:t>	</a:t>
            </a:r>
            <a:r>
              <a:rPr sz="2222" spc="-9" dirty="0">
                <a:solidFill>
                  <a:srgbClr val="FF0000"/>
                </a:solidFill>
                <a:latin typeface="Times New Roman"/>
                <a:cs typeface="Times New Roman"/>
              </a:rPr>
              <a:t>estimated</a:t>
            </a:r>
            <a:r>
              <a:rPr sz="2222" dirty="0">
                <a:solidFill>
                  <a:srgbClr val="FF0000"/>
                </a:solidFill>
                <a:latin typeface="Times New Roman"/>
                <a:cs typeface="Times New Roman"/>
              </a:rPr>
              <a:t>	</a:t>
            </a:r>
            <a:r>
              <a:rPr sz="2222" spc="-9" dirty="0">
                <a:solidFill>
                  <a:srgbClr val="FF0000"/>
                </a:solidFill>
                <a:latin typeface="Times New Roman"/>
                <a:cs typeface="Times New Roman"/>
              </a:rPr>
              <a:t>(Immaterial)</a:t>
            </a:r>
            <a:r>
              <a:rPr sz="2222" dirty="0">
                <a:solidFill>
                  <a:srgbClr val="FF0000"/>
                </a:solidFill>
                <a:latin typeface="Times New Roman"/>
                <a:cs typeface="Times New Roman"/>
              </a:rPr>
              <a:t>	</a:t>
            </a:r>
            <a:r>
              <a:rPr sz="2222" spc="-23" dirty="0">
                <a:latin typeface="Times New Roman"/>
                <a:cs typeface="Times New Roman"/>
              </a:rPr>
              <a:t>in </a:t>
            </a:r>
            <a:r>
              <a:rPr sz="2222" dirty="0">
                <a:latin typeface="Times New Roman"/>
                <a:cs typeface="Times New Roman"/>
              </a:rPr>
              <a:t>money</a:t>
            </a:r>
            <a:r>
              <a:rPr sz="2222" spc="-41" dirty="0">
                <a:latin typeface="Times New Roman"/>
                <a:cs typeface="Times New Roman"/>
              </a:rPr>
              <a:t> </a:t>
            </a:r>
            <a:r>
              <a:rPr sz="2222" dirty="0">
                <a:latin typeface="Times New Roman"/>
                <a:cs typeface="Times New Roman"/>
              </a:rPr>
              <a:t>values.</a:t>
            </a:r>
            <a:r>
              <a:rPr sz="2222" spc="-73" dirty="0">
                <a:latin typeface="Times New Roman"/>
                <a:cs typeface="Times New Roman"/>
              </a:rPr>
              <a:t> </a:t>
            </a:r>
            <a:r>
              <a:rPr sz="2222" dirty="0">
                <a:latin typeface="Times New Roman"/>
                <a:cs typeface="Times New Roman"/>
              </a:rPr>
              <a:t>The</a:t>
            </a:r>
            <a:r>
              <a:rPr sz="2222" spc="9" dirty="0">
                <a:latin typeface="Times New Roman"/>
                <a:cs typeface="Times New Roman"/>
              </a:rPr>
              <a:t> </a:t>
            </a:r>
            <a:r>
              <a:rPr sz="2222" dirty="0">
                <a:latin typeface="Times New Roman"/>
                <a:cs typeface="Times New Roman"/>
              </a:rPr>
              <a:t>following</a:t>
            </a:r>
            <a:r>
              <a:rPr sz="2222" spc="-27" dirty="0">
                <a:latin typeface="Times New Roman"/>
                <a:cs typeface="Times New Roman"/>
              </a:rPr>
              <a:t> </a:t>
            </a:r>
            <a:r>
              <a:rPr sz="2222" dirty="0">
                <a:latin typeface="Times New Roman"/>
                <a:cs typeface="Times New Roman"/>
              </a:rPr>
              <a:t>are</a:t>
            </a:r>
            <a:r>
              <a:rPr sz="2222" spc="-9" dirty="0">
                <a:latin typeface="Times New Roman"/>
                <a:cs typeface="Times New Roman"/>
              </a:rPr>
              <a:t> </a:t>
            </a:r>
            <a:r>
              <a:rPr sz="2222" dirty="0">
                <a:latin typeface="Times New Roman"/>
                <a:cs typeface="Times New Roman"/>
              </a:rPr>
              <a:t>the</a:t>
            </a:r>
            <a:r>
              <a:rPr sz="2222" spc="5" dirty="0">
                <a:latin typeface="Times New Roman"/>
                <a:cs typeface="Times New Roman"/>
              </a:rPr>
              <a:t> </a:t>
            </a:r>
            <a:r>
              <a:rPr sz="2222" dirty="0">
                <a:latin typeface="Times New Roman"/>
                <a:cs typeface="Times New Roman"/>
              </a:rPr>
              <a:t>intangible</a:t>
            </a:r>
            <a:r>
              <a:rPr sz="2222" spc="-41" dirty="0">
                <a:latin typeface="Times New Roman"/>
                <a:cs typeface="Times New Roman"/>
              </a:rPr>
              <a:t> </a:t>
            </a:r>
            <a:r>
              <a:rPr sz="2222" spc="-9" dirty="0">
                <a:latin typeface="Times New Roman"/>
                <a:cs typeface="Times New Roman"/>
              </a:rPr>
              <a:t>losses.</a:t>
            </a:r>
            <a:endParaRPr sz="2222">
              <a:latin typeface="Times New Roman"/>
              <a:cs typeface="Times New Roman"/>
            </a:endParaRPr>
          </a:p>
          <a:p>
            <a:pPr marL="192899" lvl="1" indent="-181383">
              <a:spcBef>
                <a:spcPts val="662"/>
              </a:spcBef>
              <a:buFont typeface="Arial"/>
              <a:buChar char="•"/>
              <a:tabLst>
                <a:tab pos="192899" algn="l"/>
              </a:tabLst>
            </a:pPr>
            <a:r>
              <a:rPr sz="2222" dirty="0">
                <a:latin typeface="Times New Roman"/>
                <a:cs typeface="Times New Roman"/>
              </a:rPr>
              <a:t>Loss</a:t>
            </a:r>
            <a:r>
              <a:rPr sz="2222" spc="-18" dirty="0">
                <a:latin typeface="Times New Roman"/>
                <a:cs typeface="Times New Roman"/>
              </a:rPr>
              <a:t> </a:t>
            </a:r>
            <a:r>
              <a:rPr sz="2222" dirty="0">
                <a:latin typeface="Times New Roman"/>
                <a:cs typeface="Times New Roman"/>
              </a:rPr>
              <a:t>of </a:t>
            </a:r>
            <a:r>
              <a:rPr sz="2222" dirty="0">
                <a:solidFill>
                  <a:srgbClr val="FF0000"/>
                </a:solidFill>
                <a:latin typeface="Times New Roman"/>
                <a:cs typeface="Times New Roman"/>
              </a:rPr>
              <a:t>human</a:t>
            </a:r>
            <a:r>
              <a:rPr sz="2222" spc="-18" dirty="0">
                <a:solidFill>
                  <a:srgbClr val="FF0000"/>
                </a:solidFill>
                <a:latin typeface="Times New Roman"/>
                <a:cs typeface="Times New Roman"/>
              </a:rPr>
              <a:t> life</a:t>
            </a:r>
            <a:endParaRPr sz="2222">
              <a:latin typeface="Times New Roman"/>
              <a:cs typeface="Times New Roman"/>
            </a:endParaRPr>
          </a:p>
          <a:p>
            <a:pPr marL="192899" lvl="1" indent="-181383">
              <a:spcBef>
                <a:spcPts val="685"/>
              </a:spcBef>
              <a:buFont typeface="Arial"/>
              <a:buChar char="•"/>
              <a:tabLst>
                <a:tab pos="192899" algn="l"/>
              </a:tabLst>
            </a:pPr>
            <a:r>
              <a:rPr sz="2222" dirty="0">
                <a:latin typeface="Times New Roman"/>
                <a:cs typeface="Times New Roman"/>
              </a:rPr>
              <a:t>Loss</a:t>
            </a:r>
            <a:r>
              <a:rPr sz="2222" spc="-14" dirty="0">
                <a:latin typeface="Times New Roman"/>
                <a:cs typeface="Times New Roman"/>
              </a:rPr>
              <a:t> </a:t>
            </a:r>
            <a:r>
              <a:rPr sz="2222" dirty="0">
                <a:latin typeface="Times New Roman"/>
                <a:cs typeface="Times New Roman"/>
              </a:rPr>
              <a:t>of</a:t>
            </a:r>
            <a:r>
              <a:rPr sz="2222" spc="5" dirty="0">
                <a:latin typeface="Times New Roman"/>
                <a:cs typeface="Times New Roman"/>
              </a:rPr>
              <a:t> </a:t>
            </a:r>
            <a:r>
              <a:rPr sz="2222" dirty="0">
                <a:solidFill>
                  <a:srgbClr val="FF0000"/>
                </a:solidFill>
                <a:latin typeface="Times New Roman"/>
                <a:cs typeface="Times New Roman"/>
              </a:rPr>
              <a:t>health</a:t>
            </a:r>
            <a:r>
              <a:rPr sz="2222" spc="-36" dirty="0">
                <a:solidFill>
                  <a:srgbClr val="FF0000"/>
                </a:solidFill>
                <a:latin typeface="Times New Roman"/>
                <a:cs typeface="Times New Roman"/>
              </a:rPr>
              <a:t> </a:t>
            </a:r>
            <a:r>
              <a:rPr sz="2222" dirty="0">
                <a:latin typeface="Times New Roman"/>
                <a:cs typeface="Times New Roman"/>
              </a:rPr>
              <a:t>due to</a:t>
            </a:r>
            <a:r>
              <a:rPr sz="2222" spc="-18" dirty="0">
                <a:latin typeface="Times New Roman"/>
                <a:cs typeface="Times New Roman"/>
              </a:rPr>
              <a:t> </a:t>
            </a:r>
            <a:r>
              <a:rPr sz="2222" dirty="0">
                <a:latin typeface="Times New Roman"/>
                <a:cs typeface="Times New Roman"/>
              </a:rPr>
              <a:t>diseases</a:t>
            </a:r>
            <a:r>
              <a:rPr sz="2222" spc="-32" dirty="0">
                <a:latin typeface="Times New Roman"/>
                <a:cs typeface="Times New Roman"/>
              </a:rPr>
              <a:t> </a:t>
            </a:r>
            <a:r>
              <a:rPr sz="2222" dirty="0">
                <a:latin typeface="Times New Roman"/>
                <a:cs typeface="Times New Roman"/>
              </a:rPr>
              <a:t>caused</a:t>
            </a:r>
            <a:r>
              <a:rPr sz="2222" spc="-41" dirty="0">
                <a:latin typeface="Times New Roman"/>
                <a:cs typeface="Times New Roman"/>
              </a:rPr>
              <a:t> </a:t>
            </a:r>
            <a:r>
              <a:rPr sz="2222" dirty="0">
                <a:latin typeface="Times New Roman"/>
                <a:cs typeface="Times New Roman"/>
              </a:rPr>
              <a:t>by</a:t>
            </a:r>
            <a:r>
              <a:rPr sz="2222" spc="9" dirty="0">
                <a:latin typeface="Times New Roman"/>
                <a:cs typeface="Times New Roman"/>
              </a:rPr>
              <a:t> </a:t>
            </a:r>
            <a:r>
              <a:rPr sz="2222" spc="-9" dirty="0">
                <a:latin typeface="Times New Roman"/>
                <a:cs typeface="Times New Roman"/>
              </a:rPr>
              <a:t>flood.</a:t>
            </a:r>
            <a:endParaRPr sz="2222">
              <a:latin typeface="Times New Roman"/>
              <a:cs typeface="Times New Roman"/>
            </a:endParaRPr>
          </a:p>
          <a:p>
            <a:pPr marL="192899" lvl="1" indent="-181383">
              <a:spcBef>
                <a:spcPts val="698"/>
              </a:spcBef>
              <a:buFont typeface="Arial"/>
              <a:buChar char="•"/>
              <a:tabLst>
                <a:tab pos="192899" algn="l"/>
              </a:tabLst>
            </a:pPr>
            <a:r>
              <a:rPr sz="2222" dirty="0">
                <a:latin typeface="Times New Roman"/>
                <a:cs typeface="Times New Roman"/>
              </a:rPr>
              <a:t>Loss</a:t>
            </a:r>
            <a:r>
              <a:rPr sz="2222" spc="-18" dirty="0">
                <a:latin typeface="Times New Roman"/>
                <a:cs typeface="Times New Roman"/>
              </a:rPr>
              <a:t> </a:t>
            </a:r>
            <a:r>
              <a:rPr sz="2222" dirty="0">
                <a:latin typeface="Times New Roman"/>
                <a:cs typeface="Times New Roman"/>
              </a:rPr>
              <a:t>caused</a:t>
            </a:r>
            <a:r>
              <a:rPr sz="2222" spc="-23" dirty="0">
                <a:latin typeface="Times New Roman"/>
                <a:cs typeface="Times New Roman"/>
              </a:rPr>
              <a:t> </a:t>
            </a:r>
            <a:r>
              <a:rPr sz="2222" dirty="0">
                <a:latin typeface="Times New Roman"/>
                <a:cs typeface="Times New Roman"/>
              </a:rPr>
              <a:t>by</a:t>
            </a:r>
            <a:r>
              <a:rPr sz="2222" spc="-14" dirty="0">
                <a:latin typeface="Times New Roman"/>
                <a:cs typeface="Times New Roman"/>
              </a:rPr>
              <a:t> </a:t>
            </a:r>
            <a:r>
              <a:rPr sz="2222" dirty="0">
                <a:solidFill>
                  <a:srgbClr val="FF0000"/>
                </a:solidFill>
                <a:latin typeface="Times New Roman"/>
                <a:cs typeface="Times New Roman"/>
              </a:rPr>
              <a:t>social</a:t>
            </a:r>
            <a:r>
              <a:rPr sz="2222" spc="-41" dirty="0">
                <a:solidFill>
                  <a:srgbClr val="FF0000"/>
                </a:solidFill>
                <a:latin typeface="Times New Roman"/>
                <a:cs typeface="Times New Roman"/>
              </a:rPr>
              <a:t> </a:t>
            </a:r>
            <a:r>
              <a:rPr sz="2222" spc="-9" dirty="0">
                <a:solidFill>
                  <a:srgbClr val="FF0000"/>
                </a:solidFill>
                <a:latin typeface="Times New Roman"/>
                <a:cs typeface="Times New Roman"/>
              </a:rPr>
              <a:t>distress</a:t>
            </a:r>
            <a:r>
              <a:rPr sz="2222" spc="-9" dirty="0">
                <a:latin typeface="Times New Roman"/>
                <a:cs typeface="Times New Roman"/>
              </a:rPr>
              <a:t>.</a:t>
            </a:r>
            <a:endParaRPr sz="2222">
              <a:latin typeface="Times New Roman"/>
              <a:cs typeface="Times New Roman"/>
            </a:endParaRPr>
          </a:p>
          <a:p>
            <a:pPr marL="192899" lvl="1" indent="-181383">
              <a:spcBef>
                <a:spcPts val="685"/>
              </a:spcBef>
              <a:buFont typeface="Arial"/>
              <a:buChar char="•"/>
              <a:tabLst>
                <a:tab pos="192899" algn="l"/>
              </a:tabLst>
            </a:pPr>
            <a:r>
              <a:rPr sz="2222" dirty="0">
                <a:latin typeface="Times New Roman"/>
                <a:cs typeface="Times New Roman"/>
              </a:rPr>
              <a:t>Loss</a:t>
            </a:r>
            <a:r>
              <a:rPr sz="2222" spc="-14" dirty="0">
                <a:latin typeface="Times New Roman"/>
                <a:cs typeface="Times New Roman"/>
              </a:rPr>
              <a:t> </a:t>
            </a:r>
            <a:r>
              <a:rPr sz="2222" dirty="0">
                <a:latin typeface="Times New Roman"/>
                <a:cs typeface="Times New Roman"/>
              </a:rPr>
              <a:t>due</a:t>
            </a:r>
            <a:r>
              <a:rPr sz="2222" spc="-5" dirty="0">
                <a:latin typeface="Times New Roman"/>
                <a:cs typeface="Times New Roman"/>
              </a:rPr>
              <a:t> </a:t>
            </a:r>
            <a:r>
              <a:rPr sz="2222" dirty="0">
                <a:latin typeface="Times New Roman"/>
                <a:cs typeface="Times New Roman"/>
              </a:rPr>
              <a:t>to</a:t>
            </a:r>
            <a:r>
              <a:rPr sz="2222" spc="-18" dirty="0">
                <a:latin typeface="Times New Roman"/>
                <a:cs typeface="Times New Roman"/>
              </a:rPr>
              <a:t> </a:t>
            </a:r>
            <a:r>
              <a:rPr sz="2222" dirty="0">
                <a:latin typeface="Times New Roman"/>
                <a:cs typeface="Times New Roman"/>
              </a:rPr>
              <a:t>hindrance</a:t>
            </a:r>
            <a:r>
              <a:rPr sz="2222" spc="-50" dirty="0">
                <a:latin typeface="Times New Roman"/>
                <a:cs typeface="Times New Roman"/>
              </a:rPr>
              <a:t> </a:t>
            </a:r>
            <a:r>
              <a:rPr sz="2222" dirty="0">
                <a:latin typeface="Times New Roman"/>
                <a:cs typeface="Times New Roman"/>
              </a:rPr>
              <a:t>in</a:t>
            </a:r>
            <a:r>
              <a:rPr sz="2222" spc="-9" dirty="0">
                <a:latin typeface="Times New Roman"/>
                <a:cs typeface="Times New Roman"/>
              </a:rPr>
              <a:t> </a:t>
            </a:r>
            <a:r>
              <a:rPr sz="2222" dirty="0">
                <a:solidFill>
                  <a:srgbClr val="FF0000"/>
                </a:solidFill>
                <a:latin typeface="Times New Roman"/>
                <a:cs typeface="Times New Roman"/>
              </a:rPr>
              <a:t>development</a:t>
            </a:r>
            <a:r>
              <a:rPr sz="2222" spc="-36" dirty="0">
                <a:solidFill>
                  <a:srgbClr val="FF0000"/>
                </a:solidFill>
                <a:latin typeface="Times New Roman"/>
                <a:cs typeface="Times New Roman"/>
              </a:rPr>
              <a:t> </a:t>
            </a:r>
            <a:r>
              <a:rPr sz="2222" dirty="0">
                <a:solidFill>
                  <a:srgbClr val="FF0000"/>
                </a:solidFill>
                <a:latin typeface="Times New Roman"/>
                <a:cs typeface="Times New Roman"/>
              </a:rPr>
              <a:t>works</a:t>
            </a:r>
            <a:r>
              <a:rPr sz="2222" spc="5" dirty="0">
                <a:solidFill>
                  <a:srgbClr val="FF0000"/>
                </a:solidFill>
                <a:latin typeface="Times New Roman"/>
                <a:cs typeface="Times New Roman"/>
              </a:rPr>
              <a:t> </a:t>
            </a:r>
            <a:r>
              <a:rPr sz="2222" dirty="0">
                <a:latin typeface="Times New Roman"/>
                <a:cs typeface="Times New Roman"/>
              </a:rPr>
              <a:t>of</a:t>
            </a:r>
            <a:r>
              <a:rPr sz="2222" spc="-5" dirty="0">
                <a:latin typeface="Times New Roman"/>
                <a:cs typeface="Times New Roman"/>
              </a:rPr>
              <a:t> </a:t>
            </a:r>
            <a:r>
              <a:rPr sz="2222" dirty="0">
                <a:latin typeface="Times New Roman"/>
                <a:cs typeface="Times New Roman"/>
              </a:rPr>
              <a:t>towns</a:t>
            </a:r>
            <a:r>
              <a:rPr sz="2222" spc="-36" dirty="0">
                <a:latin typeface="Times New Roman"/>
                <a:cs typeface="Times New Roman"/>
              </a:rPr>
              <a:t> </a:t>
            </a:r>
            <a:r>
              <a:rPr sz="2222" dirty="0">
                <a:latin typeface="Times New Roman"/>
                <a:cs typeface="Times New Roman"/>
              </a:rPr>
              <a:t>or</a:t>
            </a:r>
            <a:r>
              <a:rPr sz="2222" spc="5" dirty="0">
                <a:latin typeface="Times New Roman"/>
                <a:cs typeface="Times New Roman"/>
              </a:rPr>
              <a:t> </a:t>
            </a:r>
            <a:r>
              <a:rPr sz="2222" spc="-9" dirty="0">
                <a:latin typeface="Times New Roman"/>
                <a:cs typeface="Times New Roman"/>
              </a:rPr>
              <a:t>cities.</a:t>
            </a:r>
            <a:endParaRPr sz="2222">
              <a:latin typeface="Times New Roman"/>
              <a:cs typeface="Times New Roman"/>
            </a:endParaRPr>
          </a:p>
          <a:p>
            <a:pPr marL="11516">
              <a:spcBef>
                <a:spcPts val="1115"/>
              </a:spcBef>
            </a:pPr>
            <a:r>
              <a:rPr sz="2040" dirty="0">
                <a:solidFill>
                  <a:srgbClr val="702FA0"/>
                </a:solidFill>
                <a:latin typeface="Times New Roman"/>
                <a:cs typeface="Times New Roman"/>
              </a:rPr>
              <a:t>All</a:t>
            </a:r>
            <a:r>
              <a:rPr sz="2040" spc="322" dirty="0">
                <a:solidFill>
                  <a:srgbClr val="702FA0"/>
                </a:solidFill>
                <a:latin typeface="Times New Roman"/>
                <a:cs typeface="Times New Roman"/>
              </a:rPr>
              <a:t> </a:t>
            </a:r>
            <a:r>
              <a:rPr sz="2040" dirty="0">
                <a:solidFill>
                  <a:srgbClr val="702FA0"/>
                </a:solidFill>
                <a:latin typeface="Times New Roman"/>
                <a:cs typeface="Times New Roman"/>
              </a:rPr>
              <a:t>above</a:t>
            </a:r>
            <a:r>
              <a:rPr sz="2040" spc="317" dirty="0">
                <a:solidFill>
                  <a:srgbClr val="702FA0"/>
                </a:solidFill>
                <a:latin typeface="Times New Roman"/>
                <a:cs typeface="Times New Roman"/>
              </a:rPr>
              <a:t> </a:t>
            </a:r>
            <a:r>
              <a:rPr sz="2040" dirty="0">
                <a:solidFill>
                  <a:srgbClr val="702FA0"/>
                </a:solidFill>
                <a:latin typeface="Times New Roman"/>
                <a:cs typeface="Times New Roman"/>
              </a:rPr>
              <a:t>losses</a:t>
            </a:r>
            <a:r>
              <a:rPr sz="2040" spc="340" dirty="0">
                <a:solidFill>
                  <a:srgbClr val="702FA0"/>
                </a:solidFill>
                <a:latin typeface="Times New Roman"/>
                <a:cs typeface="Times New Roman"/>
              </a:rPr>
              <a:t> </a:t>
            </a:r>
            <a:r>
              <a:rPr sz="2040" dirty="0">
                <a:solidFill>
                  <a:srgbClr val="702FA0"/>
                </a:solidFill>
                <a:latin typeface="Times New Roman"/>
                <a:cs typeface="Times New Roman"/>
              </a:rPr>
              <a:t>will</a:t>
            </a:r>
            <a:r>
              <a:rPr sz="2040" spc="304" dirty="0">
                <a:solidFill>
                  <a:srgbClr val="702FA0"/>
                </a:solidFill>
                <a:latin typeface="Times New Roman"/>
                <a:cs typeface="Times New Roman"/>
              </a:rPr>
              <a:t> </a:t>
            </a:r>
            <a:r>
              <a:rPr sz="2040" dirty="0">
                <a:solidFill>
                  <a:srgbClr val="702FA0"/>
                </a:solidFill>
                <a:latin typeface="Times New Roman"/>
                <a:cs typeface="Times New Roman"/>
              </a:rPr>
              <a:t>be</a:t>
            </a:r>
            <a:r>
              <a:rPr sz="2040" spc="317" dirty="0">
                <a:solidFill>
                  <a:srgbClr val="702FA0"/>
                </a:solidFill>
                <a:latin typeface="Times New Roman"/>
                <a:cs typeface="Times New Roman"/>
              </a:rPr>
              <a:t> </a:t>
            </a:r>
            <a:r>
              <a:rPr sz="2040" dirty="0">
                <a:solidFill>
                  <a:srgbClr val="702FA0"/>
                </a:solidFill>
                <a:latin typeface="Times New Roman"/>
                <a:cs typeface="Times New Roman"/>
              </a:rPr>
              <a:t>converted</a:t>
            </a:r>
            <a:r>
              <a:rPr sz="2040" spc="317" dirty="0">
                <a:solidFill>
                  <a:srgbClr val="702FA0"/>
                </a:solidFill>
                <a:latin typeface="Times New Roman"/>
                <a:cs typeface="Times New Roman"/>
              </a:rPr>
              <a:t> </a:t>
            </a:r>
            <a:r>
              <a:rPr sz="2040" dirty="0">
                <a:solidFill>
                  <a:srgbClr val="702FA0"/>
                </a:solidFill>
                <a:latin typeface="Times New Roman"/>
                <a:cs typeface="Times New Roman"/>
              </a:rPr>
              <a:t>to</a:t>
            </a:r>
            <a:r>
              <a:rPr sz="2040" spc="317" dirty="0">
                <a:solidFill>
                  <a:srgbClr val="702FA0"/>
                </a:solidFill>
                <a:latin typeface="Times New Roman"/>
                <a:cs typeface="Times New Roman"/>
              </a:rPr>
              <a:t> </a:t>
            </a:r>
            <a:r>
              <a:rPr sz="2040" dirty="0">
                <a:solidFill>
                  <a:srgbClr val="702FA0"/>
                </a:solidFill>
                <a:latin typeface="Times New Roman"/>
                <a:cs typeface="Times New Roman"/>
              </a:rPr>
              <a:t>benefits,</a:t>
            </a:r>
            <a:r>
              <a:rPr sz="2040" spc="345" dirty="0">
                <a:solidFill>
                  <a:srgbClr val="702FA0"/>
                </a:solidFill>
                <a:latin typeface="Times New Roman"/>
                <a:cs typeface="Times New Roman"/>
              </a:rPr>
              <a:t> </a:t>
            </a:r>
            <a:r>
              <a:rPr sz="2040" dirty="0">
                <a:solidFill>
                  <a:srgbClr val="702FA0"/>
                </a:solidFill>
                <a:latin typeface="Times New Roman"/>
                <a:cs typeface="Times New Roman"/>
              </a:rPr>
              <a:t>if</a:t>
            </a:r>
            <a:r>
              <a:rPr sz="2040" spc="313" dirty="0">
                <a:solidFill>
                  <a:srgbClr val="702FA0"/>
                </a:solidFill>
                <a:latin typeface="Times New Roman"/>
                <a:cs typeface="Times New Roman"/>
              </a:rPr>
              <a:t> </a:t>
            </a:r>
            <a:r>
              <a:rPr sz="2040" dirty="0">
                <a:solidFill>
                  <a:srgbClr val="702FA0"/>
                </a:solidFill>
                <a:latin typeface="Times New Roman"/>
                <a:cs typeface="Times New Roman"/>
              </a:rPr>
              <a:t>the</a:t>
            </a:r>
            <a:r>
              <a:rPr sz="2040" spc="336" dirty="0">
                <a:solidFill>
                  <a:srgbClr val="702FA0"/>
                </a:solidFill>
                <a:latin typeface="Times New Roman"/>
                <a:cs typeface="Times New Roman"/>
              </a:rPr>
              <a:t> </a:t>
            </a:r>
            <a:r>
              <a:rPr sz="2040" dirty="0">
                <a:solidFill>
                  <a:srgbClr val="702FA0"/>
                </a:solidFill>
                <a:latin typeface="Times New Roman"/>
                <a:cs typeface="Times New Roman"/>
              </a:rPr>
              <a:t>flood</a:t>
            </a:r>
            <a:r>
              <a:rPr sz="2040" spc="317" dirty="0">
                <a:solidFill>
                  <a:srgbClr val="702FA0"/>
                </a:solidFill>
                <a:latin typeface="Times New Roman"/>
                <a:cs typeface="Times New Roman"/>
              </a:rPr>
              <a:t> </a:t>
            </a:r>
            <a:r>
              <a:rPr sz="2040" dirty="0">
                <a:solidFill>
                  <a:srgbClr val="702FA0"/>
                </a:solidFill>
                <a:latin typeface="Times New Roman"/>
                <a:cs typeface="Times New Roman"/>
              </a:rPr>
              <a:t>control</a:t>
            </a:r>
            <a:r>
              <a:rPr sz="2040" spc="349" dirty="0">
                <a:solidFill>
                  <a:srgbClr val="702FA0"/>
                </a:solidFill>
                <a:latin typeface="Times New Roman"/>
                <a:cs typeface="Times New Roman"/>
              </a:rPr>
              <a:t> </a:t>
            </a:r>
            <a:r>
              <a:rPr sz="2040" dirty="0">
                <a:solidFill>
                  <a:srgbClr val="702FA0"/>
                </a:solidFill>
                <a:latin typeface="Times New Roman"/>
                <a:cs typeface="Times New Roman"/>
              </a:rPr>
              <a:t>works</a:t>
            </a:r>
            <a:r>
              <a:rPr sz="2040" spc="299" dirty="0">
                <a:solidFill>
                  <a:srgbClr val="702FA0"/>
                </a:solidFill>
                <a:latin typeface="Times New Roman"/>
                <a:cs typeface="Times New Roman"/>
              </a:rPr>
              <a:t> </a:t>
            </a:r>
            <a:r>
              <a:rPr sz="2040" dirty="0">
                <a:solidFill>
                  <a:srgbClr val="702FA0"/>
                </a:solidFill>
                <a:latin typeface="Times New Roman"/>
                <a:cs typeface="Times New Roman"/>
              </a:rPr>
              <a:t>are</a:t>
            </a:r>
            <a:r>
              <a:rPr sz="2040" spc="313" dirty="0">
                <a:solidFill>
                  <a:srgbClr val="702FA0"/>
                </a:solidFill>
                <a:latin typeface="Times New Roman"/>
                <a:cs typeface="Times New Roman"/>
              </a:rPr>
              <a:t> </a:t>
            </a:r>
            <a:r>
              <a:rPr sz="2040" spc="-18" dirty="0">
                <a:solidFill>
                  <a:srgbClr val="702FA0"/>
                </a:solidFill>
                <a:latin typeface="Times New Roman"/>
                <a:cs typeface="Times New Roman"/>
              </a:rPr>
              <a:t>done</a:t>
            </a:r>
            <a:endParaRPr sz="2040">
              <a:latin typeface="Times New Roman"/>
              <a:cs typeface="Times New Roman"/>
            </a:endParaRPr>
          </a:p>
        </p:txBody>
      </p:sp>
      <p:sp>
        <p:nvSpPr>
          <p:cNvPr id="8" name="object 8"/>
          <p:cNvSpPr txBox="1"/>
          <p:nvPr/>
        </p:nvSpPr>
        <p:spPr>
          <a:xfrm>
            <a:off x="1611999" y="5741607"/>
            <a:ext cx="1357205" cy="329049"/>
          </a:xfrm>
          <a:prstGeom prst="rect">
            <a:avLst/>
          </a:prstGeom>
        </p:spPr>
        <p:txBody>
          <a:bodyPr vert="horz" wrap="square" lIns="0" tIns="14971" rIns="0" bIns="0" rtlCol="0">
            <a:spAutoFit/>
          </a:bodyPr>
          <a:lstStyle/>
          <a:p>
            <a:pPr marL="11516">
              <a:spcBef>
                <a:spcPts val="118"/>
              </a:spcBef>
            </a:pPr>
            <a:r>
              <a:rPr sz="2040" spc="-9" dirty="0">
                <a:solidFill>
                  <a:srgbClr val="702FA0"/>
                </a:solidFill>
                <a:latin typeface="Times New Roman"/>
                <a:cs typeface="Times New Roman"/>
              </a:rPr>
              <a:t>successfully.</a:t>
            </a:r>
            <a:endParaRPr sz="2040">
              <a:latin typeface="Times New Roman"/>
              <a:cs typeface="Times New Roman"/>
            </a:endParaRPr>
          </a:p>
        </p:txBody>
      </p:sp>
      <p:sp>
        <p:nvSpPr>
          <p:cNvPr id="9" name="object 9"/>
          <p:cNvSpPr txBox="1"/>
          <p:nvPr/>
        </p:nvSpPr>
        <p:spPr>
          <a:xfrm>
            <a:off x="10065473" y="5807929"/>
            <a:ext cx="146834" cy="158725"/>
          </a:xfrm>
          <a:prstGeom prst="rect">
            <a:avLst/>
          </a:prstGeom>
        </p:spPr>
        <p:txBody>
          <a:bodyPr vert="horz" wrap="square" lIns="0" tIns="12092" rIns="0" bIns="0" rtlCol="0">
            <a:spAutoFit/>
          </a:bodyPr>
          <a:lstStyle/>
          <a:p>
            <a:pPr marL="11516">
              <a:spcBef>
                <a:spcPts val="95"/>
              </a:spcBef>
            </a:pPr>
            <a:r>
              <a:rPr sz="952" spc="-23" dirty="0">
                <a:solidFill>
                  <a:srgbClr val="898989"/>
                </a:solidFill>
                <a:latin typeface="Carlito"/>
                <a:cs typeface="Carlito"/>
              </a:rPr>
              <a:t>16</a:t>
            </a:r>
            <a:endParaRPr sz="952">
              <a:latin typeface="Carlito"/>
              <a:cs typeface="Carlito"/>
            </a:endParaRPr>
          </a:p>
        </p:txBody>
      </p:sp>
      <p:sp>
        <p:nvSpPr>
          <p:cNvPr id="10" name="Slide Number Placeholder 9">
            <a:extLst>
              <a:ext uri="{FF2B5EF4-FFF2-40B4-BE49-F238E27FC236}">
                <a16:creationId xmlns:a16="http://schemas.microsoft.com/office/drawing/2014/main" id="{23FF2A46-1CE3-441F-B9FC-E5A924CFC113}"/>
              </a:ext>
            </a:extLst>
          </p:cNvPr>
          <p:cNvSpPr>
            <a:spLocks noGrp="1"/>
          </p:cNvSpPr>
          <p:nvPr>
            <p:ph type="sldNum" sz="quarter" idx="12"/>
          </p:nvPr>
        </p:nvSpPr>
        <p:spPr/>
        <p:txBody>
          <a:bodyPr/>
          <a:lstStyle/>
          <a:p>
            <a:fld id="{34216374-E7D6-4C74-ADA3-2C9987A1DEB2}" type="slidenum">
              <a:rPr lang="en-US" smtClean="0"/>
              <a:t>91</a:t>
            </a:fld>
            <a:endParaRPr lang="en-US"/>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270939" y="594208"/>
            <a:ext cx="6251287" cy="689319"/>
          </a:xfrm>
          <a:prstGeom prst="rect">
            <a:avLst/>
          </a:prstGeom>
        </p:spPr>
        <p:txBody>
          <a:bodyPr vert="horz" wrap="square" lIns="0" tIns="12092" rIns="0" bIns="0" rtlCol="0" anchor="ctr">
            <a:spAutoFit/>
          </a:bodyPr>
          <a:lstStyle/>
          <a:p>
            <a:pPr marL="11516">
              <a:lnSpc>
                <a:spcPct val="100000"/>
              </a:lnSpc>
              <a:spcBef>
                <a:spcPts val="95"/>
              </a:spcBef>
            </a:pPr>
            <a:r>
              <a:rPr u="sng" spc="-23" dirty="0">
                <a:solidFill>
                  <a:srgbClr val="0070BF"/>
                </a:solidFill>
                <a:uFill>
                  <a:solidFill>
                    <a:srgbClr val="0070BF"/>
                  </a:solidFill>
                </a:uFill>
                <a:latin typeface="Times New Roman"/>
                <a:cs typeface="Times New Roman"/>
              </a:rPr>
              <a:t>Tangible</a:t>
            </a:r>
            <a:r>
              <a:rPr u="sng" spc="-59" dirty="0">
                <a:solidFill>
                  <a:srgbClr val="0070BF"/>
                </a:solidFill>
                <a:uFill>
                  <a:solidFill>
                    <a:srgbClr val="0070BF"/>
                  </a:solidFill>
                </a:uFill>
                <a:latin typeface="Times New Roman"/>
                <a:cs typeface="Times New Roman"/>
              </a:rPr>
              <a:t> </a:t>
            </a:r>
            <a:r>
              <a:rPr i="0" u="sng" dirty="0">
                <a:solidFill>
                  <a:srgbClr val="0070BF"/>
                </a:solidFill>
                <a:uFill>
                  <a:solidFill>
                    <a:srgbClr val="0070BF"/>
                  </a:solidFill>
                </a:uFill>
                <a:latin typeface="Times New Roman"/>
                <a:cs typeface="Times New Roman"/>
              </a:rPr>
              <a:t>losses</a:t>
            </a:r>
            <a:r>
              <a:rPr u="sng" spc="-54" dirty="0">
                <a:solidFill>
                  <a:srgbClr val="0070BF"/>
                </a:solidFill>
                <a:uFill>
                  <a:solidFill>
                    <a:srgbClr val="0070BF"/>
                  </a:solidFill>
                </a:uFill>
                <a:latin typeface="Times New Roman"/>
                <a:cs typeface="Times New Roman"/>
              </a:rPr>
              <a:t> </a:t>
            </a:r>
            <a:r>
              <a:rPr i="0" u="sng" dirty="0">
                <a:solidFill>
                  <a:srgbClr val="0070BF"/>
                </a:solidFill>
                <a:uFill>
                  <a:solidFill>
                    <a:srgbClr val="0070BF"/>
                  </a:solidFill>
                </a:uFill>
                <a:latin typeface="Times New Roman"/>
                <a:cs typeface="Times New Roman"/>
              </a:rPr>
              <a:t>and</a:t>
            </a:r>
            <a:r>
              <a:rPr u="sng" spc="-41" dirty="0">
                <a:solidFill>
                  <a:srgbClr val="0070BF"/>
                </a:solidFill>
                <a:uFill>
                  <a:solidFill>
                    <a:srgbClr val="0070BF"/>
                  </a:solidFill>
                </a:uFill>
                <a:latin typeface="Times New Roman"/>
                <a:cs typeface="Times New Roman"/>
              </a:rPr>
              <a:t> </a:t>
            </a:r>
            <a:r>
              <a:rPr u="sng" spc="-9" dirty="0">
                <a:solidFill>
                  <a:srgbClr val="0070BF"/>
                </a:solidFill>
                <a:uFill>
                  <a:solidFill>
                    <a:srgbClr val="0070BF"/>
                  </a:solidFill>
                </a:uFill>
                <a:latin typeface="Times New Roman"/>
                <a:cs typeface="Times New Roman"/>
              </a:rPr>
              <a:t>benefits</a:t>
            </a:r>
          </a:p>
        </p:txBody>
      </p:sp>
      <p:sp>
        <p:nvSpPr>
          <p:cNvPr id="3" name="object 3"/>
          <p:cNvSpPr txBox="1"/>
          <p:nvPr/>
        </p:nvSpPr>
        <p:spPr>
          <a:xfrm>
            <a:off x="1490329" y="1250137"/>
            <a:ext cx="9388723" cy="4583898"/>
          </a:xfrm>
          <a:prstGeom prst="rect">
            <a:avLst/>
          </a:prstGeom>
        </p:spPr>
        <p:txBody>
          <a:bodyPr vert="horz" wrap="square" lIns="0" tIns="10365" rIns="0" bIns="0" rtlCol="0">
            <a:spAutoFit/>
          </a:bodyPr>
          <a:lstStyle/>
          <a:p>
            <a:pPr marL="11516" marR="4607">
              <a:lnSpc>
                <a:spcPct val="115599"/>
              </a:lnSpc>
              <a:spcBef>
                <a:spcPts val="82"/>
              </a:spcBef>
            </a:pPr>
            <a:r>
              <a:rPr sz="2040" dirty="0">
                <a:latin typeface="Times New Roman"/>
                <a:cs typeface="Times New Roman"/>
              </a:rPr>
              <a:t>The</a:t>
            </a:r>
            <a:r>
              <a:rPr sz="2040" spc="263" dirty="0">
                <a:latin typeface="Times New Roman"/>
                <a:cs typeface="Times New Roman"/>
              </a:rPr>
              <a:t> </a:t>
            </a:r>
            <a:r>
              <a:rPr sz="2040" dirty="0">
                <a:latin typeface="Times New Roman"/>
                <a:cs typeface="Times New Roman"/>
              </a:rPr>
              <a:t>tangible</a:t>
            </a:r>
            <a:r>
              <a:rPr sz="2040" spc="277" dirty="0">
                <a:latin typeface="Times New Roman"/>
                <a:cs typeface="Times New Roman"/>
              </a:rPr>
              <a:t> </a:t>
            </a:r>
            <a:r>
              <a:rPr sz="2040" dirty="0">
                <a:latin typeface="Times New Roman"/>
                <a:cs typeface="Times New Roman"/>
              </a:rPr>
              <a:t>losses</a:t>
            </a:r>
            <a:r>
              <a:rPr sz="2040" spc="263" dirty="0">
                <a:latin typeface="Times New Roman"/>
                <a:cs typeface="Times New Roman"/>
              </a:rPr>
              <a:t> </a:t>
            </a:r>
            <a:r>
              <a:rPr sz="2040" dirty="0">
                <a:latin typeface="Times New Roman"/>
                <a:cs typeface="Times New Roman"/>
              </a:rPr>
              <a:t>are</a:t>
            </a:r>
            <a:r>
              <a:rPr sz="2040" spc="249" dirty="0">
                <a:latin typeface="Times New Roman"/>
                <a:cs typeface="Times New Roman"/>
              </a:rPr>
              <a:t> </a:t>
            </a:r>
            <a:r>
              <a:rPr sz="2040" dirty="0">
                <a:latin typeface="Times New Roman"/>
                <a:cs typeface="Times New Roman"/>
              </a:rPr>
              <a:t>those</a:t>
            </a:r>
            <a:r>
              <a:rPr sz="2040" spc="272" dirty="0">
                <a:latin typeface="Times New Roman"/>
                <a:cs typeface="Times New Roman"/>
              </a:rPr>
              <a:t> </a:t>
            </a:r>
            <a:r>
              <a:rPr sz="2040" dirty="0">
                <a:latin typeface="Times New Roman"/>
                <a:cs typeface="Times New Roman"/>
              </a:rPr>
              <a:t>which</a:t>
            </a:r>
            <a:r>
              <a:rPr sz="2040" spc="268" dirty="0">
                <a:latin typeface="Times New Roman"/>
                <a:cs typeface="Times New Roman"/>
              </a:rPr>
              <a:t> </a:t>
            </a:r>
            <a:r>
              <a:rPr sz="2040" dirty="0">
                <a:solidFill>
                  <a:srgbClr val="FF0000"/>
                </a:solidFill>
                <a:latin typeface="Times New Roman"/>
                <a:cs typeface="Times New Roman"/>
              </a:rPr>
              <a:t>can</a:t>
            </a:r>
            <a:r>
              <a:rPr sz="2040" spc="281" dirty="0">
                <a:solidFill>
                  <a:srgbClr val="FF0000"/>
                </a:solidFill>
                <a:latin typeface="Times New Roman"/>
                <a:cs typeface="Times New Roman"/>
              </a:rPr>
              <a:t> </a:t>
            </a:r>
            <a:r>
              <a:rPr sz="2040" dirty="0">
                <a:solidFill>
                  <a:srgbClr val="FF0000"/>
                </a:solidFill>
                <a:latin typeface="Times New Roman"/>
                <a:cs typeface="Times New Roman"/>
              </a:rPr>
              <a:t>be</a:t>
            </a:r>
            <a:r>
              <a:rPr sz="2040" spc="277" dirty="0">
                <a:solidFill>
                  <a:srgbClr val="FF0000"/>
                </a:solidFill>
                <a:latin typeface="Times New Roman"/>
                <a:cs typeface="Times New Roman"/>
              </a:rPr>
              <a:t> </a:t>
            </a:r>
            <a:r>
              <a:rPr sz="2040" dirty="0">
                <a:solidFill>
                  <a:srgbClr val="FF0000"/>
                </a:solidFill>
                <a:latin typeface="Times New Roman"/>
                <a:cs typeface="Times New Roman"/>
              </a:rPr>
              <a:t>estimated</a:t>
            </a:r>
            <a:r>
              <a:rPr sz="2040" spc="277" dirty="0">
                <a:solidFill>
                  <a:srgbClr val="FF0000"/>
                </a:solidFill>
                <a:latin typeface="Times New Roman"/>
                <a:cs typeface="Times New Roman"/>
              </a:rPr>
              <a:t> </a:t>
            </a:r>
            <a:r>
              <a:rPr sz="2040" dirty="0">
                <a:latin typeface="Times New Roman"/>
                <a:cs typeface="Times New Roman"/>
              </a:rPr>
              <a:t>in</a:t>
            </a:r>
            <a:r>
              <a:rPr sz="2040" spc="281" dirty="0">
                <a:latin typeface="Times New Roman"/>
                <a:cs typeface="Times New Roman"/>
              </a:rPr>
              <a:t> </a:t>
            </a:r>
            <a:r>
              <a:rPr sz="2040" dirty="0">
                <a:latin typeface="Times New Roman"/>
                <a:cs typeface="Times New Roman"/>
              </a:rPr>
              <a:t>terms</a:t>
            </a:r>
            <a:r>
              <a:rPr sz="2040" spc="286" dirty="0">
                <a:latin typeface="Times New Roman"/>
                <a:cs typeface="Times New Roman"/>
              </a:rPr>
              <a:t> </a:t>
            </a:r>
            <a:r>
              <a:rPr sz="2040" dirty="0">
                <a:latin typeface="Times New Roman"/>
                <a:cs typeface="Times New Roman"/>
              </a:rPr>
              <a:t>of</a:t>
            </a:r>
            <a:r>
              <a:rPr sz="2040" spc="272" dirty="0">
                <a:latin typeface="Times New Roman"/>
                <a:cs typeface="Times New Roman"/>
              </a:rPr>
              <a:t> </a:t>
            </a:r>
            <a:r>
              <a:rPr sz="2040" dirty="0">
                <a:latin typeface="Times New Roman"/>
                <a:cs typeface="Times New Roman"/>
              </a:rPr>
              <a:t>some</a:t>
            </a:r>
            <a:r>
              <a:rPr sz="2040" spc="295" dirty="0">
                <a:latin typeface="Times New Roman"/>
                <a:cs typeface="Times New Roman"/>
              </a:rPr>
              <a:t> </a:t>
            </a:r>
            <a:r>
              <a:rPr sz="2040" dirty="0">
                <a:latin typeface="Times New Roman"/>
                <a:cs typeface="Times New Roman"/>
              </a:rPr>
              <a:t>money</a:t>
            </a:r>
            <a:r>
              <a:rPr sz="2040" spc="281" dirty="0">
                <a:latin typeface="Times New Roman"/>
                <a:cs typeface="Times New Roman"/>
              </a:rPr>
              <a:t> </a:t>
            </a:r>
            <a:r>
              <a:rPr sz="2040" spc="-9" dirty="0">
                <a:latin typeface="Times New Roman"/>
                <a:cs typeface="Times New Roman"/>
              </a:rPr>
              <a:t>values. </a:t>
            </a:r>
            <a:r>
              <a:rPr sz="2040" dirty="0">
                <a:latin typeface="Times New Roman"/>
                <a:cs typeface="Times New Roman"/>
              </a:rPr>
              <a:t>The</a:t>
            </a:r>
            <a:r>
              <a:rPr sz="2040" spc="5" dirty="0">
                <a:latin typeface="Times New Roman"/>
                <a:cs typeface="Times New Roman"/>
              </a:rPr>
              <a:t> </a:t>
            </a:r>
            <a:r>
              <a:rPr sz="2040" dirty="0">
                <a:latin typeface="Times New Roman"/>
                <a:cs typeface="Times New Roman"/>
              </a:rPr>
              <a:t>following</a:t>
            </a:r>
            <a:r>
              <a:rPr sz="2040" spc="68" dirty="0">
                <a:latin typeface="Times New Roman"/>
                <a:cs typeface="Times New Roman"/>
              </a:rPr>
              <a:t> </a:t>
            </a:r>
            <a:r>
              <a:rPr sz="2040" dirty="0">
                <a:latin typeface="Times New Roman"/>
                <a:cs typeface="Times New Roman"/>
              </a:rPr>
              <a:t>are</a:t>
            </a:r>
            <a:r>
              <a:rPr sz="2040" spc="32" dirty="0">
                <a:latin typeface="Times New Roman"/>
                <a:cs typeface="Times New Roman"/>
              </a:rPr>
              <a:t> </a:t>
            </a:r>
            <a:r>
              <a:rPr sz="2040" dirty="0">
                <a:latin typeface="Times New Roman"/>
                <a:cs typeface="Times New Roman"/>
              </a:rPr>
              <a:t>the</a:t>
            </a:r>
            <a:r>
              <a:rPr sz="2040" spc="32" dirty="0">
                <a:latin typeface="Times New Roman"/>
                <a:cs typeface="Times New Roman"/>
              </a:rPr>
              <a:t> </a:t>
            </a:r>
            <a:r>
              <a:rPr sz="2040" dirty="0">
                <a:latin typeface="Times New Roman"/>
                <a:cs typeface="Times New Roman"/>
              </a:rPr>
              <a:t>tangible</a:t>
            </a:r>
            <a:r>
              <a:rPr sz="2040" spc="32" dirty="0">
                <a:latin typeface="Times New Roman"/>
                <a:cs typeface="Times New Roman"/>
              </a:rPr>
              <a:t> </a:t>
            </a:r>
            <a:r>
              <a:rPr sz="2040" spc="-9" dirty="0">
                <a:latin typeface="Times New Roman"/>
                <a:cs typeface="Times New Roman"/>
              </a:rPr>
              <a:t>losses.</a:t>
            </a:r>
            <a:endParaRPr sz="2040">
              <a:latin typeface="Times New Roman"/>
              <a:cs typeface="Times New Roman"/>
            </a:endParaRPr>
          </a:p>
          <a:p>
            <a:pPr marL="193475" indent="-181958">
              <a:spcBef>
                <a:spcPts val="1342"/>
              </a:spcBef>
              <a:buFont typeface="Arial"/>
              <a:buChar char="•"/>
              <a:tabLst>
                <a:tab pos="193475" algn="l"/>
              </a:tabLst>
            </a:pPr>
            <a:r>
              <a:rPr sz="2040" dirty="0">
                <a:latin typeface="Times New Roman"/>
                <a:cs typeface="Times New Roman"/>
              </a:rPr>
              <a:t>Damage</a:t>
            </a:r>
            <a:r>
              <a:rPr sz="2040" spc="54" dirty="0">
                <a:latin typeface="Times New Roman"/>
                <a:cs typeface="Times New Roman"/>
              </a:rPr>
              <a:t> </a:t>
            </a:r>
            <a:r>
              <a:rPr sz="2040" dirty="0">
                <a:latin typeface="Times New Roman"/>
                <a:cs typeface="Times New Roman"/>
              </a:rPr>
              <a:t>of</a:t>
            </a:r>
            <a:r>
              <a:rPr sz="2040" spc="45" dirty="0">
                <a:latin typeface="Times New Roman"/>
                <a:cs typeface="Times New Roman"/>
              </a:rPr>
              <a:t> </a:t>
            </a:r>
            <a:r>
              <a:rPr sz="2040" dirty="0">
                <a:solidFill>
                  <a:srgbClr val="FF0000"/>
                </a:solidFill>
                <a:latin typeface="Times New Roman"/>
                <a:cs typeface="Times New Roman"/>
              </a:rPr>
              <a:t>personal</a:t>
            </a:r>
            <a:r>
              <a:rPr sz="2040" spc="50" dirty="0">
                <a:solidFill>
                  <a:srgbClr val="FF0000"/>
                </a:solidFill>
                <a:latin typeface="Times New Roman"/>
                <a:cs typeface="Times New Roman"/>
              </a:rPr>
              <a:t> </a:t>
            </a:r>
            <a:r>
              <a:rPr sz="2040" dirty="0">
                <a:solidFill>
                  <a:srgbClr val="FF0000"/>
                </a:solidFill>
                <a:latin typeface="Times New Roman"/>
                <a:cs typeface="Times New Roman"/>
              </a:rPr>
              <a:t>properties</a:t>
            </a:r>
            <a:r>
              <a:rPr sz="2040" spc="50" dirty="0">
                <a:solidFill>
                  <a:srgbClr val="FF0000"/>
                </a:solidFill>
                <a:latin typeface="Times New Roman"/>
                <a:cs typeface="Times New Roman"/>
              </a:rPr>
              <a:t> </a:t>
            </a:r>
            <a:r>
              <a:rPr sz="2040" dirty="0">
                <a:latin typeface="Times New Roman"/>
                <a:cs typeface="Times New Roman"/>
              </a:rPr>
              <a:t>like</a:t>
            </a:r>
            <a:r>
              <a:rPr sz="2040" spc="36" dirty="0">
                <a:latin typeface="Times New Roman"/>
                <a:cs typeface="Times New Roman"/>
              </a:rPr>
              <a:t> </a:t>
            </a:r>
            <a:r>
              <a:rPr sz="2040" dirty="0">
                <a:latin typeface="Times New Roman"/>
                <a:cs typeface="Times New Roman"/>
              </a:rPr>
              <a:t>building,</a:t>
            </a:r>
            <a:r>
              <a:rPr sz="2040" spc="45" dirty="0">
                <a:latin typeface="Times New Roman"/>
                <a:cs typeface="Times New Roman"/>
              </a:rPr>
              <a:t> </a:t>
            </a:r>
            <a:r>
              <a:rPr sz="2040" dirty="0">
                <a:latin typeface="Times New Roman"/>
                <a:cs typeface="Times New Roman"/>
              </a:rPr>
              <a:t>furniture,</a:t>
            </a:r>
            <a:r>
              <a:rPr sz="2040" spc="50" dirty="0">
                <a:latin typeface="Times New Roman"/>
                <a:cs typeface="Times New Roman"/>
              </a:rPr>
              <a:t> </a:t>
            </a:r>
            <a:r>
              <a:rPr sz="2040" spc="-18" dirty="0">
                <a:latin typeface="Times New Roman"/>
                <a:cs typeface="Times New Roman"/>
              </a:rPr>
              <a:t>etc.</a:t>
            </a:r>
            <a:endParaRPr sz="2040">
              <a:latin typeface="Times New Roman"/>
              <a:cs typeface="Times New Roman"/>
            </a:endParaRPr>
          </a:p>
          <a:p>
            <a:pPr marL="193475" indent="-181958">
              <a:spcBef>
                <a:spcPts val="1324"/>
              </a:spcBef>
              <a:buFont typeface="Arial"/>
              <a:buChar char="•"/>
              <a:tabLst>
                <a:tab pos="193475" algn="l"/>
              </a:tabLst>
            </a:pPr>
            <a:r>
              <a:rPr sz="2040" dirty="0">
                <a:latin typeface="Times New Roman"/>
                <a:cs typeface="Times New Roman"/>
              </a:rPr>
              <a:t>Loss</a:t>
            </a:r>
            <a:r>
              <a:rPr sz="2040" spc="14" dirty="0">
                <a:latin typeface="Times New Roman"/>
                <a:cs typeface="Times New Roman"/>
              </a:rPr>
              <a:t> </a:t>
            </a:r>
            <a:r>
              <a:rPr sz="2040" dirty="0">
                <a:latin typeface="Times New Roman"/>
                <a:cs typeface="Times New Roman"/>
              </a:rPr>
              <a:t>of</a:t>
            </a:r>
            <a:r>
              <a:rPr sz="2040" spc="32" dirty="0">
                <a:latin typeface="Times New Roman"/>
                <a:cs typeface="Times New Roman"/>
              </a:rPr>
              <a:t> </a:t>
            </a:r>
            <a:r>
              <a:rPr sz="2040" spc="-9" dirty="0">
                <a:solidFill>
                  <a:srgbClr val="FF0000"/>
                </a:solidFill>
                <a:latin typeface="Times New Roman"/>
                <a:cs typeface="Times New Roman"/>
              </a:rPr>
              <a:t>crops</a:t>
            </a:r>
            <a:r>
              <a:rPr sz="2040" spc="-9" dirty="0">
                <a:latin typeface="Times New Roman"/>
                <a:cs typeface="Times New Roman"/>
              </a:rPr>
              <a:t>.</a:t>
            </a:r>
            <a:endParaRPr sz="2040">
              <a:latin typeface="Times New Roman"/>
              <a:cs typeface="Times New Roman"/>
            </a:endParaRPr>
          </a:p>
          <a:p>
            <a:pPr marL="193475" indent="-181958">
              <a:spcBef>
                <a:spcPts val="1338"/>
              </a:spcBef>
              <a:buFont typeface="Arial"/>
              <a:buChar char="•"/>
              <a:tabLst>
                <a:tab pos="193475" algn="l"/>
              </a:tabLst>
            </a:pPr>
            <a:r>
              <a:rPr sz="2040" dirty="0">
                <a:latin typeface="Times New Roman"/>
                <a:cs typeface="Times New Roman"/>
              </a:rPr>
              <a:t>Contamination</a:t>
            </a:r>
            <a:r>
              <a:rPr sz="2040" spc="50" dirty="0">
                <a:latin typeface="Times New Roman"/>
                <a:cs typeface="Times New Roman"/>
              </a:rPr>
              <a:t> </a:t>
            </a:r>
            <a:r>
              <a:rPr sz="2040" dirty="0">
                <a:latin typeface="Times New Roman"/>
                <a:cs typeface="Times New Roman"/>
              </a:rPr>
              <a:t>of</a:t>
            </a:r>
            <a:r>
              <a:rPr sz="2040" spc="63" dirty="0">
                <a:latin typeface="Times New Roman"/>
                <a:cs typeface="Times New Roman"/>
              </a:rPr>
              <a:t> </a:t>
            </a:r>
            <a:r>
              <a:rPr sz="2040" spc="-18" dirty="0">
                <a:latin typeface="Times New Roman"/>
                <a:cs typeface="Times New Roman"/>
              </a:rPr>
              <a:t>well.</a:t>
            </a:r>
            <a:endParaRPr sz="2040">
              <a:latin typeface="Times New Roman"/>
              <a:cs typeface="Times New Roman"/>
            </a:endParaRPr>
          </a:p>
          <a:p>
            <a:pPr marL="193475" indent="-181958">
              <a:spcBef>
                <a:spcPts val="1328"/>
              </a:spcBef>
              <a:buFont typeface="Arial"/>
              <a:buChar char="•"/>
              <a:tabLst>
                <a:tab pos="193475" algn="l"/>
              </a:tabLst>
            </a:pPr>
            <a:r>
              <a:rPr sz="2040" dirty="0">
                <a:latin typeface="Times New Roman"/>
                <a:cs typeface="Times New Roman"/>
              </a:rPr>
              <a:t>Loss</a:t>
            </a:r>
            <a:r>
              <a:rPr sz="2040" spc="23" dirty="0">
                <a:latin typeface="Times New Roman"/>
                <a:cs typeface="Times New Roman"/>
              </a:rPr>
              <a:t> </a:t>
            </a:r>
            <a:r>
              <a:rPr sz="2040" dirty="0">
                <a:latin typeface="Times New Roman"/>
                <a:cs typeface="Times New Roman"/>
              </a:rPr>
              <a:t>due</a:t>
            </a:r>
            <a:r>
              <a:rPr sz="2040" spc="54" dirty="0">
                <a:latin typeface="Times New Roman"/>
                <a:cs typeface="Times New Roman"/>
              </a:rPr>
              <a:t> </a:t>
            </a:r>
            <a:r>
              <a:rPr sz="2040" dirty="0">
                <a:latin typeface="Times New Roman"/>
                <a:cs typeface="Times New Roman"/>
              </a:rPr>
              <a:t>to</a:t>
            </a:r>
            <a:r>
              <a:rPr sz="2040" spc="18" dirty="0">
                <a:latin typeface="Times New Roman"/>
                <a:cs typeface="Times New Roman"/>
              </a:rPr>
              <a:t> </a:t>
            </a:r>
            <a:r>
              <a:rPr sz="2040" dirty="0">
                <a:latin typeface="Times New Roman"/>
                <a:cs typeface="Times New Roman"/>
              </a:rPr>
              <a:t>disruption</a:t>
            </a:r>
            <a:r>
              <a:rPr sz="2040" spc="41" dirty="0">
                <a:latin typeface="Times New Roman"/>
                <a:cs typeface="Times New Roman"/>
              </a:rPr>
              <a:t> </a:t>
            </a:r>
            <a:r>
              <a:rPr sz="2040" dirty="0">
                <a:latin typeface="Times New Roman"/>
                <a:cs typeface="Times New Roman"/>
              </a:rPr>
              <a:t>of</a:t>
            </a:r>
            <a:r>
              <a:rPr sz="2040" spc="45" dirty="0">
                <a:latin typeface="Times New Roman"/>
                <a:cs typeface="Times New Roman"/>
              </a:rPr>
              <a:t> </a:t>
            </a:r>
            <a:r>
              <a:rPr sz="2040" dirty="0">
                <a:solidFill>
                  <a:srgbClr val="FF0000"/>
                </a:solidFill>
                <a:latin typeface="Times New Roman"/>
                <a:cs typeface="Times New Roman"/>
              </a:rPr>
              <a:t>trade,</a:t>
            </a:r>
            <a:r>
              <a:rPr sz="2040" spc="41" dirty="0">
                <a:solidFill>
                  <a:srgbClr val="FF0000"/>
                </a:solidFill>
                <a:latin typeface="Times New Roman"/>
                <a:cs typeface="Times New Roman"/>
              </a:rPr>
              <a:t> </a:t>
            </a:r>
            <a:r>
              <a:rPr sz="2040" dirty="0">
                <a:solidFill>
                  <a:srgbClr val="FF0000"/>
                </a:solidFill>
                <a:latin typeface="Times New Roman"/>
                <a:cs typeface="Times New Roman"/>
              </a:rPr>
              <a:t>business</a:t>
            </a:r>
            <a:r>
              <a:rPr sz="2040" dirty="0">
                <a:latin typeface="Times New Roman"/>
                <a:cs typeface="Times New Roman"/>
              </a:rPr>
              <a:t>,</a:t>
            </a:r>
            <a:r>
              <a:rPr sz="2040" spc="41" dirty="0">
                <a:latin typeface="Times New Roman"/>
                <a:cs typeface="Times New Roman"/>
              </a:rPr>
              <a:t> </a:t>
            </a:r>
            <a:r>
              <a:rPr sz="2040" spc="-18" dirty="0">
                <a:latin typeface="Times New Roman"/>
                <a:cs typeface="Times New Roman"/>
              </a:rPr>
              <a:t>etc.</a:t>
            </a:r>
            <a:endParaRPr sz="2040">
              <a:latin typeface="Times New Roman"/>
              <a:cs typeface="Times New Roman"/>
            </a:endParaRPr>
          </a:p>
          <a:p>
            <a:pPr marL="193475" indent="-181958">
              <a:spcBef>
                <a:spcPts val="1338"/>
              </a:spcBef>
              <a:buFont typeface="Arial"/>
              <a:buChar char="•"/>
              <a:tabLst>
                <a:tab pos="193475" algn="l"/>
              </a:tabLst>
            </a:pPr>
            <a:r>
              <a:rPr sz="2040" dirty="0">
                <a:latin typeface="Times New Roman"/>
                <a:cs typeface="Times New Roman"/>
              </a:rPr>
              <a:t>Loss</a:t>
            </a:r>
            <a:r>
              <a:rPr sz="2040" spc="5" dirty="0">
                <a:latin typeface="Times New Roman"/>
                <a:cs typeface="Times New Roman"/>
              </a:rPr>
              <a:t> </a:t>
            </a:r>
            <a:r>
              <a:rPr sz="2040" dirty="0">
                <a:latin typeface="Times New Roman"/>
                <a:cs typeface="Times New Roman"/>
              </a:rPr>
              <a:t>due</a:t>
            </a:r>
            <a:r>
              <a:rPr sz="2040" spc="50" dirty="0">
                <a:latin typeface="Times New Roman"/>
                <a:cs typeface="Times New Roman"/>
              </a:rPr>
              <a:t> </a:t>
            </a:r>
            <a:r>
              <a:rPr sz="2040" dirty="0">
                <a:latin typeface="Times New Roman"/>
                <a:cs typeface="Times New Roman"/>
              </a:rPr>
              <a:t>to</a:t>
            </a:r>
            <a:r>
              <a:rPr sz="2040" spc="9" dirty="0">
                <a:latin typeface="Times New Roman"/>
                <a:cs typeface="Times New Roman"/>
              </a:rPr>
              <a:t> </a:t>
            </a:r>
            <a:r>
              <a:rPr sz="2040" dirty="0">
                <a:latin typeface="Times New Roman"/>
                <a:cs typeface="Times New Roman"/>
              </a:rPr>
              <a:t>disruption</a:t>
            </a:r>
            <a:r>
              <a:rPr sz="2040" spc="36" dirty="0">
                <a:latin typeface="Times New Roman"/>
                <a:cs typeface="Times New Roman"/>
              </a:rPr>
              <a:t> </a:t>
            </a:r>
            <a:r>
              <a:rPr sz="2040" dirty="0">
                <a:latin typeface="Times New Roman"/>
                <a:cs typeface="Times New Roman"/>
              </a:rPr>
              <a:t>of</a:t>
            </a:r>
            <a:r>
              <a:rPr sz="2040" spc="36" dirty="0">
                <a:latin typeface="Times New Roman"/>
                <a:cs typeface="Times New Roman"/>
              </a:rPr>
              <a:t> </a:t>
            </a:r>
            <a:r>
              <a:rPr sz="2040" dirty="0">
                <a:solidFill>
                  <a:srgbClr val="FF0000"/>
                </a:solidFill>
                <a:latin typeface="Times New Roman"/>
                <a:cs typeface="Times New Roman"/>
              </a:rPr>
              <a:t>road</a:t>
            </a:r>
            <a:r>
              <a:rPr sz="2040" spc="32" dirty="0">
                <a:solidFill>
                  <a:srgbClr val="FF0000"/>
                </a:solidFill>
                <a:latin typeface="Times New Roman"/>
                <a:cs typeface="Times New Roman"/>
              </a:rPr>
              <a:t> </a:t>
            </a:r>
            <a:r>
              <a:rPr sz="2040" dirty="0">
                <a:solidFill>
                  <a:srgbClr val="FF0000"/>
                </a:solidFill>
                <a:latin typeface="Times New Roman"/>
                <a:cs typeface="Times New Roman"/>
              </a:rPr>
              <a:t>and</a:t>
            </a:r>
            <a:r>
              <a:rPr sz="2040" spc="59" dirty="0">
                <a:solidFill>
                  <a:srgbClr val="FF0000"/>
                </a:solidFill>
                <a:latin typeface="Times New Roman"/>
                <a:cs typeface="Times New Roman"/>
              </a:rPr>
              <a:t> </a:t>
            </a:r>
            <a:r>
              <a:rPr sz="2040" dirty="0">
                <a:solidFill>
                  <a:srgbClr val="FF0000"/>
                </a:solidFill>
                <a:latin typeface="Times New Roman"/>
                <a:cs typeface="Times New Roman"/>
              </a:rPr>
              <a:t>railway</a:t>
            </a:r>
            <a:r>
              <a:rPr sz="2040" spc="36" dirty="0">
                <a:solidFill>
                  <a:srgbClr val="FF0000"/>
                </a:solidFill>
                <a:latin typeface="Times New Roman"/>
                <a:cs typeface="Times New Roman"/>
              </a:rPr>
              <a:t> </a:t>
            </a:r>
            <a:r>
              <a:rPr sz="2040" spc="-9" dirty="0">
                <a:solidFill>
                  <a:srgbClr val="FF0000"/>
                </a:solidFill>
                <a:latin typeface="Times New Roman"/>
                <a:cs typeface="Times New Roman"/>
              </a:rPr>
              <a:t>communications</a:t>
            </a:r>
            <a:r>
              <a:rPr sz="2040" spc="-9" dirty="0">
                <a:latin typeface="Times New Roman"/>
                <a:cs typeface="Times New Roman"/>
              </a:rPr>
              <a:t>.</a:t>
            </a:r>
            <a:endParaRPr sz="2040">
              <a:latin typeface="Times New Roman"/>
              <a:cs typeface="Times New Roman"/>
            </a:endParaRPr>
          </a:p>
          <a:p>
            <a:pPr marL="193475" indent="-181958">
              <a:spcBef>
                <a:spcPts val="1328"/>
              </a:spcBef>
              <a:buFont typeface="Arial"/>
              <a:buChar char="•"/>
              <a:tabLst>
                <a:tab pos="193475" algn="l"/>
              </a:tabLst>
            </a:pPr>
            <a:r>
              <a:rPr sz="2040" dirty="0">
                <a:latin typeface="Times New Roman"/>
                <a:cs typeface="Times New Roman"/>
              </a:rPr>
              <a:t>Additional</a:t>
            </a:r>
            <a:r>
              <a:rPr sz="2040" spc="18" dirty="0">
                <a:latin typeface="Times New Roman"/>
                <a:cs typeface="Times New Roman"/>
              </a:rPr>
              <a:t> </a:t>
            </a:r>
            <a:r>
              <a:rPr sz="2040" dirty="0">
                <a:latin typeface="Times New Roman"/>
                <a:cs typeface="Times New Roman"/>
              </a:rPr>
              <a:t>expenditure</a:t>
            </a:r>
            <a:r>
              <a:rPr sz="2040" spc="59" dirty="0">
                <a:latin typeface="Times New Roman"/>
                <a:cs typeface="Times New Roman"/>
              </a:rPr>
              <a:t> </a:t>
            </a:r>
            <a:r>
              <a:rPr sz="2040" dirty="0">
                <a:latin typeface="Times New Roman"/>
                <a:cs typeface="Times New Roman"/>
              </a:rPr>
              <a:t>for</a:t>
            </a:r>
            <a:r>
              <a:rPr sz="2040" spc="41" dirty="0">
                <a:latin typeface="Times New Roman"/>
                <a:cs typeface="Times New Roman"/>
              </a:rPr>
              <a:t> </a:t>
            </a:r>
            <a:r>
              <a:rPr sz="2040" dirty="0">
                <a:latin typeface="Times New Roman"/>
                <a:cs typeface="Times New Roman"/>
              </a:rPr>
              <a:t>the</a:t>
            </a:r>
            <a:r>
              <a:rPr sz="2040" spc="32" dirty="0">
                <a:latin typeface="Times New Roman"/>
                <a:cs typeface="Times New Roman"/>
              </a:rPr>
              <a:t> </a:t>
            </a:r>
            <a:r>
              <a:rPr sz="2040" dirty="0">
                <a:solidFill>
                  <a:srgbClr val="FF0000"/>
                </a:solidFill>
                <a:latin typeface="Times New Roman"/>
                <a:cs typeface="Times New Roman"/>
              </a:rPr>
              <a:t>safety</a:t>
            </a:r>
            <a:r>
              <a:rPr sz="2040" spc="73" dirty="0">
                <a:solidFill>
                  <a:srgbClr val="FF0000"/>
                </a:solidFill>
                <a:latin typeface="Times New Roman"/>
                <a:cs typeface="Times New Roman"/>
              </a:rPr>
              <a:t> </a:t>
            </a:r>
            <a:r>
              <a:rPr sz="2040" dirty="0">
                <a:solidFill>
                  <a:srgbClr val="FF0000"/>
                </a:solidFill>
                <a:latin typeface="Times New Roman"/>
                <a:cs typeface="Times New Roman"/>
              </a:rPr>
              <a:t>against</a:t>
            </a:r>
            <a:r>
              <a:rPr sz="2040" spc="50" dirty="0">
                <a:solidFill>
                  <a:srgbClr val="FF0000"/>
                </a:solidFill>
                <a:latin typeface="Times New Roman"/>
                <a:cs typeface="Times New Roman"/>
              </a:rPr>
              <a:t> </a:t>
            </a:r>
            <a:r>
              <a:rPr sz="2040" spc="-9" dirty="0">
                <a:solidFill>
                  <a:srgbClr val="FF0000"/>
                </a:solidFill>
                <a:latin typeface="Times New Roman"/>
                <a:cs typeface="Times New Roman"/>
              </a:rPr>
              <a:t>flood.</a:t>
            </a:r>
            <a:endParaRPr sz="2040">
              <a:latin typeface="Times New Roman"/>
              <a:cs typeface="Times New Roman"/>
            </a:endParaRPr>
          </a:p>
          <a:p>
            <a:pPr marL="193475" indent="-181958">
              <a:spcBef>
                <a:spcPts val="1338"/>
              </a:spcBef>
              <a:buFont typeface="Arial"/>
              <a:buChar char="•"/>
              <a:tabLst>
                <a:tab pos="193475" algn="l"/>
              </a:tabLst>
            </a:pPr>
            <a:r>
              <a:rPr sz="2040" dirty="0">
                <a:latin typeface="Times New Roman"/>
                <a:cs typeface="Times New Roman"/>
              </a:rPr>
              <a:t>Additional</a:t>
            </a:r>
            <a:r>
              <a:rPr sz="2040" spc="18" dirty="0">
                <a:latin typeface="Times New Roman"/>
                <a:cs typeface="Times New Roman"/>
              </a:rPr>
              <a:t> </a:t>
            </a:r>
            <a:r>
              <a:rPr sz="2040" dirty="0">
                <a:latin typeface="Times New Roman"/>
                <a:cs typeface="Times New Roman"/>
              </a:rPr>
              <a:t>expenditure</a:t>
            </a:r>
            <a:r>
              <a:rPr sz="2040" spc="63" dirty="0">
                <a:latin typeface="Times New Roman"/>
                <a:cs typeface="Times New Roman"/>
              </a:rPr>
              <a:t> </a:t>
            </a:r>
            <a:r>
              <a:rPr sz="2040" dirty="0">
                <a:latin typeface="Times New Roman"/>
                <a:cs typeface="Times New Roman"/>
              </a:rPr>
              <a:t>for</a:t>
            </a:r>
            <a:r>
              <a:rPr sz="2040" spc="45" dirty="0">
                <a:latin typeface="Times New Roman"/>
                <a:cs typeface="Times New Roman"/>
              </a:rPr>
              <a:t> </a:t>
            </a:r>
            <a:r>
              <a:rPr sz="2040" dirty="0">
                <a:solidFill>
                  <a:srgbClr val="FF0000"/>
                </a:solidFill>
                <a:latin typeface="Times New Roman"/>
                <a:cs typeface="Times New Roman"/>
              </a:rPr>
              <a:t>medical</a:t>
            </a:r>
            <a:r>
              <a:rPr sz="2040" spc="77" dirty="0">
                <a:solidFill>
                  <a:srgbClr val="FF0000"/>
                </a:solidFill>
                <a:latin typeface="Times New Roman"/>
                <a:cs typeface="Times New Roman"/>
              </a:rPr>
              <a:t> </a:t>
            </a:r>
            <a:r>
              <a:rPr sz="2040" spc="-9" dirty="0">
                <a:solidFill>
                  <a:srgbClr val="FF0000"/>
                </a:solidFill>
                <a:latin typeface="Times New Roman"/>
                <a:cs typeface="Times New Roman"/>
              </a:rPr>
              <a:t>care</a:t>
            </a:r>
            <a:r>
              <a:rPr sz="2040" spc="-9" dirty="0">
                <a:latin typeface="Times New Roman"/>
                <a:cs typeface="Times New Roman"/>
              </a:rPr>
              <a:t>.</a:t>
            </a:r>
            <a:endParaRPr sz="2040">
              <a:latin typeface="Times New Roman"/>
              <a:cs typeface="Times New Roman"/>
            </a:endParaRPr>
          </a:p>
          <a:p>
            <a:pPr marL="11516">
              <a:spcBef>
                <a:spcPts val="1328"/>
              </a:spcBef>
              <a:tabLst>
                <a:tab pos="470443" algn="l"/>
                <a:tab pos="1221886" algn="l"/>
                <a:tab pos="1972752" algn="l"/>
                <a:tab pos="2505384" algn="l"/>
                <a:tab pos="2875635" algn="l"/>
                <a:tab pos="4033605" algn="l"/>
                <a:tab pos="4361821" algn="l"/>
                <a:tab pos="5383322" algn="l"/>
                <a:tab pos="5667201" algn="l"/>
                <a:tab pos="6110581" algn="l"/>
                <a:tab pos="6788318" algn="l"/>
                <a:tab pos="7657228" algn="l"/>
                <a:tab pos="8421338" algn="l"/>
                <a:tab pos="8865294" algn="l"/>
              </a:tabLst>
            </a:pPr>
            <a:r>
              <a:rPr sz="2040" spc="-23" dirty="0">
                <a:solidFill>
                  <a:srgbClr val="702FA0"/>
                </a:solidFill>
                <a:latin typeface="Times New Roman"/>
                <a:cs typeface="Times New Roman"/>
              </a:rPr>
              <a:t>All</a:t>
            </a:r>
            <a:r>
              <a:rPr sz="2040" dirty="0">
                <a:solidFill>
                  <a:srgbClr val="702FA0"/>
                </a:solidFill>
                <a:latin typeface="Times New Roman"/>
                <a:cs typeface="Times New Roman"/>
              </a:rPr>
              <a:t>	</a:t>
            </a:r>
            <a:r>
              <a:rPr sz="2040" spc="-18" dirty="0">
                <a:solidFill>
                  <a:srgbClr val="702FA0"/>
                </a:solidFill>
                <a:latin typeface="Times New Roman"/>
                <a:cs typeface="Times New Roman"/>
              </a:rPr>
              <a:t>above</a:t>
            </a:r>
            <a:r>
              <a:rPr sz="2040" dirty="0">
                <a:solidFill>
                  <a:srgbClr val="702FA0"/>
                </a:solidFill>
                <a:latin typeface="Times New Roman"/>
                <a:cs typeface="Times New Roman"/>
              </a:rPr>
              <a:t>	</a:t>
            </a:r>
            <a:r>
              <a:rPr sz="2040" spc="-9" dirty="0">
                <a:solidFill>
                  <a:srgbClr val="702FA0"/>
                </a:solidFill>
                <a:latin typeface="Times New Roman"/>
                <a:cs typeface="Times New Roman"/>
              </a:rPr>
              <a:t>losses</a:t>
            </a:r>
            <a:r>
              <a:rPr sz="2040" dirty="0">
                <a:solidFill>
                  <a:srgbClr val="702FA0"/>
                </a:solidFill>
                <a:latin typeface="Times New Roman"/>
                <a:cs typeface="Times New Roman"/>
              </a:rPr>
              <a:t>	</a:t>
            </a:r>
            <a:r>
              <a:rPr sz="2040" spc="-18" dirty="0">
                <a:solidFill>
                  <a:srgbClr val="702FA0"/>
                </a:solidFill>
                <a:latin typeface="Times New Roman"/>
                <a:cs typeface="Times New Roman"/>
              </a:rPr>
              <a:t>will</a:t>
            </a:r>
            <a:r>
              <a:rPr sz="2040" dirty="0">
                <a:solidFill>
                  <a:srgbClr val="702FA0"/>
                </a:solidFill>
                <a:latin typeface="Times New Roman"/>
                <a:cs typeface="Times New Roman"/>
              </a:rPr>
              <a:t>	</a:t>
            </a:r>
            <a:r>
              <a:rPr sz="2040" spc="-23" dirty="0">
                <a:solidFill>
                  <a:srgbClr val="702FA0"/>
                </a:solidFill>
                <a:latin typeface="Times New Roman"/>
                <a:cs typeface="Times New Roman"/>
              </a:rPr>
              <a:t>be</a:t>
            </a:r>
            <a:r>
              <a:rPr sz="2040" dirty="0">
                <a:solidFill>
                  <a:srgbClr val="702FA0"/>
                </a:solidFill>
                <a:latin typeface="Times New Roman"/>
                <a:cs typeface="Times New Roman"/>
              </a:rPr>
              <a:t>	</a:t>
            </a:r>
            <a:r>
              <a:rPr sz="2040" spc="-9" dirty="0">
                <a:solidFill>
                  <a:srgbClr val="702FA0"/>
                </a:solidFill>
                <a:latin typeface="Times New Roman"/>
                <a:cs typeface="Times New Roman"/>
              </a:rPr>
              <a:t>converted</a:t>
            </a:r>
            <a:r>
              <a:rPr sz="2040" dirty="0">
                <a:solidFill>
                  <a:srgbClr val="702FA0"/>
                </a:solidFill>
                <a:latin typeface="Times New Roman"/>
                <a:cs typeface="Times New Roman"/>
              </a:rPr>
              <a:t>	</a:t>
            </a:r>
            <a:r>
              <a:rPr sz="2040" spc="-23" dirty="0">
                <a:solidFill>
                  <a:srgbClr val="702FA0"/>
                </a:solidFill>
                <a:latin typeface="Times New Roman"/>
                <a:cs typeface="Times New Roman"/>
              </a:rPr>
              <a:t>to</a:t>
            </a:r>
            <a:r>
              <a:rPr sz="2040" dirty="0">
                <a:solidFill>
                  <a:srgbClr val="702FA0"/>
                </a:solidFill>
                <a:latin typeface="Times New Roman"/>
                <a:cs typeface="Times New Roman"/>
              </a:rPr>
              <a:t>	</a:t>
            </a:r>
            <a:r>
              <a:rPr sz="2040" spc="-9" dirty="0">
                <a:solidFill>
                  <a:srgbClr val="702FA0"/>
                </a:solidFill>
                <a:latin typeface="Times New Roman"/>
                <a:cs typeface="Times New Roman"/>
              </a:rPr>
              <a:t>benefits,</a:t>
            </a:r>
            <a:r>
              <a:rPr sz="2040" dirty="0">
                <a:solidFill>
                  <a:srgbClr val="702FA0"/>
                </a:solidFill>
                <a:latin typeface="Times New Roman"/>
                <a:cs typeface="Times New Roman"/>
              </a:rPr>
              <a:t>	</a:t>
            </a:r>
            <a:r>
              <a:rPr sz="2040" spc="-23" dirty="0">
                <a:solidFill>
                  <a:srgbClr val="702FA0"/>
                </a:solidFill>
                <a:latin typeface="Times New Roman"/>
                <a:cs typeface="Times New Roman"/>
              </a:rPr>
              <a:t>if</a:t>
            </a:r>
            <a:r>
              <a:rPr sz="2040" dirty="0">
                <a:solidFill>
                  <a:srgbClr val="702FA0"/>
                </a:solidFill>
                <a:latin typeface="Times New Roman"/>
                <a:cs typeface="Times New Roman"/>
              </a:rPr>
              <a:t>	</a:t>
            </a:r>
            <a:r>
              <a:rPr sz="2040" spc="-23" dirty="0">
                <a:solidFill>
                  <a:srgbClr val="702FA0"/>
                </a:solidFill>
                <a:latin typeface="Times New Roman"/>
                <a:cs typeface="Times New Roman"/>
              </a:rPr>
              <a:t>the</a:t>
            </a:r>
            <a:r>
              <a:rPr sz="2040" dirty="0">
                <a:solidFill>
                  <a:srgbClr val="702FA0"/>
                </a:solidFill>
                <a:latin typeface="Times New Roman"/>
                <a:cs typeface="Times New Roman"/>
              </a:rPr>
              <a:t>	</a:t>
            </a:r>
            <a:r>
              <a:rPr sz="2040" spc="-9" dirty="0">
                <a:solidFill>
                  <a:srgbClr val="702FA0"/>
                </a:solidFill>
                <a:latin typeface="Times New Roman"/>
                <a:cs typeface="Times New Roman"/>
              </a:rPr>
              <a:t>flood</a:t>
            </a:r>
            <a:r>
              <a:rPr sz="2040" dirty="0">
                <a:solidFill>
                  <a:srgbClr val="702FA0"/>
                </a:solidFill>
                <a:latin typeface="Times New Roman"/>
                <a:cs typeface="Times New Roman"/>
              </a:rPr>
              <a:t>	</a:t>
            </a:r>
            <a:r>
              <a:rPr sz="2040" spc="-9" dirty="0">
                <a:solidFill>
                  <a:srgbClr val="702FA0"/>
                </a:solidFill>
                <a:latin typeface="Times New Roman"/>
                <a:cs typeface="Times New Roman"/>
              </a:rPr>
              <a:t>control</a:t>
            </a:r>
            <a:r>
              <a:rPr sz="2040" dirty="0">
                <a:solidFill>
                  <a:srgbClr val="702FA0"/>
                </a:solidFill>
                <a:latin typeface="Times New Roman"/>
                <a:cs typeface="Times New Roman"/>
              </a:rPr>
              <a:t>	</a:t>
            </a:r>
            <a:r>
              <a:rPr sz="2040" spc="-9" dirty="0">
                <a:solidFill>
                  <a:srgbClr val="702FA0"/>
                </a:solidFill>
                <a:latin typeface="Times New Roman"/>
                <a:cs typeface="Times New Roman"/>
              </a:rPr>
              <a:t>works</a:t>
            </a:r>
            <a:r>
              <a:rPr sz="2040" dirty="0">
                <a:solidFill>
                  <a:srgbClr val="702FA0"/>
                </a:solidFill>
                <a:latin typeface="Times New Roman"/>
                <a:cs typeface="Times New Roman"/>
              </a:rPr>
              <a:t>	</a:t>
            </a:r>
            <a:r>
              <a:rPr sz="2040" spc="-23" dirty="0">
                <a:solidFill>
                  <a:srgbClr val="702FA0"/>
                </a:solidFill>
                <a:latin typeface="Times New Roman"/>
                <a:cs typeface="Times New Roman"/>
              </a:rPr>
              <a:t>are</a:t>
            </a:r>
            <a:r>
              <a:rPr sz="2040" dirty="0">
                <a:solidFill>
                  <a:srgbClr val="702FA0"/>
                </a:solidFill>
                <a:latin typeface="Times New Roman"/>
                <a:cs typeface="Times New Roman"/>
              </a:rPr>
              <a:t>	</a:t>
            </a:r>
            <a:r>
              <a:rPr sz="2040" spc="-18" dirty="0">
                <a:solidFill>
                  <a:srgbClr val="702FA0"/>
                </a:solidFill>
                <a:latin typeface="Times New Roman"/>
                <a:cs typeface="Times New Roman"/>
              </a:rPr>
              <a:t>done</a:t>
            </a:r>
            <a:endParaRPr sz="2040">
              <a:latin typeface="Times New Roman"/>
              <a:cs typeface="Times New Roman"/>
            </a:endParaRPr>
          </a:p>
        </p:txBody>
      </p:sp>
      <p:sp>
        <p:nvSpPr>
          <p:cNvPr id="4" name="object 4"/>
          <p:cNvSpPr txBox="1"/>
          <p:nvPr/>
        </p:nvSpPr>
        <p:spPr>
          <a:xfrm>
            <a:off x="1490329" y="5854943"/>
            <a:ext cx="1356053" cy="329049"/>
          </a:xfrm>
          <a:prstGeom prst="rect">
            <a:avLst/>
          </a:prstGeom>
        </p:spPr>
        <p:txBody>
          <a:bodyPr vert="horz" wrap="square" lIns="0" tIns="14971" rIns="0" bIns="0" rtlCol="0">
            <a:spAutoFit/>
          </a:bodyPr>
          <a:lstStyle/>
          <a:p>
            <a:pPr marL="11516">
              <a:spcBef>
                <a:spcPts val="118"/>
              </a:spcBef>
            </a:pPr>
            <a:r>
              <a:rPr sz="2040" spc="-9" dirty="0">
                <a:solidFill>
                  <a:srgbClr val="702FA0"/>
                </a:solidFill>
                <a:latin typeface="Times New Roman"/>
                <a:cs typeface="Times New Roman"/>
              </a:rPr>
              <a:t>successfully.</a:t>
            </a:r>
            <a:endParaRPr sz="2040">
              <a:latin typeface="Times New Roman"/>
              <a:cs typeface="Times New Roman"/>
            </a:endParaRPr>
          </a:p>
        </p:txBody>
      </p:sp>
      <p:sp>
        <p:nvSpPr>
          <p:cNvPr id="5" name="object 5"/>
          <p:cNvSpPr txBox="1"/>
          <p:nvPr/>
        </p:nvSpPr>
        <p:spPr>
          <a:xfrm>
            <a:off x="10065473" y="5807929"/>
            <a:ext cx="146834" cy="158725"/>
          </a:xfrm>
          <a:prstGeom prst="rect">
            <a:avLst/>
          </a:prstGeom>
        </p:spPr>
        <p:txBody>
          <a:bodyPr vert="horz" wrap="square" lIns="0" tIns="12092" rIns="0" bIns="0" rtlCol="0">
            <a:spAutoFit/>
          </a:bodyPr>
          <a:lstStyle/>
          <a:p>
            <a:pPr marL="11516">
              <a:spcBef>
                <a:spcPts val="95"/>
              </a:spcBef>
            </a:pPr>
            <a:r>
              <a:rPr sz="952" spc="-23" dirty="0">
                <a:solidFill>
                  <a:srgbClr val="898989"/>
                </a:solidFill>
                <a:latin typeface="Carlito"/>
                <a:cs typeface="Carlito"/>
              </a:rPr>
              <a:t>17</a:t>
            </a:r>
            <a:endParaRPr sz="952">
              <a:latin typeface="Carlito"/>
              <a:cs typeface="Carlito"/>
            </a:endParaRPr>
          </a:p>
        </p:txBody>
      </p:sp>
      <p:sp>
        <p:nvSpPr>
          <p:cNvPr id="6" name="Slide Number Placeholder 5">
            <a:extLst>
              <a:ext uri="{FF2B5EF4-FFF2-40B4-BE49-F238E27FC236}">
                <a16:creationId xmlns:a16="http://schemas.microsoft.com/office/drawing/2014/main" id="{597A5BCC-AABE-B8E3-70BC-A83531A96D14}"/>
              </a:ext>
            </a:extLst>
          </p:cNvPr>
          <p:cNvSpPr>
            <a:spLocks noGrp="1"/>
          </p:cNvSpPr>
          <p:nvPr>
            <p:ph type="sldNum" sz="quarter" idx="12"/>
          </p:nvPr>
        </p:nvSpPr>
        <p:spPr/>
        <p:txBody>
          <a:bodyPr/>
          <a:lstStyle/>
          <a:p>
            <a:fld id="{34216374-E7D6-4C74-ADA3-2C9987A1DEB2}" type="slidenum">
              <a:rPr lang="en-US" smtClean="0"/>
              <a:t>92</a:t>
            </a:fld>
            <a:endParaRPr lang="en-US"/>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03BE4FE-E48E-5973-9F01-3CD6609C15A4}"/>
              </a:ext>
            </a:extLst>
          </p:cNvPr>
          <p:cNvSpPr>
            <a:spLocks noGrp="1"/>
          </p:cNvSpPr>
          <p:nvPr>
            <p:ph type="sldNum" sz="quarter" idx="12"/>
          </p:nvPr>
        </p:nvSpPr>
        <p:spPr/>
        <p:txBody>
          <a:bodyPr/>
          <a:lstStyle/>
          <a:p>
            <a:fld id="{34216374-E7D6-4C74-ADA3-2C9987A1DEB2}" type="slidenum">
              <a:rPr lang="en-US" smtClean="0"/>
              <a:t>93</a:t>
            </a:fld>
            <a:endParaRPr lang="en-US"/>
          </a:p>
        </p:txBody>
      </p:sp>
      <p:sp>
        <p:nvSpPr>
          <p:cNvPr id="6" name="TextBox 5">
            <a:extLst>
              <a:ext uri="{FF2B5EF4-FFF2-40B4-BE49-F238E27FC236}">
                <a16:creationId xmlns:a16="http://schemas.microsoft.com/office/drawing/2014/main" id="{288DAFAF-1593-E35D-CDF9-C0A166833092}"/>
              </a:ext>
            </a:extLst>
          </p:cNvPr>
          <p:cNvSpPr txBox="1"/>
          <p:nvPr/>
        </p:nvSpPr>
        <p:spPr>
          <a:xfrm>
            <a:off x="3048000" y="1574763"/>
            <a:ext cx="6096000" cy="2039020"/>
          </a:xfrm>
          <a:prstGeom prst="rect">
            <a:avLst/>
          </a:prstGeom>
          <a:noFill/>
        </p:spPr>
        <p:txBody>
          <a:bodyPr wrap="square">
            <a:spAutoFit/>
          </a:bodyPr>
          <a:lstStyle/>
          <a:p>
            <a:pPr marL="0" marR="0" algn="ctr">
              <a:lnSpc>
                <a:spcPct val="107000"/>
              </a:lnSpc>
              <a:spcBef>
                <a:spcPts val="0"/>
              </a:spcBef>
              <a:spcAft>
                <a:spcPts val="0"/>
              </a:spcAft>
            </a:pPr>
            <a:r>
              <a:rPr lang="en-US" sz="4000" dirty="0">
                <a:effectLst/>
                <a:latin typeface="Calibri" panose="020F0502020204030204" pitchFamily="34" charset="0"/>
                <a:ea typeface="Calibri" panose="020F0502020204030204" pitchFamily="34" charset="0"/>
                <a:cs typeface="Times New Roman" panose="02020603050405020304" pitchFamily="18" charset="0"/>
              </a:rPr>
              <a:t>Method Of Estimation of design flood</a:t>
            </a:r>
          </a:p>
          <a:p>
            <a:pPr marL="0" marR="0" algn="ctr">
              <a:lnSpc>
                <a:spcPct val="107000"/>
              </a:lnSpc>
              <a:spcBef>
                <a:spcPts val="0"/>
              </a:spcBef>
              <a:spcAft>
                <a:spcPts val="0"/>
              </a:spcAft>
            </a:pPr>
            <a:r>
              <a:rPr lang="en-US" sz="4000" dirty="0">
                <a:latin typeface="Calibri" panose="020F0502020204030204" pitchFamily="34" charset="0"/>
                <a:ea typeface="Calibri" panose="020F0502020204030204" pitchFamily="34" charset="0"/>
                <a:cs typeface="Times New Roman" panose="02020603050405020304" pitchFamily="18" charset="0"/>
              </a:rPr>
              <a:t>Week 11-12</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9712542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310921" y="1028810"/>
            <a:ext cx="2414983" cy="451689"/>
          </a:xfrm>
          <a:prstGeom prst="rect">
            <a:avLst/>
          </a:prstGeom>
        </p:spPr>
        <p:txBody>
          <a:bodyPr vert="horz" wrap="square" lIns="0" tIns="12092" rIns="0" bIns="0" rtlCol="0" anchor="ctr">
            <a:spAutoFit/>
          </a:bodyPr>
          <a:lstStyle/>
          <a:p>
            <a:pPr marL="11516">
              <a:lnSpc>
                <a:spcPct val="100000"/>
              </a:lnSpc>
              <a:spcBef>
                <a:spcPts val="95"/>
              </a:spcBef>
            </a:pPr>
            <a:r>
              <a:rPr sz="2856" u="sng" dirty="0">
                <a:solidFill>
                  <a:srgbClr val="000000"/>
                </a:solidFill>
                <a:uFill>
                  <a:solidFill>
                    <a:srgbClr val="000000"/>
                  </a:solidFill>
                </a:uFill>
              </a:rPr>
              <a:t>“Design</a:t>
            </a:r>
            <a:r>
              <a:rPr sz="2856" u="sng" spc="-9" dirty="0">
                <a:solidFill>
                  <a:srgbClr val="000000"/>
                </a:solidFill>
                <a:uFill>
                  <a:solidFill>
                    <a:srgbClr val="000000"/>
                  </a:solidFill>
                </a:uFill>
              </a:rPr>
              <a:t> Flood”</a:t>
            </a:r>
            <a:endParaRPr sz="2856"/>
          </a:p>
        </p:txBody>
      </p:sp>
      <p:sp>
        <p:nvSpPr>
          <p:cNvPr id="3" name="object 3"/>
          <p:cNvSpPr/>
          <p:nvPr/>
        </p:nvSpPr>
        <p:spPr>
          <a:xfrm>
            <a:off x="1247608" y="3427273"/>
            <a:ext cx="9696210" cy="2727077"/>
          </a:xfrm>
          <a:custGeom>
            <a:avLst/>
            <a:gdLst/>
            <a:ahLst/>
            <a:cxnLst/>
            <a:rect l="l" t="t" r="r" b="b"/>
            <a:pathLst>
              <a:path w="10692765" h="3007359">
                <a:moveTo>
                  <a:pt x="10692384" y="3006852"/>
                </a:moveTo>
                <a:lnTo>
                  <a:pt x="0" y="3006852"/>
                </a:lnTo>
                <a:lnTo>
                  <a:pt x="0" y="0"/>
                </a:lnTo>
                <a:lnTo>
                  <a:pt x="10692384" y="0"/>
                </a:lnTo>
                <a:lnTo>
                  <a:pt x="10692384" y="3006852"/>
                </a:lnTo>
                <a:close/>
              </a:path>
            </a:pathLst>
          </a:custGeom>
          <a:solidFill>
            <a:srgbClr val="FFFFFF"/>
          </a:solidFill>
        </p:spPr>
        <p:txBody>
          <a:bodyPr wrap="square" lIns="0" tIns="0" rIns="0" bIns="0" rtlCol="0"/>
          <a:lstStyle/>
          <a:p>
            <a:endParaRPr sz="1632"/>
          </a:p>
        </p:txBody>
      </p:sp>
      <p:sp>
        <p:nvSpPr>
          <p:cNvPr id="4" name="object 4"/>
          <p:cNvSpPr txBox="1"/>
          <p:nvPr/>
        </p:nvSpPr>
        <p:spPr>
          <a:xfrm>
            <a:off x="1975429" y="2037883"/>
            <a:ext cx="8239389" cy="2570203"/>
          </a:xfrm>
          <a:prstGeom prst="rect">
            <a:avLst/>
          </a:prstGeom>
        </p:spPr>
        <p:txBody>
          <a:bodyPr vert="horz" wrap="square" lIns="0" tIns="52399" rIns="0" bIns="0" rtlCol="0">
            <a:spAutoFit/>
          </a:bodyPr>
          <a:lstStyle/>
          <a:p>
            <a:pPr marL="193475" marR="7486" indent="-182534">
              <a:lnSpc>
                <a:spcPts val="2575"/>
              </a:lnSpc>
              <a:spcBef>
                <a:spcPts val="413"/>
              </a:spcBef>
              <a:buChar char="➢"/>
              <a:tabLst>
                <a:tab pos="193475" algn="l"/>
                <a:tab pos="389829" algn="l"/>
                <a:tab pos="945492" algn="l"/>
                <a:tab pos="1738394" algn="l"/>
                <a:tab pos="2849147" algn="l"/>
                <a:tab pos="3354716" algn="l"/>
                <a:tab pos="3878134" algn="l"/>
                <a:tab pos="4822476" algn="l"/>
                <a:tab pos="5224973" algn="l"/>
                <a:tab pos="6017873" algn="l"/>
                <a:tab pos="7029010" algn="l"/>
                <a:tab pos="8021721" algn="l"/>
              </a:tabLst>
            </a:pPr>
            <a:r>
              <a:rPr sz="2358" spc="-23" dirty="0">
                <a:latin typeface="Times New Roman"/>
                <a:cs typeface="Times New Roman"/>
              </a:rPr>
              <a:t>	The</a:t>
            </a:r>
            <a:r>
              <a:rPr sz="2358" dirty="0">
                <a:latin typeface="Times New Roman"/>
                <a:cs typeface="Times New Roman"/>
              </a:rPr>
              <a:t>	</a:t>
            </a:r>
            <a:r>
              <a:rPr sz="2358" spc="-18" dirty="0">
                <a:latin typeface="Times New Roman"/>
                <a:cs typeface="Times New Roman"/>
              </a:rPr>
              <a:t>flood</a:t>
            </a:r>
            <a:r>
              <a:rPr sz="2358" dirty="0">
                <a:latin typeface="Times New Roman"/>
                <a:cs typeface="Times New Roman"/>
              </a:rPr>
              <a:t>	</a:t>
            </a:r>
            <a:r>
              <a:rPr sz="2358" spc="-9" dirty="0">
                <a:latin typeface="Times New Roman"/>
                <a:cs typeface="Times New Roman"/>
              </a:rPr>
              <a:t>adopted</a:t>
            </a:r>
            <a:r>
              <a:rPr sz="2358" dirty="0">
                <a:latin typeface="Times New Roman"/>
                <a:cs typeface="Times New Roman"/>
              </a:rPr>
              <a:t>	</a:t>
            </a:r>
            <a:r>
              <a:rPr sz="2358" spc="-23" dirty="0">
                <a:latin typeface="Times New Roman"/>
                <a:cs typeface="Times New Roman"/>
              </a:rPr>
              <a:t>for</a:t>
            </a:r>
            <a:r>
              <a:rPr sz="2358" dirty="0">
                <a:latin typeface="Times New Roman"/>
                <a:cs typeface="Times New Roman"/>
              </a:rPr>
              <a:t>	</a:t>
            </a:r>
            <a:r>
              <a:rPr sz="2358" spc="-23" dirty="0">
                <a:latin typeface="Times New Roman"/>
                <a:cs typeface="Times New Roman"/>
              </a:rPr>
              <a:t>the</a:t>
            </a:r>
            <a:r>
              <a:rPr sz="2358" dirty="0">
                <a:latin typeface="Times New Roman"/>
                <a:cs typeface="Times New Roman"/>
              </a:rPr>
              <a:t>	</a:t>
            </a:r>
            <a:r>
              <a:rPr sz="2358" spc="-9" dirty="0">
                <a:latin typeface="Times New Roman"/>
                <a:cs typeface="Times New Roman"/>
              </a:rPr>
              <a:t>design</a:t>
            </a:r>
            <a:r>
              <a:rPr sz="2358" dirty="0">
                <a:latin typeface="Times New Roman"/>
                <a:cs typeface="Times New Roman"/>
              </a:rPr>
              <a:t>	</a:t>
            </a:r>
            <a:r>
              <a:rPr sz="2358" spc="-23" dirty="0">
                <a:latin typeface="Times New Roman"/>
                <a:cs typeface="Times New Roman"/>
              </a:rPr>
              <a:t>of</a:t>
            </a:r>
            <a:r>
              <a:rPr sz="2358" dirty="0">
                <a:latin typeface="Times New Roman"/>
                <a:cs typeface="Times New Roman"/>
              </a:rPr>
              <a:t>	</a:t>
            </a:r>
            <a:r>
              <a:rPr sz="2358" spc="-9" dirty="0">
                <a:latin typeface="Times New Roman"/>
                <a:cs typeface="Times New Roman"/>
              </a:rPr>
              <a:t>flood</a:t>
            </a:r>
            <a:r>
              <a:rPr sz="2358" dirty="0">
                <a:latin typeface="Times New Roman"/>
                <a:cs typeface="Times New Roman"/>
              </a:rPr>
              <a:t>	</a:t>
            </a:r>
            <a:r>
              <a:rPr sz="2358" spc="-9" dirty="0">
                <a:latin typeface="Times New Roman"/>
                <a:cs typeface="Times New Roman"/>
              </a:rPr>
              <a:t>control</a:t>
            </a:r>
            <a:r>
              <a:rPr sz="2358" dirty="0">
                <a:latin typeface="Times New Roman"/>
                <a:cs typeface="Times New Roman"/>
              </a:rPr>
              <a:t>	</a:t>
            </a:r>
            <a:r>
              <a:rPr sz="2358" spc="-9" dirty="0">
                <a:latin typeface="Times New Roman"/>
                <a:cs typeface="Times New Roman"/>
              </a:rPr>
              <a:t>project</a:t>
            </a:r>
            <a:r>
              <a:rPr sz="2358" dirty="0">
                <a:latin typeface="Times New Roman"/>
                <a:cs typeface="Times New Roman"/>
              </a:rPr>
              <a:t>	</a:t>
            </a:r>
            <a:r>
              <a:rPr sz="2358" spc="-23" dirty="0">
                <a:latin typeface="Times New Roman"/>
                <a:cs typeface="Times New Roman"/>
              </a:rPr>
              <a:t>is </a:t>
            </a:r>
            <a:r>
              <a:rPr sz="2358" dirty="0">
                <a:latin typeface="Times New Roman"/>
                <a:cs typeface="Times New Roman"/>
              </a:rPr>
              <a:t>known</a:t>
            </a:r>
            <a:r>
              <a:rPr sz="2358" spc="27" dirty="0">
                <a:latin typeface="Times New Roman"/>
                <a:cs typeface="Times New Roman"/>
              </a:rPr>
              <a:t> </a:t>
            </a:r>
            <a:r>
              <a:rPr sz="2358" dirty="0">
                <a:latin typeface="Times New Roman"/>
                <a:cs typeface="Times New Roman"/>
              </a:rPr>
              <a:t>as</a:t>
            </a:r>
            <a:r>
              <a:rPr sz="2358" spc="59" dirty="0">
                <a:latin typeface="Times New Roman"/>
                <a:cs typeface="Times New Roman"/>
              </a:rPr>
              <a:t> </a:t>
            </a:r>
            <a:r>
              <a:rPr sz="2358" dirty="0">
                <a:latin typeface="Times New Roman"/>
                <a:cs typeface="Times New Roman"/>
              </a:rPr>
              <a:t>design</a:t>
            </a:r>
            <a:r>
              <a:rPr sz="2358" spc="54" dirty="0">
                <a:latin typeface="Times New Roman"/>
                <a:cs typeface="Times New Roman"/>
              </a:rPr>
              <a:t> </a:t>
            </a:r>
            <a:r>
              <a:rPr sz="2358" spc="-9" dirty="0">
                <a:latin typeface="Times New Roman"/>
                <a:cs typeface="Times New Roman"/>
              </a:rPr>
              <a:t>flood.</a:t>
            </a:r>
            <a:endParaRPr sz="2358">
              <a:latin typeface="Times New Roman"/>
              <a:cs typeface="Times New Roman"/>
            </a:endParaRPr>
          </a:p>
          <a:p>
            <a:pPr>
              <a:spcBef>
                <a:spcPts val="1342"/>
              </a:spcBef>
            </a:pPr>
            <a:endParaRPr sz="2358">
              <a:latin typeface="Times New Roman"/>
              <a:cs typeface="Times New Roman"/>
            </a:endParaRPr>
          </a:p>
          <a:p>
            <a:pPr marL="193475" marR="4607" indent="-182534" algn="just">
              <a:lnSpc>
                <a:spcPct val="91000"/>
              </a:lnSpc>
              <a:spcBef>
                <a:spcPts val="5"/>
              </a:spcBef>
            </a:pPr>
            <a:r>
              <a:rPr sz="2358" dirty="0">
                <a:latin typeface="Times New Roman"/>
                <a:cs typeface="Times New Roman"/>
              </a:rPr>
              <a:t>It</a:t>
            </a:r>
            <a:r>
              <a:rPr sz="2358" spc="295" dirty="0">
                <a:latin typeface="Times New Roman"/>
                <a:cs typeface="Times New Roman"/>
              </a:rPr>
              <a:t> </a:t>
            </a:r>
            <a:r>
              <a:rPr sz="2358" dirty="0">
                <a:latin typeface="Times New Roman"/>
                <a:cs typeface="Times New Roman"/>
              </a:rPr>
              <a:t>may</a:t>
            </a:r>
            <a:r>
              <a:rPr sz="2358" spc="281" dirty="0">
                <a:latin typeface="Times New Roman"/>
                <a:cs typeface="Times New Roman"/>
              </a:rPr>
              <a:t> </a:t>
            </a:r>
            <a:r>
              <a:rPr sz="2358" dirty="0">
                <a:latin typeface="Times New Roman"/>
                <a:cs typeface="Times New Roman"/>
              </a:rPr>
              <a:t>be</a:t>
            </a:r>
            <a:r>
              <a:rPr sz="2358" spc="295" dirty="0">
                <a:latin typeface="Times New Roman"/>
                <a:cs typeface="Times New Roman"/>
              </a:rPr>
              <a:t> </a:t>
            </a:r>
            <a:r>
              <a:rPr sz="2358" dirty="0">
                <a:latin typeface="Times New Roman"/>
                <a:cs typeface="Times New Roman"/>
              </a:rPr>
              <a:t>either</a:t>
            </a:r>
            <a:r>
              <a:rPr sz="2358" spc="299" dirty="0">
                <a:latin typeface="Times New Roman"/>
                <a:cs typeface="Times New Roman"/>
              </a:rPr>
              <a:t> </a:t>
            </a:r>
            <a:r>
              <a:rPr sz="2358" dirty="0">
                <a:latin typeface="Times New Roman"/>
                <a:cs typeface="Times New Roman"/>
              </a:rPr>
              <a:t>maximum</a:t>
            </a:r>
            <a:r>
              <a:rPr sz="2358" spc="268" dirty="0">
                <a:latin typeface="Times New Roman"/>
                <a:cs typeface="Times New Roman"/>
              </a:rPr>
              <a:t> </a:t>
            </a:r>
            <a:r>
              <a:rPr sz="2358" dirty="0">
                <a:latin typeface="Times New Roman"/>
                <a:cs typeface="Times New Roman"/>
              </a:rPr>
              <a:t>probable</a:t>
            </a:r>
            <a:r>
              <a:rPr sz="2358" spc="299" dirty="0">
                <a:latin typeface="Times New Roman"/>
                <a:cs typeface="Times New Roman"/>
              </a:rPr>
              <a:t> </a:t>
            </a:r>
            <a:r>
              <a:rPr sz="2358" dirty="0">
                <a:latin typeface="Times New Roman"/>
                <a:cs typeface="Times New Roman"/>
              </a:rPr>
              <a:t>flood</a:t>
            </a:r>
            <a:r>
              <a:rPr sz="2358" spc="286" dirty="0">
                <a:latin typeface="Times New Roman"/>
                <a:cs typeface="Times New Roman"/>
              </a:rPr>
              <a:t> </a:t>
            </a:r>
            <a:r>
              <a:rPr sz="2358" dirty="0">
                <a:latin typeface="Times New Roman"/>
                <a:cs typeface="Times New Roman"/>
              </a:rPr>
              <a:t>or</a:t>
            </a:r>
            <a:r>
              <a:rPr sz="2358" spc="281" dirty="0">
                <a:latin typeface="Times New Roman"/>
                <a:cs typeface="Times New Roman"/>
              </a:rPr>
              <a:t> </a:t>
            </a:r>
            <a:r>
              <a:rPr sz="2358" dirty="0">
                <a:latin typeface="Times New Roman"/>
                <a:cs typeface="Times New Roman"/>
              </a:rPr>
              <a:t>standard</a:t>
            </a:r>
            <a:r>
              <a:rPr sz="2358" spc="286" dirty="0">
                <a:latin typeface="Times New Roman"/>
                <a:cs typeface="Times New Roman"/>
              </a:rPr>
              <a:t> </a:t>
            </a:r>
            <a:r>
              <a:rPr sz="2358" spc="-23" dirty="0">
                <a:latin typeface="Times New Roman"/>
                <a:cs typeface="Times New Roman"/>
              </a:rPr>
              <a:t>projected </a:t>
            </a:r>
            <a:r>
              <a:rPr sz="2358" dirty="0">
                <a:latin typeface="Times New Roman"/>
                <a:cs typeface="Times New Roman"/>
              </a:rPr>
              <a:t>flood</a:t>
            </a:r>
            <a:r>
              <a:rPr sz="2358" spc="63" dirty="0">
                <a:latin typeface="Times New Roman"/>
                <a:cs typeface="Times New Roman"/>
              </a:rPr>
              <a:t>  </a:t>
            </a:r>
            <a:r>
              <a:rPr sz="2358" dirty="0">
                <a:latin typeface="Times New Roman"/>
                <a:cs typeface="Times New Roman"/>
              </a:rPr>
              <a:t>or</a:t>
            </a:r>
            <a:r>
              <a:rPr sz="2358" spc="63" dirty="0">
                <a:latin typeface="Times New Roman"/>
                <a:cs typeface="Times New Roman"/>
              </a:rPr>
              <a:t>  </a:t>
            </a:r>
            <a:r>
              <a:rPr sz="2358" dirty="0">
                <a:latin typeface="Times New Roman"/>
                <a:cs typeface="Times New Roman"/>
              </a:rPr>
              <a:t>a</a:t>
            </a:r>
            <a:r>
              <a:rPr sz="2358" spc="63" dirty="0">
                <a:latin typeface="Times New Roman"/>
                <a:cs typeface="Times New Roman"/>
              </a:rPr>
              <a:t>  </a:t>
            </a:r>
            <a:r>
              <a:rPr sz="2358" dirty="0">
                <a:latin typeface="Times New Roman"/>
                <a:cs typeface="Times New Roman"/>
              </a:rPr>
              <a:t>flood</a:t>
            </a:r>
            <a:r>
              <a:rPr sz="2358" spc="68" dirty="0">
                <a:latin typeface="Times New Roman"/>
                <a:cs typeface="Times New Roman"/>
              </a:rPr>
              <a:t>  </a:t>
            </a:r>
            <a:r>
              <a:rPr sz="2358" dirty="0">
                <a:latin typeface="Times New Roman"/>
                <a:cs typeface="Times New Roman"/>
              </a:rPr>
              <a:t>corresponding</a:t>
            </a:r>
            <a:r>
              <a:rPr sz="2358" spc="54" dirty="0">
                <a:latin typeface="Times New Roman"/>
                <a:cs typeface="Times New Roman"/>
              </a:rPr>
              <a:t>  </a:t>
            </a:r>
            <a:r>
              <a:rPr sz="2358" dirty="0">
                <a:latin typeface="Times New Roman"/>
                <a:cs typeface="Times New Roman"/>
              </a:rPr>
              <a:t>to</a:t>
            </a:r>
            <a:r>
              <a:rPr sz="2358" spc="54" dirty="0">
                <a:latin typeface="Times New Roman"/>
                <a:cs typeface="Times New Roman"/>
              </a:rPr>
              <a:t>  </a:t>
            </a:r>
            <a:r>
              <a:rPr sz="2358" dirty="0">
                <a:latin typeface="Times New Roman"/>
                <a:cs typeface="Times New Roman"/>
              </a:rPr>
              <a:t>same</a:t>
            </a:r>
            <a:r>
              <a:rPr sz="2358" spc="63" dirty="0">
                <a:latin typeface="Times New Roman"/>
                <a:cs typeface="Times New Roman"/>
              </a:rPr>
              <a:t>  </a:t>
            </a:r>
            <a:r>
              <a:rPr sz="2358" dirty="0">
                <a:latin typeface="Times New Roman"/>
                <a:cs typeface="Times New Roman"/>
              </a:rPr>
              <a:t>desired</a:t>
            </a:r>
            <a:r>
              <a:rPr sz="2358" spc="68" dirty="0">
                <a:latin typeface="Times New Roman"/>
                <a:cs typeface="Times New Roman"/>
              </a:rPr>
              <a:t>  </a:t>
            </a:r>
            <a:r>
              <a:rPr sz="2358" dirty="0">
                <a:latin typeface="Times New Roman"/>
                <a:cs typeface="Times New Roman"/>
              </a:rPr>
              <a:t>frequency</a:t>
            </a:r>
            <a:r>
              <a:rPr sz="2358" spc="54" dirty="0">
                <a:latin typeface="Times New Roman"/>
                <a:cs typeface="Times New Roman"/>
              </a:rPr>
              <a:t>  </a:t>
            </a:r>
            <a:r>
              <a:rPr sz="2358" spc="-23" dirty="0">
                <a:latin typeface="Times New Roman"/>
                <a:cs typeface="Times New Roman"/>
              </a:rPr>
              <a:t>of </a:t>
            </a:r>
            <a:r>
              <a:rPr sz="2358" dirty="0">
                <a:latin typeface="Times New Roman"/>
                <a:cs typeface="Times New Roman"/>
              </a:rPr>
              <a:t>occurrence</a:t>
            </a:r>
            <a:r>
              <a:rPr sz="2358" spc="363" dirty="0">
                <a:latin typeface="Times New Roman"/>
                <a:cs typeface="Times New Roman"/>
              </a:rPr>
              <a:t> </a:t>
            </a:r>
            <a:r>
              <a:rPr sz="2358" dirty="0">
                <a:latin typeface="Times New Roman"/>
                <a:cs typeface="Times New Roman"/>
              </a:rPr>
              <a:t>depending</a:t>
            </a:r>
            <a:r>
              <a:rPr sz="2358" spc="354" dirty="0">
                <a:latin typeface="Times New Roman"/>
                <a:cs typeface="Times New Roman"/>
              </a:rPr>
              <a:t> </a:t>
            </a:r>
            <a:r>
              <a:rPr sz="2358" dirty="0">
                <a:latin typeface="Times New Roman"/>
                <a:cs typeface="Times New Roman"/>
              </a:rPr>
              <a:t>upon</a:t>
            </a:r>
            <a:r>
              <a:rPr sz="2358" spc="376" dirty="0">
                <a:latin typeface="Times New Roman"/>
                <a:cs typeface="Times New Roman"/>
              </a:rPr>
              <a:t> </a:t>
            </a:r>
            <a:r>
              <a:rPr sz="2358" dirty="0">
                <a:latin typeface="Times New Roman"/>
                <a:cs typeface="Times New Roman"/>
              </a:rPr>
              <a:t>the</a:t>
            </a:r>
            <a:r>
              <a:rPr sz="2358" spc="340" dirty="0">
                <a:latin typeface="Times New Roman"/>
                <a:cs typeface="Times New Roman"/>
              </a:rPr>
              <a:t> </a:t>
            </a:r>
            <a:r>
              <a:rPr sz="2358" dirty="0">
                <a:latin typeface="Times New Roman"/>
                <a:cs typeface="Times New Roman"/>
              </a:rPr>
              <a:t>degree</a:t>
            </a:r>
            <a:r>
              <a:rPr sz="2358" spc="345" dirty="0">
                <a:latin typeface="Times New Roman"/>
                <a:cs typeface="Times New Roman"/>
              </a:rPr>
              <a:t> </a:t>
            </a:r>
            <a:r>
              <a:rPr sz="2358" dirty="0">
                <a:latin typeface="Times New Roman"/>
                <a:cs typeface="Times New Roman"/>
              </a:rPr>
              <a:t>of</a:t>
            </a:r>
            <a:r>
              <a:rPr sz="2358" spc="371" dirty="0">
                <a:latin typeface="Times New Roman"/>
                <a:cs typeface="Times New Roman"/>
              </a:rPr>
              <a:t> </a:t>
            </a:r>
            <a:r>
              <a:rPr sz="2358" dirty="0">
                <a:latin typeface="Times New Roman"/>
                <a:cs typeface="Times New Roman"/>
              </a:rPr>
              <a:t>protection</a:t>
            </a:r>
            <a:r>
              <a:rPr sz="2358" spc="376" dirty="0">
                <a:latin typeface="Times New Roman"/>
                <a:cs typeface="Times New Roman"/>
              </a:rPr>
              <a:t> </a:t>
            </a:r>
            <a:r>
              <a:rPr sz="2358" dirty="0">
                <a:latin typeface="Times New Roman"/>
                <a:cs typeface="Times New Roman"/>
              </a:rPr>
              <a:t>that</a:t>
            </a:r>
            <a:r>
              <a:rPr sz="2358" spc="358" dirty="0">
                <a:latin typeface="Times New Roman"/>
                <a:cs typeface="Times New Roman"/>
              </a:rPr>
              <a:t> </a:t>
            </a:r>
            <a:r>
              <a:rPr sz="2358" spc="-9" dirty="0">
                <a:latin typeface="Times New Roman"/>
                <a:cs typeface="Times New Roman"/>
              </a:rPr>
              <a:t>should </a:t>
            </a:r>
            <a:r>
              <a:rPr sz="2358" dirty="0">
                <a:latin typeface="Times New Roman"/>
                <a:cs typeface="Times New Roman"/>
              </a:rPr>
              <a:t>be</a:t>
            </a:r>
            <a:r>
              <a:rPr sz="2358" spc="41" dirty="0">
                <a:latin typeface="Times New Roman"/>
                <a:cs typeface="Times New Roman"/>
              </a:rPr>
              <a:t> </a:t>
            </a:r>
            <a:r>
              <a:rPr sz="2358" dirty="0">
                <a:latin typeface="Times New Roman"/>
                <a:cs typeface="Times New Roman"/>
              </a:rPr>
              <a:t>provided</a:t>
            </a:r>
            <a:r>
              <a:rPr sz="2358" spc="32" dirty="0">
                <a:latin typeface="Times New Roman"/>
                <a:cs typeface="Times New Roman"/>
              </a:rPr>
              <a:t> </a:t>
            </a:r>
            <a:r>
              <a:rPr sz="2358" dirty="0">
                <a:latin typeface="Times New Roman"/>
                <a:cs typeface="Times New Roman"/>
              </a:rPr>
              <a:t>by</a:t>
            </a:r>
            <a:r>
              <a:rPr sz="2358" spc="54" dirty="0">
                <a:latin typeface="Times New Roman"/>
                <a:cs typeface="Times New Roman"/>
              </a:rPr>
              <a:t> </a:t>
            </a:r>
            <a:r>
              <a:rPr sz="2358" dirty="0">
                <a:latin typeface="Times New Roman"/>
                <a:cs typeface="Times New Roman"/>
              </a:rPr>
              <a:t>the</a:t>
            </a:r>
            <a:r>
              <a:rPr sz="2358" spc="45" dirty="0">
                <a:latin typeface="Times New Roman"/>
                <a:cs typeface="Times New Roman"/>
              </a:rPr>
              <a:t> </a:t>
            </a:r>
            <a:r>
              <a:rPr sz="2358" dirty="0">
                <a:latin typeface="Times New Roman"/>
                <a:cs typeface="Times New Roman"/>
              </a:rPr>
              <a:t>flood</a:t>
            </a:r>
            <a:r>
              <a:rPr sz="2358" spc="77" dirty="0">
                <a:latin typeface="Times New Roman"/>
                <a:cs typeface="Times New Roman"/>
              </a:rPr>
              <a:t> </a:t>
            </a:r>
            <a:r>
              <a:rPr sz="2358" dirty="0">
                <a:latin typeface="Times New Roman"/>
                <a:cs typeface="Times New Roman"/>
              </a:rPr>
              <a:t>control</a:t>
            </a:r>
            <a:r>
              <a:rPr sz="2358" spc="36" dirty="0">
                <a:latin typeface="Times New Roman"/>
                <a:cs typeface="Times New Roman"/>
              </a:rPr>
              <a:t> </a:t>
            </a:r>
            <a:r>
              <a:rPr sz="2358" spc="-9" dirty="0">
                <a:latin typeface="Times New Roman"/>
                <a:cs typeface="Times New Roman"/>
              </a:rPr>
              <a:t>project.</a:t>
            </a:r>
            <a:endParaRPr sz="2358">
              <a:latin typeface="Times New Roman"/>
              <a:cs typeface="Times New Roman"/>
            </a:endParaRPr>
          </a:p>
        </p:txBody>
      </p:sp>
      <p:sp>
        <p:nvSpPr>
          <p:cNvPr id="5" name="object 5"/>
          <p:cNvSpPr txBox="1">
            <a:spLocks noGrp="1"/>
          </p:cNvSpPr>
          <p:nvPr>
            <p:ph type="sldNum" sz="quarter" idx="7"/>
          </p:nvPr>
        </p:nvSpPr>
        <p:spPr>
          <a:xfrm>
            <a:off x="9655592" y="6438383"/>
            <a:ext cx="269270" cy="161616"/>
          </a:xfrm>
          <a:prstGeom prst="rect">
            <a:avLst/>
          </a:prstGeom>
        </p:spPr>
        <p:txBody>
          <a:bodyPr vert="horz" wrap="square" lIns="0" tIns="0" rIns="0" bIns="0" rtlCol="0">
            <a:spAutoFit/>
          </a:bodyPr>
          <a:lstStyle>
            <a:defPPr>
              <a:defRPr kern="0"/>
            </a:defPPr>
            <a:lvl1pPr>
              <a:defRPr sz="1050" b="0" i="0">
                <a:solidFill>
                  <a:srgbClr val="898989"/>
                </a:solidFill>
                <a:latin typeface="Carlito"/>
                <a:cs typeface="Carlito"/>
              </a:defRPr>
            </a:lvl1pPr>
          </a:lstStyle>
          <a:p>
            <a:pPr marL="149860">
              <a:lnSpc>
                <a:spcPts val="1115"/>
              </a:lnSpc>
            </a:pPr>
            <a:fld id="{81D60167-4931-47E6-BA6A-407CBD079E47}" type="slidenum">
              <a:rPr lang="en-US" spc="-50" smtClean="0"/>
              <a:pPr marL="149860">
                <a:lnSpc>
                  <a:spcPts val="1115"/>
                </a:lnSpc>
              </a:pPr>
              <a:t>94</a:t>
            </a:fld>
            <a:endParaRPr spc="-23" dirty="0"/>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a:spLocks noGrp="1"/>
          </p:cNvSpPr>
          <p:nvPr>
            <p:ph type="sldNum" sz="quarter" idx="7"/>
          </p:nvPr>
        </p:nvSpPr>
        <p:spPr>
          <a:xfrm>
            <a:off x="9655592" y="6438383"/>
            <a:ext cx="269270" cy="161616"/>
          </a:xfrm>
          <a:prstGeom prst="rect">
            <a:avLst/>
          </a:prstGeom>
        </p:spPr>
        <p:txBody>
          <a:bodyPr vert="horz" wrap="square" lIns="0" tIns="0" rIns="0" bIns="0" rtlCol="0">
            <a:spAutoFit/>
          </a:bodyPr>
          <a:lstStyle>
            <a:defPPr>
              <a:defRPr kern="0"/>
            </a:defPPr>
            <a:lvl1pPr>
              <a:defRPr sz="1050" b="0" i="0">
                <a:solidFill>
                  <a:srgbClr val="898989"/>
                </a:solidFill>
                <a:latin typeface="Carlito"/>
                <a:cs typeface="Carlito"/>
              </a:defRPr>
            </a:lvl1pPr>
          </a:lstStyle>
          <a:p>
            <a:pPr marL="149860">
              <a:lnSpc>
                <a:spcPts val="1115"/>
              </a:lnSpc>
            </a:pPr>
            <a:fld id="{81D60167-4931-47E6-BA6A-407CBD079E47}" type="slidenum">
              <a:rPr lang="en-US" spc="-50" smtClean="0"/>
              <a:pPr marL="149860">
                <a:lnSpc>
                  <a:spcPts val="1115"/>
                </a:lnSpc>
              </a:pPr>
              <a:t>95</a:t>
            </a:fld>
            <a:endParaRPr spc="-23" dirty="0"/>
          </a:p>
        </p:txBody>
      </p:sp>
      <p:sp>
        <p:nvSpPr>
          <p:cNvPr id="2" name="object 2"/>
          <p:cNvSpPr txBox="1">
            <a:spLocks noGrp="1"/>
          </p:cNvSpPr>
          <p:nvPr>
            <p:ph type="title"/>
          </p:nvPr>
        </p:nvSpPr>
        <p:spPr>
          <a:xfrm>
            <a:off x="1975426" y="869976"/>
            <a:ext cx="4396951" cy="451689"/>
          </a:xfrm>
          <a:prstGeom prst="rect">
            <a:avLst/>
          </a:prstGeom>
        </p:spPr>
        <p:txBody>
          <a:bodyPr vert="horz" wrap="square" lIns="0" tIns="12092" rIns="0" bIns="0" rtlCol="0" anchor="ctr">
            <a:spAutoFit/>
          </a:bodyPr>
          <a:lstStyle/>
          <a:p>
            <a:pPr marL="11516">
              <a:lnSpc>
                <a:spcPct val="100000"/>
              </a:lnSpc>
              <a:spcBef>
                <a:spcPts val="95"/>
              </a:spcBef>
            </a:pPr>
            <a:r>
              <a:rPr sz="2856" dirty="0"/>
              <a:t>Importance</a:t>
            </a:r>
            <a:r>
              <a:rPr sz="2856" spc="-54" dirty="0"/>
              <a:t> </a:t>
            </a:r>
            <a:r>
              <a:rPr sz="2856" dirty="0"/>
              <a:t>of</a:t>
            </a:r>
            <a:r>
              <a:rPr sz="2856" spc="14" dirty="0"/>
              <a:t> </a:t>
            </a:r>
            <a:r>
              <a:rPr sz="2856" dirty="0"/>
              <a:t>Design</a:t>
            </a:r>
            <a:r>
              <a:rPr sz="2856" spc="5" dirty="0"/>
              <a:t> </a:t>
            </a:r>
            <a:r>
              <a:rPr sz="2856" spc="-9" dirty="0"/>
              <a:t>Flood:</a:t>
            </a:r>
            <a:endParaRPr sz="2856"/>
          </a:p>
        </p:txBody>
      </p:sp>
      <p:sp>
        <p:nvSpPr>
          <p:cNvPr id="3" name="object 3"/>
          <p:cNvSpPr txBox="1">
            <a:spLocks noGrp="1"/>
          </p:cNvSpPr>
          <p:nvPr>
            <p:ph type="body" idx="1"/>
          </p:nvPr>
        </p:nvSpPr>
        <p:spPr>
          <a:xfrm>
            <a:off x="1975426" y="1321665"/>
            <a:ext cx="9535557" cy="5288455"/>
          </a:xfrm>
          <a:prstGeom prst="rect">
            <a:avLst/>
          </a:prstGeom>
        </p:spPr>
        <p:txBody>
          <a:bodyPr vert="horz" wrap="square" lIns="0" tIns="10941" rIns="0" bIns="0" rtlCol="0">
            <a:spAutoFit/>
          </a:bodyPr>
          <a:lstStyle/>
          <a:p>
            <a:pPr marL="419196" marR="4607" indent="-408255">
              <a:lnSpc>
                <a:spcPct val="125299"/>
              </a:lnSpc>
              <a:spcBef>
                <a:spcPts val="86"/>
              </a:spcBef>
              <a:buAutoNum type="arabicPeriod"/>
              <a:tabLst>
                <a:tab pos="420347" algn="l"/>
                <a:tab pos="727834" algn="l"/>
                <a:tab pos="1053747" algn="l"/>
                <a:tab pos="2082158" algn="l"/>
                <a:tab pos="2549722" algn="l"/>
                <a:tab pos="3028227" algn="l"/>
                <a:tab pos="3904046" algn="l"/>
                <a:tab pos="4274873" algn="l"/>
                <a:tab pos="5476029" algn="l"/>
                <a:tab pos="6711159" algn="l"/>
                <a:tab pos="7266823" algn="l"/>
              </a:tabLst>
            </a:pPr>
            <a:r>
              <a:rPr spc="-23" dirty="0">
                <a:latin typeface="Times New Roman"/>
                <a:cs typeface="Times New Roman"/>
              </a:rPr>
              <a:t>It</a:t>
            </a:r>
            <a:r>
              <a:rPr dirty="0">
                <a:latin typeface="Times New Roman"/>
                <a:cs typeface="Times New Roman"/>
              </a:rPr>
              <a:t>	</a:t>
            </a:r>
            <a:r>
              <a:rPr spc="-23" dirty="0">
                <a:latin typeface="Times New Roman"/>
                <a:cs typeface="Times New Roman"/>
              </a:rPr>
              <a:t>is</a:t>
            </a:r>
            <a:r>
              <a:rPr dirty="0">
                <a:latin typeface="Times New Roman"/>
                <a:cs typeface="Times New Roman"/>
              </a:rPr>
              <a:t>	</a:t>
            </a:r>
            <a:r>
              <a:rPr spc="-9" dirty="0">
                <a:latin typeface="Times New Roman"/>
                <a:cs typeface="Times New Roman"/>
              </a:rPr>
              <a:t>adopted</a:t>
            </a:r>
            <a:r>
              <a:rPr dirty="0">
                <a:latin typeface="Times New Roman"/>
                <a:cs typeface="Times New Roman"/>
              </a:rPr>
              <a:t>	</a:t>
            </a:r>
            <a:r>
              <a:rPr spc="-23" dirty="0">
                <a:latin typeface="Times New Roman"/>
                <a:cs typeface="Times New Roman"/>
              </a:rPr>
              <a:t>for</a:t>
            </a:r>
            <a:r>
              <a:rPr dirty="0">
                <a:latin typeface="Times New Roman"/>
                <a:cs typeface="Times New Roman"/>
              </a:rPr>
              <a:t>	</a:t>
            </a:r>
            <a:r>
              <a:rPr spc="-23" dirty="0">
                <a:latin typeface="Times New Roman"/>
                <a:cs typeface="Times New Roman"/>
              </a:rPr>
              <a:t>the</a:t>
            </a:r>
            <a:r>
              <a:rPr dirty="0">
                <a:latin typeface="Times New Roman"/>
                <a:cs typeface="Times New Roman"/>
              </a:rPr>
              <a:t>	</a:t>
            </a:r>
            <a:r>
              <a:rPr spc="-9" dirty="0">
                <a:latin typeface="Times New Roman"/>
                <a:cs typeface="Times New Roman"/>
              </a:rPr>
              <a:t>design</a:t>
            </a:r>
            <a:r>
              <a:rPr dirty="0">
                <a:latin typeface="Times New Roman"/>
                <a:cs typeface="Times New Roman"/>
              </a:rPr>
              <a:t>	</a:t>
            </a:r>
            <a:r>
              <a:rPr spc="-23" dirty="0">
                <a:latin typeface="Times New Roman"/>
                <a:cs typeface="Times New Roman"/>
              </a:rPr>
              <a:t>of</a:t>
            </a:r>
            <a:r>
              <a:rPr dirty="0">
                <a:latin typeface="Times New Roman"/>
                <a:cs typeface="Times New Roman"/>
              </a:rPr>
              <a:t>	</a:t>
            </a:r>
            <a:r>
              <a:rPr spc="-9" dirty="0">
                <a:latin typeface="Times New Roman"/>
                <a:cs typeface="Times New Roman"/>
              </a:rPr>
              <a:t>hydraulic</a:t>
            </a:r>
            <a:r>
              <a:rPr dirty="0">
                <a:latin typeface="Times New Roman"/>
                <a:cs typeface="Times New Roman"/>
              </a:rPr>
              <a:t>	</a:t>
            </a:r>
            <a:r>
              <a:rPr spc="-9" dirty="0">
                <a:latin typeface="Times New Roman"/>
                <a:cs typeface="Times New Roman"/>
              </a:rPr>
              <a:t>structures</a:t>
            </a:r>
            <a:r>
              <a:rPr dirty="0">
                <a:latin typeface="Times New Roman"/>
                <a:cs typeface="Times New Roman"/>
              </a:rPr>
              <a:t>	</a:t>
            </a:r>
            <a:r>
              <a:rPr spc="-18" dirty="0">
                <a:latin typeface="Times New Roman"/>
                <a:cs typeface="Times New Roman"/>
              </a:rPr>
              <a:t>like</a:t>
            </a:r>
            <a:r>
              <a:rPr dirty="0">
                <a:latin typeface="Times New Roman"/>
                <a:cs typeface="Times New Roman"/>
              </a:rPr>
              <a:t>	</a:t>
            </a:r>
            <a:r>
              <a:rPr spc="-9" dirty="0">
                <a:latin typeface="Times New Roman"/>
                <a:cs typeface="Times New Roman"/>
              </a:rPr>
              <a:t>spillways, 	</a:t>
            </a:r>
            <a:r>
              <a:rPr dirty="0">
                <a:latin typeface="Times New Roman"/>
                <a:cs typeface="Times New Roman"/>
              </a:rPr>
              <a:t>bridge</a:t>
            </a:r>
            <a:r>
              <a:rPr spc="-36" dirty="0">
                <a:latin typeface="Times New Roman"/>
                <a:cs typeface="Times New Roman"/>
              </a:rPr>
              <a:t> </a:t>
            </a:r>
            <a:r>
              <a:rPr dirty="0">
                <a:latin typeface="Times New Roman"/>
                <a:cs typeface="Times New Roman"/>
              </a:rPr>
              <a:t>openings,</a:t>
            </a:r>
            <a:r>
              <a:rPr spc="-23" dirty="0">
                <a:latin typeface="Times New Roman"/>
                <a:cs typeface="Times New Roman"/>
              </a:rPr>
              <a:t> </a:t>
            </a:r>
            <a:r>
              <a:rPr dirty="0">
                <a:latin typeface="Times New Roman"/>
                <a:cs typeface="Times New Roman"/>
              </a:rPr>
              <a:t>flood</a:t>
            </a:r>
            <a:r>
              <a:rPr spc="5" dirty="0">
                <a:latin typeface="Times New Roman"/>
                <a:cs typeface="Times New Roman"/>
              </a:rPr>
              <a:t> </a:t>
            </a:r>
            <a:r>
              <a:rPr spc="-9" dirty="0">
                <a:latin typeface="Times New Roman"/>
                <a:cs typeface="Times New Roman"/>
              </a:rPr>
              <a:t>banks.</a:t>
            </a:r>
          </a:p>
          <a:p>
            <a:pPr marL="419196" indent="-407679">
              <a:lnSpc>
                <a:spcPct val="100000"/>
              </a:lnSpc>
              <a:spcBef>
                <a:spcPts val="1469"/>
              </a:spcBef>
              <a:buAutoNum type="arabicPeriod"/>
              <a:tabLst>
                <a:tab pos="419196" algn="l"/>
              </a:tabLst>
            </a:pPr>
            <a:r>
              <a:rPr dirty="0">
                <a:latin typeface="Times New Roman"/>
                <a:cs typeface="Times New Roman"/>
              </a:rPr>
              <a:t>It</a:t>
            </a:r>
            <a:r>
              <a:rPr spc="-5" dirty="0">
                <a:latin typeface="Times New Roman"/>
                <a:cs typeface="Times New Roman"/>
              </a:rPr>
              <a:t> </a:t>
            </a:r>
            <a:r>
              <a:rPr dirty="0">
                <a:latin typeface="Times New Roman"/>
                <a:cs typeface="Times New Roman"/>
              </a:rPr>
              <a:t>is</a:t>
            </a:r>
            <a:r>
              <a:rPr spc="-5" dirty="0">
                <a:latin typeface="Times New Roman"/>
                <a:cs typeface="Times New Roman"/>
              </a:rPr>
              <a:t> </a:t>
            </a:r>
            <a:r>
              <a:rPr dirty="0">
                <a:latin typeface="Times New Roman"/>
                <a:cs typeface="Times New Roman"/>
              </a:rPr>
              <a:t>directly</a:t>
            </a:r>
            <a:r>
              <a:rPr spc="-32" dirty="0">
                <a:latin typeface="Times New Roman"/>
                <a:cs typeface="Times New Roman"/>
              </a:rPr>
              <a:t> </a:t>
            </a:r>
            <a:r>
              <a:rPr dirty="0">
                <a:latin typeface="Times New Roman"/>
                <a:cs typeface="Times New Roman"/>
              </a:rPr>
              <a:t>related</a:t>
            </a:r>
            <a:r>
              <a:rPr spc="-9" dirty="0">
                <a:latin typeface="Times New Roman"/>
                <a:cs typeface="Times New Roman"/>
              </a:rPr>
              <a:t> </a:t>
            </a:r>
            <a:r>
              <a:rPr dirty="0">
                <a:latin typeface="Times New Roman"/>
                <a:cs typeface="Times New Roman"/>
              </a:rPr>
              <a:t>to</a:t>
            </a:r>
            <a:r>
              <a:rPr spc="18" dirty="0">
                <a:latin typeface="Times New Roman"/>
                <a:cs typeface="Times New Roman"/>
              </a:rPr>
              <a:t> </a:t>
            </a:r>
            <a:r>
              <a:rPr dirty="0">
                <a:latin typeface="Times New Roman"/>
                <a:cs typeface="Times New Roman"/>
              </a:rPr>
              <a:t>the</a:t>
            </a:r>
            <a:r>
              <a:rPr spc="-23" dirty="0">
                <a:latin typeface="Times New Roman"/>
                <a:cs typeface="Times New Roman"/>
              </a:rPr>
              <a:t> </a:t>
            </a:r>
            <a:r>
              <a:rPr dirty="0">
                <a:latin typeface="Times New Roman"/>
                <a:cs typeface="Times New Roman"/>
              </a:rPr>
              <a:t>project</a:t>
            </a:r>
            <a:r>
              <a:rPr spc="-5" dirty="0">
                <a:latin typeface="Times New Roman"/>
                <a:cs typeface="Times New Roman"/>
              </a:rPr>
              <a:t> </a:t>
            </a:r>
            <a:r>
              <a:rPr spc="-9" dirty="0">
                <a:latin typeface="Times New Roman"/>
                <a:cs typeface="Times New Roman"/>
              </a:rPr>
              <a:t>feature.</a:t>
            </a:r>
          </a:p>
          <a:p>
            <a:pPr marL="419196" indent="-407679">
              <a:lnSpc>
                <a:spcPct val="100000"/>
              </a:lnSpc>
              <a:spcBef>
                <a:spcPts val="1469"/>
              </a:spcBef>
              <a:buAutoNum type="arabicPeriod"/>
              <a:tabLst>
                <a:tab pos="419196" algn="l"/>
              </a:tabLst>
            </a:pPr>
            <a:r>
              <a:rPr dirty="0">
                <a:latin typeface="Times New Roman"/>
                <a:cs typeface="Times New Roman"/>
              </a:rPr>
              <a:t>It</a:t>
            </a:r>
            <a:r>
              <a:rPr spc="-14" dirty="0">
                <a:latin typeface="Times New Roman"/>
                <a:cs typeface="Times New Roman"/>
              </a:rPr>
              <a:t> </a:t>
            </a:r>
            <a:r>
              <a:rPr dirty="0">
                <a:latin typeface="Times New Roman"/>
                <a:cs typeface="Times New Roman"/>
              </a:rPr>
              <a:t>can</a:t>
            </a:r>
            <a:r>
              <a:rPr spc="-14" dirty="0">
                <a:latin typeface="Times New Roman"/>
                <a:cs typeface="Times New Roman"/>
              </a:rPr>
              <a:t> </a:t>
            </a:r>
            <a:r>
              <a:rPr dirty="0">
                <a:latin typeface="Times New Roman"/>
                <a:cs typeface="Times New Roman"/>
              </a:rPr>
              <a:t>be</a:t>
            </a:r>
            <a:r>
              <a:rPr spc="5" dirty="0">
                <a:latin typeface="Times New Roman"/>
                <a:cs typeface="Times New Roman"/>
              </a:rPr>
              <a:t> </a:t>
            </a:r>
            <a:r>
              <a:rPr dirty="0">
                <a:latin typeface="Times New Roman"/>
                <a:cs typeface="Times New Roman"/>
              </a:rPr>
              <a:t>adopted</a:t>
            </a:r>
            <a:r>
              <a:rPr spc="-41" dirty="0">
                <a:latin typeface="Times New Roman"/>
                <a:cs typeface="Times New Roman"/>
              </a:rPr>
              <a:t> </a:t>
            </a:r>
            <a:r>
              <a:rPr spc="-18" dirty="0">
                <a:latin typeface="Times New Roman"/>
                <a:cs typeface="Times New Roman"/>
              </a:rPr>
              <a:t>for-</a:t>
            </a:r>
          </a:p>
          <a:p>
            <a:pPr marL="828026" lvl="1" indent="-453169">
              <a:lnSpc>
                <a:spcPct val="100000"/>
              </a:lnSpc>
              <a:spcBef>
                <a:spcPts val="1065"/>
              </a:spcBef>
              <a:buAutoNum type="alphaLcParenR"/>
              <a:tabLst>
                <a:tab pos="828026" algn="l"/>
                <a:tab pos="2499626" algn="l"/>
              </a:tabLst>
            </a:pPr>
            <a:r>
              <a:rPr sz="2222" dirty="0">
                <a:latin typeface="Times New Roman"/>
                <a:cs typeface="Times New Roman"/>
              </a:rPr>
              <a:t>Prevention</a:t>
            </a:r>
            <a:r>
              <a:rPr sz="2222" spc="-32" dirty="0">
                <a:latin typeface="Times New Roman"/>
                <a:cs typeface="Times New Roman"/>
              </a:rPr>
              <a:t> </a:t>
            </a:r>
            <a:r>
              <a:rPr sz="2222" spc="-23" dirty="0">
                <a:latin typeface="Times New Roman"/>
                <a:cs typeface="Times New Roman"/>
              </a:rPr>
              <a:t>of</a:t>
            </a:r>
            <a:r>
              <a:rPr sz="2222" dirty="0">
                <a:latin typeface="Times New Roman"/>
                <a:cs typeface="Times New Roman"/>
              </a:rPr>
              <a:t>	damage</a:t>
            </a:r>
            <a:r>
              <a:rPr sz="2222" spc="-41" dirty="0">
                <a:latin typeface="Times New Roman"/>
                <a:cs typeface="Times New Roman"/>
              </a:rPr>
              <a:t> </a:t>
            </a:r>
            <a:r>
              <a:rPr sz="2222" dirty="0">
                <a:latin typeface="Times New Roman"/>
                <a:cs typeface="Times New Roman"/>
              </a:rPr>
              <a:t>to</a:t>
            </a:r>
            <a:r>
              <a:rPr sz="2222" spc="-5" dirty="0">
                <a:latin typeface="Times New Roman"/>
                <a:cs typeface="Times New Roman"/>
              </a:rPr>
              <a:t> </a:t>
            </a:r>
            <a:r>
              <a:rPr sz="2222" dirty="0">
                <a:latin typeface="Times New Roman"/>
                <a:cs typeface="Times New Roman"/>
              </a:rPr>
              <a:t>structure</a:t>
            </a:r>
            <a:r>
              <a:rPr sz="2222" spc="-14" dirty="0">
                <a:latin typeface="Times New Roman"/>
                <a:cs typeface="Times New Roman"/>
              </a:rPr>
              <a:t> </a:t>
            </a:r>
            <a:r>
              <a:rPr sz="2222" spc="-9" dirty="0">
                <a:latin typeface="Times New Roman"/>
                <a:cs typeface="Times New Roman"/>
              </a:rPr>
              <a:t>downstream.</a:t>
            </a:r>
            <a:endParaRPr sz="2222">
              <a:latin typeface="Times New Roman"/>
              <a:cs typeface="Times New Roman"/>
            </a:endParaRPr>
          </a:p>
          <a:p>
            <a:pPr marL="828026" lvl="1" indent="-453169">
              <a:lnSpc>
                <a:spcPct val="100000"/>
              </a:lnSpc>
              <a:spcBef>
                <a:spcPts val="1070"/>
              </a:spcBef>
              <a:buAutoNum type="alphaLcParenR"/>
              <a:tabLst>
                <a:tab pos="828026" algn="l"/>
              </a:tabLst>
            </a:pPr>
            <a:r>
              <a:rPr sz="2222" dirty="0">
                <a:latin typeface="Times New Roman"/>
                <a:cs typeface="Times New Roman"/>
              </a:rPr>
              <a:t>Loss</a:t>
            </a:r>
            <a:r>
              <a:rPr sz="2222" spc="-32" dirty="0">
                <a:latin typeface="Times New Roman"/>
                <a:cs typeface="Times New Roman"/>
              </a:rPr>
              <a:t> </a:t>
            </a:r>
            <a:r>
              <a:rPr sz="2222" dirty="0">
                <a:latin typeface="Times New Roman"/>
                <a:cs typeface="Times New Roman"/>
              </a:rPr>
              <a:t>of</a:t>
            </a:r>
            <a:r>
              <a:rPr sz="2222" spc="14" dirty="0">
                <a:latin typeface="Times New Roman"/>
                <a:cs typeface="Times New Roman"/>
              </a:rPr>
              <a:t> </a:t>
            </a:r>
            <a:r>
              <a:rPr sz="2222" dirty="0">
                <a:latin typeface="Times New Roman"/>
                <a:cs typeface="Times New Roman"/>
              </a:rPr>
              <a:t>life</a:t>
            </a:r>
            <a:r>
              <a:rPr sz="2222" spc="5" dirty="0">
                <a:latin typeface="Times New Roman"/>
                <a:cs typeface="Times New Roman"/>
              </a:rPr>
              <a:t> </a:t>
            </a:r>
            <a:r>
              <a:rPr sz="2222" dirty="0">
                <a:latin typeface="Times New Roman"/>
                <a:cs typeface="Times New Roman"/>
              </a:rPr>
              <a:t>and</a:t>
            </a:r>
            <a:r>
              <a:rPr sz="2222" spc="-14" dirty="0">
                <a:latin typeface="Times New Roman"/>
                <a:cs typeface="Times New Roman"/>
              </a:rPr>
              <a:t> </a:t>
            </a:r>
            <a:r>
              <a:rPr sz="2222" dirty="0">
                <a:latin typeface="Times New Roman"/>
                <a:cs typeface="Times New Roman"/>
              </a:rPr>
              <a:t>property</a:t>
            </a:r>
            <a:r>
              <a:rPr sz="2222" spc="-32" dirty="0">
                <a:latin typeface="Times New Roman"/>
                <a:cs typeface="Times New Roman"/>
              </a:rPr>
              <a:t> </a:t>
            </a:r>
            <a:r>
              <a:rPr sz="2222" spc="-9" dirty="0">
                <a:latin typeface="Times New Roman"/>
                <a:cs typeface="Times New Roman"/>
              </a:rPr>
              <a:t>elimination.</a:t>
            </a:r>
            <a:endParaRPr sz="2222">
              <a:latin typeface="Times New Roman"/>
              <a:cs typeface="Times New Roman"/>
            </a:endParaRPr>
          </a:p>
          <a:p>
            <a:pPr marL="828026" lvl="1" indent="-453169">
              <a:lnSpc>
                <a:spcPct val="100000"/>
              </a:lnSpc>
              <a:spcBef>
                <a:spcPts val="1075"/>
              </a:spcBef>
              <a:buAutoNum type="alphaLcParenR"/>
              <a:tabLst>
                <a:tab pos="828026" algn="l"/>
              </a:tabLst>
            </a:pPr>
            <a:r>
              <a:rPr sz="2222" dirty="0">
                <a:latin typeface="Times New Roman"/>
                <a:cs typeface="Times New Roman"/>
              </a:rPr>
              <a:t>Prevention</a:t>
            </a:r>
            <a:r>
              <a:rPr sz="2222" spc="-36" dirty="0">
                <a:latin typeface="Times New Roman"/>
                <a:cs typeface="Times New Roman"/>
              </a:rPr>
              <a:t> </a:t>
            </a:r>
            <a:r>
              <a:rPr sz="2222" dirty="0">
                <a:latin typeface="Times New Roman"/>
                <a:cs typeface="Times New Roman"/>
              </a:rPr>
              <a:t>of</a:t>
            </a:r>
            <a:r>
              <a:rPr sz="2222" spc="14" dirty="0">
                <a:latin typeface="Times New Roman"/>
                <a:cs typeface="Times New Roman"/>
              </a:rPr>
              <a:t> </a:t>
            </a:r>
            <a:r>
              <a:rPr sz="2222" dirty="0">
                <a:latin typeface="Times New Roman"/>
                <a:cs typeface="Times New Roman"/>
              </a:rPr>
              <a:t>damage</a:t>
            </a:r>
            <a:r>
              <a:rPr sz="2222" spc="-45" dirty="0">
                <a:latin typeface="Times New Roman"/>
                <a:cs typeface="Times New Roman"/>
              </a:rPr>
              <a:t> </a:t>
            </a:r>
            <a:r>
              <a:rPr sz="2222" dirty="0">
                <a:latin typeface="Times New Roman"/>
                <a:cs typeface="Times New Roman"/>
              </a:rPr>
              <a:t>to</a:t>
            </a:r>
            <a:r>
              <a:rPr sz="2222" spc="-9" dirty="0">
                <a:latin typeface="Times New Roman"/>
                <a:cs typeface="Times New Roman"/>
              </a:rPr>
              <a:t> crops.</a:t>
            </a:r>
            <a:endParaRPr sz="2222">
              <a:latin typeface="Times New Roman"/>
              <a:cs typeface="Times New Roman"/>
            </a:endParaRPr>
          </a:p>
          <a:p>
            <a:pPr marL="828026" lvl="1" indent="-453169">
              <a:lnSpc>
                <a:spcPct val="100000"/>
              </a:lnSpc>
              <a:spcBef>
                <a:spcPts val="1070"/>
              </a:spcBef>
              <a:buAutoNum type="alphaLcParenR"/>
              <a:tabLst>
                <a:tab pos="828026" algn="l"/>
              </a:tabLst>
            </a:pPr>
            <a:r>
              <a:rPr sz="2222" dirty="0">
                <a:latin typeface="Times New Roman"/>
                <a:cs typeface="Times New Roman"/>
              </a:rPr>
              <a:t>Reduction</a:t>
            </a:r>
            <a:r>
              <a:rPr sz="2222" spc="-32" dirty="0">
                <a:latin typeface="Times New Roman"/>
                <a:cs typeface="Times New Roman"/>
              </a:rPr>
              <a:t> </a:t>
            </a:r>
            <a:r>
              <a:rPr sz="2222" dirty="0">
                <a:latin typeface="Times New Roman"/>
                <a:cs typeface="Times New Roman"/>
              </a:rPr>
              <a:t>in</a:t>
            </a:r>
            <a:r>
              <a:rPr sz="2222" spc="18" dirty="0">
                <a:latin typeface="Times New Roman"/>
                <a:cs typeface="Times New Roman"/>
              </a:rPr>
              <a:t> </a:t>
            </a:r>
            <a:r>
              <a:rPr sz="2222" dirty="0">
                <a:latin typeface="Times New Roman"/>
                <a:cs typeface="Times New Roman"/>
              </a:rPr>
              <a:t>diseases</a:t>
            </a:r>
            <a:r>
              <a:rPr sz="2222" spc="-32" dirty="0">
                <a:latin typeface="Times New Roman"/>
                <a:cs typeface="Times New Roman"/>
              </a:rPr>
              <a:t> </a:t>
            </a:r>
            <a:r>
              <a:rPr sz="2222" dirty="0">
                <a:latin typeface="Times New Roman"/>
                <a:cs typeface="Times New Roman"/>
              </a:rPr>
              <a:t>resulting</a:t>
            </a:r>
            <a:r>
              <a:rPr sz="2222" spc="-32" dirty="0">
                <a:latin typeface="Times New Roman"/>
                <a:cs typeface="Times New Roman"/>
              </a:rPr>
              <a:t> </a:t>
            </a:r>
            <a:r>
              <a:rPr sz="2222" dirty="0">
                <a:latin typeface="Times New Roman"/>
                <a:cs typeface="Times New Roman"/>
              </a:rPr>
              <a:t>from</a:t>
            </a:r>
            <a:r>
              <a:rPr sz="2222" spc="-23" dirty="0">
                <a:latin typeface="Times New Roman"/>
                <a:cs typeface="Times New Roman"/>
              </a:rPr>
              <a:t> </a:t>
            </a:r>
            <a:r>
              <a:rPr sz="2222" dirty="0">
                <a:latin typeface="Times New Roman"/>
                <a:cs typeface="Times New Roman"/>
              </a:rPr>
              <a:t>inundation</a:t>
            </a:r>
            <a:r>
              <a:rPr sz="2222" spc="14" dirty="0">
                <a:latin typeface="Times New Roman"/>
                <a:cs typeface="Times New Roman"/>
              </a:rPr>
              <a:t> </a:t>
            </a:r>
            <a:r>
              <a:rPr sz="2222" dirty="0">
                <a:latin typeface="Times New Roman"/>
                <a:cs typeface="Times New Roman"/>
              </a:rPr>
              <a:t>of</a:t>
            </a:r>
            <a:r>
              <a:rPr sz="2222" spc="-36" dirty="0">
                <a:latin typeface="Times New Roman"/>
                <a:cs typeface="Times New Roman"/>
              </a:rPr>
              <a:t> </a:t>
            </a:r>
            <a:r>
              <a:rPr sz="2222" dirty="0">
                <a:latin typeface="Times New Roman"/>
                <a:cs typeface="Times New Roman"/>
              </a:rPr>
              <a:t>flood</a:t>
            </a:r>
            <a:r>
              <a:rPr sz="2222" spc="-9" dirty="0">
                <a:latin typeface="Times New Roman"/>
                <a:cs typeface="Times New Roman"/>
              </a:rPr>
              <a:t> water.</a:t>
            </a:r>
            <a:endParaRPr sz="2222">
              <a:latin typeface="Times New Roman"/>
              <a:cs typeface="Times New Roman"/>
            </a:endParaRPr>
          </a:p>
          <a:p>
            <a:pPr marL="828026" lvl="1" indent="-453169">
              <a:lnSpc>
                <a:spcPct val="100000"/>
              </a:lnSpc>
              <a:spcBef>
                <a:spcPts val="1075"/>
              </a:spcBef>
              <a:buAutoNum type="alphaLcParenR"/>
              <a:tabLst>
                <a:tab pos="828026" algn="l"/>
              </a:tabLst>
            </a:pPr>
            <a:r>
              <a:rPr sz="2222" dirty="0">
                <a:latin typeface="Times New Roman"/>
                <a:cs typeface="Times New Roman"/>
              </a:rPr>
              <a:t>Higher</a:t>
            </a:r>
            <a:r>
              <a:rPr sz="2222" spc="-14" dirty="0">
                <a:latin typeface="Times New Roman"/>
                <a:cs typeface="Times New Roman"/>
              </a:rPr>
              <a:t> </a:t>
            </a:r>
            <a:r>
              <a:rPr sz="2222" dirty="0">
                <a:latin typeface="Times New Roman"/>
                <a:cs typeface="Times New Roman"/>
              </a:rPr>
              <a:t>yields</a:t>
            </a:r>
            <a:r>
              <a:rPr sz="2222" spc="-5" dirty="0">
                <a:latin typeface="Times New Roman"/>
                <a:cs typeface="Times New Roman"/>
              </a:rPr>
              <a:t> </a:t>
            </a:r>
            <a:r>
              <a:rPr sz="2222" dirty="0">
                <a:latin typeface="Times New Roman"/>
                <a:cs typeface="Times New Roman"/>
              </a:rPr>
              <a:t>from</a:t>
            </a:r>
            <a:r>
              <a:rPr sz="2222" spc="-5" dirty="0">
                <a:latin typeface="Times New Roman"/>
                <a:cs typeface="Times New Roman"/>
              </a:rPr>
              <a:t> </a:t>
            </a:r>
            <a:r>
              <a:rPr sz="2222" dirty="0">
                <a:latin typeface="Times New Roman"/>
                <a:cs typeface="Times New Roman"/>
              </a:rPr>
              <a:t>intense</a:t>
            </a:r>
            <a:r>
              <a:rPr sz="2222" spc="-14" dirty="0">
                <a:latin typeface="Times New Roman"/>
                <a:cs typeface="Times New Roman"/>
              </a:rPr>
              <a:t> </a:t>
            </a:r>
            <a:r>
              <a:rPr sz="2222" dirty="0">
                <a:latin typeface="Times New Roman"/>
                <a:cs typeface="Times New Roman"/>
              </a:rPr>
              <a:t>cultivated</a:t>
            </a:r>
            <a:r>
              <a:rPr sz="2222" spc="-54" dirty="0">
                <a:latin typeface="Times New Roman"/>
                <a:cs typeface="Times New Roman"/>
              </a:rPr>
              <a:t> </a:t>
            </a:r>
            <a:r>
              <a:rPr sz="2222" dirty="0">
                <a:latin typeface="Times New Roman"/>
                <a:cs typeface="Times New Roman"/>
              </a:rPr>
              <a:t>of</a:t>
            </a:r>
            <a:r>
              <a:rPr sz="2222" spc="14" dirty="0">
                <a:latin typeface="Times New Roman"/>
                <a:cs typeface="Times New Roman"/>
              </a:rPr>
              <a:t> </a:t>
            </a:r>
            <a:r>
              <a:rPr sz="2222" dirty="0">
                <a:latin typeface="Times New Roman"/>
                <a:cs typeface="Times New Roman"/>
              </a:rPr>
              <a:t>protected</a:t>
            </a:r>
            <a:r>
              <a:rPr sz="2222" spc="-36" dirty="0">
                <a:latin typeface="Times New Roman"/>
                <a:cs typeface="Times New Roman"/>
              </a:rPr>
              <a:t> </a:t>
            </a:r>
            <a:r>
              <a:rPr sz="2222" spc="-9" dirty="0">
                <a:latin typeface="Times New Roman"/>
                <a:cs typeface="Times New Roman"/>
              </a:rPr>
              <a:t>land.</a:t>
            </a:r>
            <a:endParaRPr sz="2222">
              <a:latin typeface="Times New Roman"/>
              <a:cs typeface="Times New Roman"/>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975380" y="1057391"/>
            <a:ext cx="8237661" cy="1651308"/>
          </a:xfrm>
          <a:prstGeom prst="rect">
            <a:avLst/>
          </a:prstGeom>
        </p:spPr>
        <p:txBody>
          <a:bodyPr vert="horz" wrap="square" lIns="0" tIns="146834" rIns="0" bIns="0" rtlCol="0" anchor="ctr">
            <a:spAutoFit/>
          </a:bodyPr>
          <a:lstStyle/>
          <a:p>
            <a:pPr marL="11516">
              <a:lnSpc>
                <a:spcPct val="100000"/>
              </a:lnSpc>
              <a:spcBef>
                <a:spcPts val="1156"/>
              </a:spcBef>
            </a:pPr>
            <a:r>
              <a:rPr dirty="0"/>
              <a:t>Ordinary</a:t>
            </a:r>
            <a:r>
              <a:rPr spc="-50" dirty="0"/>
              <a:t> </a:t>
            </a:r>
            <a:r>
              <a:rPr spc="-9" dirty="0"/>
              <a:t>Flood</a:t>
            </a:r>
          </a:p>
          <a:p>
            <a:pPr marL="11516" marR="4607">
              <a:lnSpc>
                <a:spcPct val="114300"/>
              </a:lnSpc>
              <a:spcBef>
                <a:spcPts val="553"/>
              </a:spcBef>
              <a:tabLst>
                <a:tab pos="1164304" algn="l"/>
                <a:tab pos="1957781" algn="l"/>
                <a:tab pos="2277936" algn="l"/>
                <a:tab pos="3209610" algn="l"/>
                <a:tab pos="3824583" algn="l"/>
                <a:tab pos="4193107" algn="l"/>
                <a:tab pos="4923820" algn="l"/>
                <a:tab pos="5745512" algn="l"/>
                <a:tab pos="6612118" algn="l"/>
                <a:tab pos="7277764" algn="l"/>
                <a:tab pos="7643408" algn="l"/>
              </a:tabLst>
            </a:pPr>
            <a:r>
              <a:rPr sz="2222" spc="-9" dirty="0">
                <a:solidFill>
                  <a:srgbClr val="000000"/>
                </a:solidFill>
                <a:latin typeface="Times New Roman"/>
                <a:cs typeface="Times New Roman"/>
              </a:rPr>
              <a:t>Ordinary</a:t>
            </a:r>
            <a:r>
              <a:rPr sz="2222" dirty="0">
                <a:solidFill>
                  <a:srgbClr val="000000"/>
                </a:solidFill>
                <a:latin typeface="Times New Roman"/>
                <a:cs typeface="Times New Roman"/>
              </a:rPr>
              <a:t>	</a:t>
            </a:r>
            <a:r>
              <a:rPr sz="2222" spc="-18" dirty="0">
                <a:solidFill>
                  <a:srgbClr val="000000"/>
                </a:solidFill>
                <a:latin typeface="Times New Roman"/>
                <a:cs typeface="Times New Roman"/>
              </a:rPr>
              <a:t>Flood</a:t>
            </a:r>
            <a:r>
              <a:rPr sz="2222" dirty="0">
                <a:solidFill>
                  <a:srgbClr val="000000"/>
                </a:solidFill>
                <a:latin typeface="Times New Roman"/>
                <a:cs typeface="Times New Roman"/>
              </a:rPr>
              <a:t>	</a:t>
            </a:r>
            <a:r>
              <a:rPr sz="2222" spc="-23" dirty="0">
                <a:solidFill>
                  <a:srgbClr val="000000"/>
                </a:solidFill>
                <a:latin typeface="Times New Roman"/>
                <a:cs typeface="Times New Roman"/>
              </a:rPr>
              <a:t>is</a:t>
            </a:r>
            <a:r>
              <a:rPr sz="2222" dirty="0">
                <a:solidFill>
                  <a:srgbClr val="000000"/>
                </a:solidFill>
                <a:latin typeface="Times New Roman"/>
                <a:cs typeface="Times New Roman"/>
              </a:rPr>
              <a:t>	</a:t>
            </a:r>
            <a:r>
              <a:rPr sz="2222" spc="-9" dirty="0">
                <a:solidFill>
                  <a:srgbClr val="000000"/>
                </a:solidFill>
                <a:latin typeface="Times New Roman"/>
                <a:cs typeface="Times New Roman"/>
              </a:rPr>
              <a:t>normal</a:t>
            </a:r>
            <a:r>
              <a:rPr sz="2222" dirty="0">
                <a:solidFill>
                  <a:srgbClr val="000000"/>
                </a:solidFill>
                <a:latin typeface="Times New Roman"/>
                <a:cs typeface="Times New Roman"/>
              </a:rPr>
              <a:t>	</a:t>
            </a:r>
            <a:r>
              <a:rPr sz="2222" spc="-18" dirty="0">
                <a:solidFill>
                  <a:srgbClr val="000000"/>
                </a:solidFill>
                <a:latin typeface="Times New Roman"/>
                <a:cs typeface="Times New Roman"/>
              </a:rPr>
              <a:t>type</a:t>
            </a:r>
            <a:r>
              <a:rPr sz="2222" dirty="0">
                <a:solidFill>
                  <a:srgbClr val="000000"/>
                </a:solidFill>
                <a:latin typeface="Times New Roman"/>
                <a:cs typeface="Times New Roman"/>
              </a:rPr>
              <a:t>	</a:t>
            </a:r>
            <a:r>
              <a:rPr sz="2222" spc="-23" dirty="0">
                <a:solidFill>
                  <a:srgbClr val="000000"/>
                </a:solidFill>
                <a:latin typeface="Times New Roman"/>
                <a:cs typeface="Times New Roman"/>
              </a:rPr>
              <a:t>of</a:t>
            </a:r>
            <a:r>
              <a:rPr sz="2222" dirty="0">
                <a:solidFill>
                  <a:srgbClr val="000000"/>
                </a:solidFill>
                <a:latin typeface="Times New Roman"/>
                <a:cs typeface="Times New Roman"/>
              </a:rPr>
              <a:t>	</a:t>
            </a:r>
            <a:r>
              <a:rPr sz="2222" spc="-9" dirty="0">
                <a:solidFill>
                  <a:srgbClr val="000000"/>
                </a:solidFill>
                <a:latin typeface="Times New Roman"/>
                <a:cs typeface="Times New Roman"/>
              </a:rPr>
              <a:t>flood</a:t>
            </a:r>
            <a:r>
              <a:rPr sz="2222" dirty="0">
                <a:solidFill>
                  <a:srgbClr val="000000"/>
                </a:solidFill>
                <a:latin typeface="Times New Roman"/>
                <a:cs typeface="Times New Roman"/>
              </a:rPr>
              <a:t>	</a:t>
            </a:r>
            <a:r>
              <a:rPr sz="2222" spc="-9" dirty="0">
                <a:solidFill>
                  <a:srgbClr val="000000"/>
                </a:solidFill>
                <a:latin typeface="Times New Roman"/>
                <a:cs typeface="Times New Roman"/>
              </a:rPr>
              <a:t>which</a:t>
            </a:r>
            <a:r>
              <a:rPr sz="2222" dirty="0">
                <a:solidFill>
                  <a:srgbClr val="000000"/>
                </a:solidFill>
                <a:latin typeface="Times New Roman"/>
                <a:cs typeface="Times New Roman"/>
              </a:rPr>
              <a:t>	</a:t>
            </a:r>
            <a:r>
              <a:rPr sz="2222" spc="-9" dirty="0">
                <a:solidFill>
                  <a:srgbClr val="000000"/>
                </a:solidFill>
                <a:latin typeface="Times New Roman"/>
                <a:cs typeface="Times New Roman"/>
              </a:rPr>
              <a:t>occurs</a:t>
            </a:r>
            <a:r>
              <a:rPr sz="2222" dirty="0">
                <a:solidFill>
                  <a:srgbClr val="000000"/>
                </a:solidFill>
                <a:latin typeface="Times New Roman"/>
                <a:cs typeface="Times New Roman"/>
              </a:rPr>
              <a:t>	</a:t>
            </a:r>
            <a:r>
              <a:rPr sz="2222" spc="-18" dirty="0">
                <a:solidFill>
                  <a:srgbClr val="000000"/>
                </a:solidFill>
                <a:latin typeface="Times New Roman"/>
                <a:cs typeface="Times New Roman"/>
              </a:rPr>
              <a:t>once</a:t>
            </a:r>
            <a:r>
              <a:rPr sz="2222" dirty="0">
                <a:solidFill>
                  <a:srgbClr val="000000"/>
                </a:solidFill>
                <a:latin typeface="Times New Roman"/>
                <a:cs typeface="Times New Roman"/>
              </a:rPr>
              <a:t>	</a:t>
            </a:r>
            <a:r>
              <a:rPr sz="2222" spc="-23" dirty="0">
                <a:solidFill>
                  <a:srgbClr val="000000"/>
                </a:solidFill>
                <a:latin typeface="Times New Roman"/>
                <a:cs typeface="Times New Roman"/>
              </a:rPr>
              <a:t>or</a:t>
            </a:r>
            <a:r>
              <a:rPr sz="2222" dirty="0">
                <a:solidFill>
                  <a:srgbClr val="000000"/>
                </a:solidFill>
                <a:latin typeface="Times New Roman"/>
                <a:cs typeface="Times New Roman"/>
              </a:rPr>
              <a:t>	</a:t>
            </a:r>
            <a:r>
              <a:rPr sz="2222" spc="-18" dirty="0">
                <a:solidFill>
                  <a:srgbClr val="000000"/>
                </a:solidFill>
                <a:latin typeface="Times New Roman"/>
                <a:cs typeface="Times New Roman"/>
              </a:rPr>
              <a:t>more </a:t>
            </a:r>
            <a:r>
              <a:rPr sz="2222" dirty="0">
                <a:solidFill>
                  <a:srgbClr val="000000"/>
                </a:solidFill>
                <a:latin typeface="Times New Roman"/>
                <a:cs typeface="Times New Roman"/>
              </a:rPr>
              <a:t>times</a:t>
            </a:r>
            <a:r>
              <a:rPr sz="2222" spc="-32" dirty="0">
                <a:solidFill>
                  <a:srgbClr val="000000"/>
                </a:solidFill>
                <a:latin typeface="Times New Roman"/>
                <a:cs typeface="Times New Roman"/>
              </a:rPr>
              <a:t> </a:t>
            </a:r>
            <a:r>
              <a:rPr sz="2222" dirty="0">
                <a:solidFill>
                  <a:srgbClr val="000000"/>
                </a:solidFill>
                <a:latin typeface="Times New Roman"/>
                <a:cs typeface="Times New Roman"/>
              </a:rPr>
              <a:t>in</a:t>
            </a:r>
            <a:r>
              <a:rPr sz="2222" spc="-9" dirty="0">
                <a:solidFill>
                  <a:srgbClr val="000000"/>
                </a:solidFill>
                <a:latin typeface="Times New Roman"/>
                <a:cs typeface="Times New Roman"/>
              </a:rPr>
              <a:t> </a:t>
            </a:r>
            <a:r>
              <a:rPr sz="2222" dirty="0">
                <a:solidFill>
                  <a:srgbClr val="000000"/>
                </a:solidFill>
                <a:latin typeface="Times New Roman"/>
                <a:cs typeface="Times New Roman"/>
              </a:rPr>
              <a:t>the</a:t>
            </a:r>
            <a:r>
              <a:rPr sz="2222" spc="5" dirty="0">
                <a:solidFill>
                  <a:srgbClr val="000000"/>
                </a:solidFill>
                <a:latin typeface="Times New Roman"/>
                <a:cs typeface="Times New Roman"/>
              </a:rPr>
              <a:t> </a:t>
            </a:r>
            <a:r>
              <a:rPr sz="2222" dirty="0">
                <a:solidFill>
                  <a:srgbClr val="000000"/>
                </a:solidFill>
                <a:latin typeface="Times New Roman"/>
                <a:cs typeface="Times New Roman"/>
              </a:rPr>
              <a:t>estimated</a:t>
            </a:r>
            <a:r>
              <a:rPr sz="2222" spc="-32" dirty="0">
                <a:solidFill>
                  <a:srgbClr val="000000"/>
                </a:solidFill>
                <a:latin typeface="Times New Roman"/>
                <a:cs typeface="Times New Roman"/>
              </a:rPr>
              <a:t> </a:t>
            </a:r>
            <a:r>
              <a:rPr sz="2222" dirty="0">
                <a:solidFill>
                  <a:srgbClr val="000000"/>
                </a:solidFill>
                <a:latin typeface="Times New Roman"/>
                <a:cs typeface="Times New Roman"/>
              </a:rPr>
              <a:t>life</a:t>
            </a:r>
            <a:r>
              <a:rPr sz="2222" spc="5" dirty="0">
                <a:solidFill>
                  <a:srgbClr val="000000"/>
                </a:solidFill>
                <a:latin typeface="Times New Roman"/>
                <a:cs typeface="Times New Roman"/>
              </a:rPr>
              <a:t> </a:t>
            </a:r>
            <a:r>
              <a:rPr sz="2222" dirty="0">
                <a:solidFill>
                  <a:srgbClr val="000000"/>
                </a:solidFill>
                <a:latin typeface="Times New Roman"/>
                <a:cs typeface="Times New Roman"/>
              </a:rPr>
              <a:t>of</a:t>
            </a:r>
            <a:r>
              <a:rPr sz="2222" spc="9" dirty="0">
                <a:solidFill>
                  <a:srgbClr val="000000"/>
                </a:solidFill>
                <a:latin typeface="Times New Roman"/>
                <a:cs typeface="Times New Roman"/>
              </a:rPr>
              <a:t> </a:t>
            </a:r>
            <a:r>
              <a:rPr sz="2222" dirty="0">
                <a:solidFill>
                  <a:srgbClr val="000000"/>
                </a:solidFill>
                <a:latin typeface="Times New Roman"/>
                <a:cs typeface="Times New Roman"/>
              </a:rPr>
              <a:t>the</a:t>
            </a:r>
            <a:r>
              <a:rPr sz="2222" spc="-23" dirty="0">
                <a:solidFill>
                  <a:srgbClr val="000000"/>
                </a:solidFill>
                <a:latin typeface="Times New Roman"/>
                <a:cs typeface="Times New Roman"/>
              </a:rPr>
              <a:t> </a:t>
            </a:r>
            <a:r>
              <a:rPr sz="2222" spc="-9" dirty="0">
                <a:solidFill>
                  <a:srgbClr val="000000"/>
                </a:solidFill>
                <a:latin typeface="Times New Roman"/>
                <a:cs typeface="Times New Roman"/>
              </a:rPr>
              <a:t>project.</a:t>
            </a:r>
            <a:endParaRPr sz="2222">
              <a:latin typeface="Times New Roman"/>
              <a:cs typeface="Times New Roman"/>
            </a:endParaRPr>
          </a:p>
        </p:txBody>
      </p:sp>
      <p:grpSp>
        <p:nvGrpSpPr>
          <p:cNvPr id="3" name="object 3"/>
          <p:cNvGrpSpPr/>
          <p:nvPr/>
        </p:nvGrpSpPr>
        <p:grpSpPr>
          <a:xfrm>
            <a:off x="1247608" y="3423127"/>
            <a:ext cx="9696210" cy="2731108"/>
            <a:chOff x="0" y="3774948"/>
            <a:chExt cx="10692765" cy="3011805"/>
          </a:xfrm>
        </p:grpSpPr>
        <p:sp>
          <p:nvSpPr>
            <p:cNvPr id="4" name="object 4"/>
            <p:cNvSpPr/>
            <p:nvPr/>
          </p:nvSpPr>
          <p:spPr>
            <a:xfrm>
              <a:off x="815339" y="3774948"/>
              <a:ext cx="3442970" cy="5080"/>
            </a:xfrm>
            <a:custGeom>
              <a:avLst/>
              <a:gdLst/>
              <a:ahLst/>
              <a:cxnLst/>
              <a:rect l="l" t="t" r="r" b="b"/>
              <a:pathLst>
                <a:path w="3442970" h="5079">
                  <a:moveTo>
                    <a:pt x="3442716" y="4572"/>
                  </a:moveTo>
                  <a:lnTo>
                    <a:pt x="0" y="4572"/>
                  </a:lnTo>
                  <a:lnTo>
                    <a:pt x="0" y="0"/>
                  </a:lnTo>
                  <a:lnTo>
                    <a:pt x="3442716" y="0"/>
                  </a:lnTo>
                  <a:lnTo>
                    <a:pt x="3442716" y="4572"/>
                  </a:lnTo>
                  <a:close/>
                </a:path>
              </a:pathLst>
            </a:custGeom>
            <a:solidFill>
              <a:srgbClr val="FF0000"/>
            </a:solidFill>
          </p:spPr>
          <p:txBody>
            <a:bodyPr wrap="square" lIns="0" tIns="0" rIns="0" bIns="0" rtlCol="0"/>
            <a:lstStyle/>
            <a:p>
              <a:endParaRPr sz="1632"/>
            </a:p>
          </p:txBody>
        </p:sp>
        <p:sp>
          <p:nvSpPr>
            <p:cNvPr id="5" name="object 5"/>
            <p:cNvSpPr/>
            <p:nvPr/>
          </p:nvSpPr>
          <p:spPr>
            <a:xfrm>
              <a:off x="0" y="3779520"/>
              <a:ext cx="10692765" cy="3007360"/>
            </a:xfrm>
            <a:custGeom>
              <a:avLst/>
              <a:gdLst/>
              <a:ahLst/>
              <a:cxnLst/>
              <a:rect l="l" t="t" r="r" b="b"/>
              <a:pathLst>
                <a:path w="10692765" h="3007359">
                  <a:moveTo>
                    <a:pt x="10692384" y="3006852"/>
                  </a:moveTo>
                  <a:lnTo>
                    <a:pt x="0" y="3006852"/>
                  </a:lnTo>
                  <a:lnTo>
                    <a:pt x="0" y="0"/>
                  </a:lnTo>
                  <a:lnTo>
                    <a:pt x="10692384" y="0"/>
                  </a:lnTo>
                  <a:lnTo>
                    <a:pt x="10692384" y="3006852"/>
                  </a:lnTo>
                  <a:close/>
                </a:path>
              </a:pathLst>
            </a:custGeom>
            <a:solidFill>
              <a:srgbClr val="FFFFFF"/>
            </a:solidFill>
          </p:spPr>
          <p:txBody>
            <a:bodyPr wrap="square" lIns="0" tIns="0" rIns="0" bIns="0" rtlCol="0"/>
            <a:lstStyle/>
            <a:p>
              <a:endParaRPr sz="1632"/>
            </a:p>
          </p:txBody>
        </p:sp>
        <p:sp>
          <p:nvSpPr>
            <p:cNvPr id="6" name="object 6"/>
            <p:cNvSpPr/>
            <p:nvPr/>
          </p:nvSpPr>
          <p:spPr>
            <a:xfrm>
              <a:off x="815339" y="3779520"/>
              <a:ext cx="3442970" cy="29209"/>
            </a:xfrm>
            <a:custGeom>
              <a:avLst/>
              <a:gdLst/>
              <a:ahLst/>
              <a:cxnLst/>
              <a:rect l="l" t="t" r="r" b="b"/>
              <a:pathLst>
                <a:path w="3442970" h="29210">
                  <a:moveTo>
                    <a:pt x="3442716" y="28955"/>
                  </a:moveTo>
                  <a:lnTo>
                    <a:pt x="0" y="28955"/>
                  </a:lnTo>
                  <a:lnTo>
                    <a:pt x="0" y="0"/>
                  </a:lnTo>
                  <a:lnTo>
                    <a:pt x="3442716" y="0"/>
                  </a:lnTo>
                  <a:lnTo>
                    <a:pt x="3442716" y="28955"/>
                  </a:lnTo>
                  <a:close/>
                </a:path>
              </a:pathLst>
            </a:custGeom>
            <a:solidFill>
              <a:srgbClr val="FF0000"/>
            </a:solidFill>
          </p:spPr>
          <p:txBody>
            <a:bodyPr wrap="square" lIns="0" tIns="0" rIns="0" bIns="0" rtlCol="0"/>
            <a:lstStyle/>
            <a:p>
              <a:endParaRPr sz="1632"/>
            </a:p>
          </p:txBody>
        </p:sp>
      </p:grpSp>
      <p:sp>
        <p:nvSpPr>
          <p:cNvPr id="7" name="object 7"/>
          <p:cNvSpPr txBox="1"/>
          <p:nvPr/>
        </p:nvSpPr>
        <p:spPr>
          <a:xfrm>
            <a:off x="1975381" y="2974545"/>
            <a:ext cx="8235934" cy="1199599"/>
          </a:xfrm>
          <a:prstGeom prst="rect">
            <a:avLst/>
          </a:prstGeom>
        </p:spPr>
        <p:txBody>
          <a:bodyPr vert="horz" wrap="square" lIns="0" tIns="89828" rIns="0" bIns="0" rtlCol="0">
            <a:spAutoFit/>
          </a:bodyPr>
          <a:lstStyle/>
          <a:p>
            <a:pPr marL="11516">
              <a:spcBef>
                <a:spcPts val="707"/>
              </a:spcBef>
            </a:pPr>
            <a:r>
              <a:rPr sz="2539" b="1" i="1" dirty="0">
                <a:solidFill>
                  <a:srgbClr val="FF0000"/>
                </a:solidFill>
                <a:latin typeface="Times New Roman"/>
                <a:cs typeface="Times New Roman"/>
              </a:rPr>
              <a:t>Standard</a:t>
            </a:r>
            <a:r>
              <a:rPr sz="2539" b="1" i="1" spc="-59" dirty="0">
                <a:solidFill>
                  <a:srgbClr val="FF0000"/>
                </a:solidFill>
                <a:latin typeface="Times New Roman"/>
                <a:cs typeface="Times New Roman"/>
              </a:rPr>
              <a:t> </a:t>
            </a:r>
            <a:r>
              <a:rPr sz="2539" b="1" i="1" dirty="0">
                <a:solidFill>
                  <a:srgbClr val="FF0000"/>
                </a:solidFill>
                <a:latin typeface="Times New Roman"/>
                <a:cs typeface="Times New Roman"/>
              </a:rPr>
              <a:t>Project</a:t>
            </a:r>
            <a:r>
              <a:rPr sz="2539" b="1" i="1" spc="-27" dirty="0">
                <a:solidFill>
                  <a:srgbClr val="FF0000"/>
                </a:solidFill>
                <a:latin typeface="Times New Roman"/>
                <a:cs typeface="Times New Roman"/>
              </a:rPr>
              <a:t> </a:t>
            </a:r>
            <a:r>
              <a:rPr sz="2539" b="1" i="1" spc="-18" dirty="0">
                <a:solidFill>
                  <a:srgbClr val="FF0000"/>
                </a:solidFill>
                <a:latin typeface="Times New Roman"/>
                <a:cs typeface="Times New Roman"/>
              </a:rPr>
              <a:t>Flood</a:t>
            </a:r>
            <a:endParaRPr sz="2539">
              <a:latin typeface="Times New Roman"/>
              <a:cs typeface="Times New Roman"/>
            </a:endParaRPr>
          </a:p>
          <a:p>
            <a:pPr marL="11516" marR="4607">
              <a:lnSpc>
                <a:spcPts val="2403"/>
              </a:lnSpc>
              <a:spcBef>
                <a:spcPts val="848"/>
              </a:spcBef>
              <a:tabLst>
                <a:tab pos="631672" algn="l"/>
                <a:tab pos="1419391" algn="l"/>
                <a:tab pos="2334366" algn="l"/>
                <a:tab pos="2952219" algn="l"/>
                <a:tab pos="4039939" algn="l"/>
                <a:tab pos="4767773" algn="l"/>
                <a:tab pos="5087928" algn="l"/>
                <a:tab pos="5986203" algn="l"/>
                <a:tab pos="6354152" algn="l"/>
                <a:tab pos="7439569" algn="l"/>
              </a:tabLst>
            </a:pPr>
            <a:r>
              <a:rPr sz="2222" spc="-23" dirty="0">
                <a:latin typeface="Times New Roman"/>
                <a:cs typeface="Times New Roman"/>
              </a:rPr>
              <a:t>Any</a:t>
            </a:r>
            <a:r>
              <a:rPr sz="2222" dirty="0">
                <a:latin typeface="Times New Roman"/>
                <a:cs typeface="Times New Roman"/>
              </a:rPr>
              <a:t>	</a:t>
            </a:r>
            <a:r>
              <a:rPr sz="2222" spc="-18" dirty="0">
                <a:latin typeface="Times New Roman"/>
                <a:cs typeface="Times New Roman"/>
              </a:rPr>
              <a:t>Flood</a:t>
            </a:r>
            <a:r>
              <a:rPr sz="2222" dirty="0">
                <a:latin typeface="Times New Roman"/>
                <a:cs typeface="Times New Roman"/>
              </a:rPr>
              <a:t>	</a:t>
            </a:r>
            <a:r>
              <a:rPr sz="2222" spc="-9" dirty="0">
                <a:latin typeface="Times New Roman"/>
                <a:cs typeface="Times New Roman"/>
              </a:rPr>
              <a:t>greater</a:t>
            </a:r>
            <a:r>
              <a:rPr sz="2222" dirty="0">
                <a:latin typeface="Times New Roman"/>
                <a:cs typeface="Times New Roman"/>
              </a:rPr>
              <a:t>	</a:t>
            </a:r>
            <a:r>
              <a:rPr sz="2222" spc="-18" dirty="0">
                <a:latin typeface="Times New Roman"/>
                <a:cs typeface="Times New Roman"/>
              </a:rPr>
              <a:t>than</a:t>
            </a:r>
            <a:r>
              <a:rPr sz="2222" dirty="0">
                <a:latin typeface="Times New Roman"/>
                <a:cs typeface="Times New Roman"/>
              </a:rPr>
              <a:t>	</a:t>
            </a:r>
            <a:r>
              <a:rPr sz="2222" spc="-9" dirty="0">
                <a:latin typeface="Times New Roman"/>
                <a:cs typeface="Times New Roman"/>
              </a:rPr>
              <a:t>ordinary</a:t>
            </a:r>
            <a:r>
              <a:rPr sz="2222" dirty="0">
                <a:latin typeface="Times New Roman"/>
                <a:cs typeface="Times New Roman"/>
              </a:rPr>
              <a:t>	</a:t>
            </a:r>
            <a:r>
              <a:rPr sz="2222" spc="-9" dirty="0">
                <a:latin typeface="Times New Roman"/>
                <a:cs typeface="Times New Roman"/>
              </a:rPr>
              <a:t>flood</a:t>
            </a:r>
            <a:r>
              <a:rPr sz="2222" dirty="0">
                <a:latin typeface="Times New Roman"/>
                <a:cs typeface="Times New Roman"/>
              </a:rPr>
              <a:t>	</a:t>
            </a:r>
            <a:r>
              <a:rPr sz="2222" spc="-23" dirty="0">
                <a:latin typeface="Times New Roman"/>
                <a:cs typeface="Times New Roman"/>
              </a:rPr>
              <a:t>is</a:t>
            </a:r>
            <a:r>
              <a:rPr sz="2222" dirty="0">
                <a:latin typeface="Times New Roman"/>
                <a:cs typeface="Times New Roman"/>
              </a:rPr>
              <a:t>	</a:t>
            </a:r>
            <a:r>
              <a:rPr sz="2222" spc="-9" dirty="0">
                <a:latin typeface="Times New Roman"/>
                <a:cs typeface="Times New Roman"/>
              </a:rPr>
              <a:t>known</a:t>
            </a:r>
            <a:r>
              <a:rPr sz="2222" dirty="0">
                <a:latin typeface="Times New Roman"/>
                <a:cs typeface="Times New Roman"/>
              </a:rPr>
              <a:t>	</a:t>
            </a:r>
            <a:r>
              <a:rPr sz="2222" spc="-23" dirty="0">
                <a:latin typeface="Times New Roman"/>
                <a:cs typeface="Times New Roman"/>
              </a:rPr>
              <a:t>as</a:t>
            </a:r>
            <a:r>
              <a:rPr sz="2222" dirty="0">
                <a:latin typeface="Times New Roman"/>
                <a:cs typeface="Times New Roman"/>
              </a:rPr>
              <a:t>	</a:t>
            </a:r>
            <a:r>
              <a:rPr sz="2222" spc="-9" dirty="0">
                <a:latin typeface="Times New Roman"/>
                <a:cs typeface="Times New Roman"/>
              </a:rPr>
              <a:t>standard</a:t>
            </a:r>
            <a:r>
              <a:rPr sz="2222" dirty="0">
                <a:latin typeface="Times New Roman"/>
                <a:cs typeface="Times New Roman"/>
              </a:rPr>
              <a:t>	</a:t>
            </a:r>
            <a:r>
              <a:rPr sz="2222" spc="-9" dirty="0">
                <a:latin typeface="Times New Roman"/>
                <a:cs typeface="Times New Roman"/>
              </a:rPr>
              <a:t>project flood.</a:t>
            </a:r>
            <a:endParaRPr sz="2222">
              <a:latin typeface="Times New Roman"/>
              <a:cs typeface="Times New Roman"/>
            </a:endParaRPr>
          </a:p>
        </p:txBody>
      </p:sp>
      <p:sp>
        <p:nvSpPr>
          <p:cNvPr id="12" name="object 12"/>
          <p:cNvSpPr txBox="1"/>
          <p:nvPr/>
        </p:nvSpPr>
        <p:spPr>
          <a:xfrm>
            <a:off x="10065473" y="5838333"/>
            <a:ext cx="146834" cy="128433"/>
          </a:xfrm>
          <a:prstGeom prst="rect">
            <a:avLst/>
          </a:prstGeom>
        </p:spPr>
        <p:txBody>
          <a:bodyPr vert="horz" wrap="square" lIns="0" tIns="0" rIns="0" bIns="0" rtlCol="0">
            <a:spAutoFit/>
          </a:bodyPr>
          <a:lstStyle/>
          <a:p>
            <a:pPr marL="11516">
              <a:lnSpc>
                <a:spcPts val="997"/>
              </a:lnSpc>
            </a:pPr>
            <a:r>
              <a:rPr sz="952" spc="-23" dirty="0">
                <a:solidFill>
                  <a:srgbClr val="898989"/>
                </a:solidFill>
                <a:latin typeface="Carlito"/>
                <a:cs typeface="Carlito"/>
              </a:rPr>
              <a:t>20</a:t>
            </a:r>
            <a:endParaRPr sz="952">
              <a:latin typeface="Carlito"/>
              <a:cs typeface="Carlito"/>
            </a:endParaRPr>
          </a:p>
        </p:txBody>
      </p:sp>
      <p:sp>
        <p:nvSpPr>
          <p:cNvPr id="8" name="object 8"/>
          <p:cNvSpPr txBox="1"/>
          <p:nvPr/>
        </p:nvSpPr>
        <p:spPr>
          <a:xfrm>
            <a:off x="6739535" y="4528699"/>
            <a:ext cx="560272" cy="307777"/>
          </a:xfrm>
          <a:prstGeom prst="rect">
            <a:avLst/>
          </a:prstGeom>
          <a:solidFill>
            <a:srgbClr val="FFFF00"/>
          </a:solidFill>
        </p:spPr>
        <p:txBody>
          <a:bodyPr vert="horz" wrap="square" lIns="0" tIns="0" rIns="0" bIns="0" rtlCol="0">
            <a:spAutoFit/>
          </a:bodyPr>
          <a:lstStyle/>
          <a:p>
            <a:pPr>
              <a:lnSpc>
                <a:spcPts val="2426"/>
              </a:lnSpc>
            </a:pPr>
            <a:r>
              <a:rPr sz="2222" spc="-18" dirty="0">
                <a:latin typeface="Times New Roman"/>
                <a:cs typeface="Times New Roman"/>
              </a:rPr>
              <a:t>most</a:t>
            </a:r>
            <a:endParaRPr sz="2222">
              <a:latin typeface="Times New Roman"/>
              <a:cs typeface="Times New Roman"/>
            </a:endParaRPr>
          </a:p>
        </p:txBody>
      </p:sp>
      <p:sp>
        <p:nvSpPr>
          <p:cNvPr id="9" name="object 9"/>
          <p:cNvSpPr txBox="1"/>
          <p:nvPr/>
        </p:nvSpPr>
        <p:spPr>
          <a:xfrm>
            <a:off x="7469211" y="4528699"/>
            <a:ext cx="734745" cy="307777"/>
          </a:xfrm>
          <a:prstGeom prst="rect">
            <a:avLst/>
          </a:prstGeom>
          <a:solidFill>
            <a:srgbClr val="FFFF00"/>
          </a:solidFill>
        </p:spPr>
        <p:txBody>
          <a:bodyPr vert="horz" wrap="square" lIns="0" tIns="0" rIns="0" bIns="0" rtlCol="0">
            <a:spAutoFit/>
          </a:bodyPr>
          <a:lstStyle/>
          <a:p>
            <a:pPr>
              <a:lnSpc>
                <a:spcPts val="2426"/>
              </a:lnSpc>
            </a:pPr>
            <a:r>
              <a:rPr sz="2222" spc="-9" dirty="0">
                <a:latin typeface="Times New Roman"/>
                <a:cs typeface="Times New Roman"/>
              </a:rPr>
              <a:t>severe</a:t>
            </a:r>
            <a:endParaRPr sz="2222">
              <a:latin typeface="Times New Roman"/>
              <a:cs typeface="Times New Roman"/>
            </a:endParaRPr>
          </a:p>
        </p:txBody>
      </p:sp>
      <p:sp>
        <p:nvSpPr>
          <p:cNvPr id="10" name="object 10"/>
          <p:cNvSpPr txBox="1"/>
          <p:nvPr/>
        </p:nvSpPr>
        <p:spPr>
          <a:xfrm>
            <a:off x="1975475" y="4485377"/>
            <a:ext cx="8237661" cy="354745"/>
          </a:xfrm>
          <a:prstGeom prst="rect">
            <a:avLst/>
          </a:prstGeom>
        </p:spPr>
        <p:txBody>
          <a:bodyPr vert="horz" wrap="square" lIns="0" tIns="12668" rIns="0" bIns="0" rtlCol="0">
            <a:spAutoFit/>
          </a:bodyPr>
          <a:lstStyle/>
          <a:p>
            <a:pPr marL="11516">
              <a:spcBef>
                <a:spcPts val="100"/>
              </a:spcBef>
              <a:tabLst>
                <a:tab pos="631672" algn="l"/>
                <a:tab pos="1472942" algn="l"/>
                <a:tab pos="2297514" algn="l"/>
                <a:tab pos="2697132" algn="l"/>
                <a:tab pos="3507307" algn="l"/>
                <a:tab pos="4238020" algn="l"/>
                <a:tab pos="6397338" algn="l"/>
                <a:tab pos="7986596" algn="l"/>
              </a:tabLst>
            </a:pPr>
            <a:r>
              <a:rPr sz="2222" spc="-23" dirty="0">
                <a:latin typeface="Times New Roman"/>
                <a:cs typeface="Times New Roman"/>
              </a:rPr>
              <a:t>The</a:t>
            </a:r>
            <a:r>
              <a:rPr sz="2222" dirty="0">
                <a:latin typeface="Times New Roman"/>
                <a:cs typeface="Times New Roman"/>
              </a:rPr>
              <a:t>	</a:t>
            </a:r>
            <a:r>
              <a:rPr sz="2222" spc="-18" dirty="0">
                <a:latin typeface="Times New Roman"/>
                <a:cs typeface="Times New Roman"/>
              </a:rPr>
              <a:t>Flood</a:t>
            </a:r>
            <a:r>
              <a:rPr sz="2222" dirty="0">
                <a:latin typeface="Times New Roman"/>
                <a:cs typeface="Times New Roman"/>
              </a:rPr>
              <a:t>	</a:t>
            </a:r>
            <a:r>
              <a:rPr sz="2222" spc="-9" dirty="0">
                <a:latin typeface="Times New Roman"/>
                <a:cs typeface="Times New Roman"/>
              </a:rPr>
              <a:t>likely</a:t>
            </a:r>
            <a:r>
              <a:rPr sz="2222" dirty="0">
                <a:latin typeface="Times New Roman"/>
                <a:cs typeface="Times New Roman"/>
              </a:rPr>
              <a:t>	</a:t>
            </a:r>
            <a:r>
              <a:rPr sz="2222" spc="-23" dirty="0">
                <a:latin typeface="Times New Roman"/>
                <a:cs typeface="Times New Roman"/>
              </a:rPr>
              <a:t>to</a:t>
            </a:r>
            <a:r>
              <a:rPr sz="2222" dirty="0">
                <a:latin typeface="Times New Roman"/>
                <a:cs typeface="Times New Roman"/>
              </a:rPr>
              <a:t>	</a:t>
            </a:r>
            <a:r>
              <a:rPr sz="2222" spc="-9" dirty="0">
                <a:latin typeface="Times New Roman"/>
                <a:cs typeface="Times New Roman"/>
              </a:rPr>
              <a:t>occur</a:t>
            </a:r>
            <a:r>
              <a:rPr sz="2222" dirty="0">
                <a:latin typeface="Times New Roman"/>
                <a:cs typeface="Times New Roman"/>
              </a:rPr>
              <a:t>	</a:t>
            </a:r>
            <a:r>
              <a:rPr sz="2222" spc="-18" dirty="0">
                <a:latin typeface="Times New Roman"/>
                <a:cs typeface="Times New Roman"/>
              </a:rPr>
              <a:t>from</a:t>
            </a:r>
            <a:r>
              <a:rPr sz="2222" dirty="0">
                <a:latin typeface="Times New Roman"/>
                <a:cs typeface="Times New Roman"/>
              </a:rPr>
              <a:t>	</a:t>
            </a:r>
            <a:r>
              <a:rPr sz="2222" spc="-23" dirty="0">
                <a:latin typeface="Times New Roman"/>
                <a:cs typeface="Times New Roman"/>
              </a:rPr>
              <a:t>the</a:t>
            </a:r>
            <a:r>
              <a:rPr sz="2222" dirty="0">
                <a:latin typeface="Times New Roman"/>
                <a:cs typeface="Times New Roman"/>
              </a:rPr>
              <a:t>	</a:t>
            </a:r>
            <a:r>
              <a:rPr sz="2222" spc="-9" dirty="0">
                <a:latin typeface="Times New Roman"/>
                <a:cs typeface="Times New Roman"/>
              </a:rPr>
              <a:t>combination</a:t>
            </a:r>
            <a:r>
              <a:rPr sz="2222" dirty="0">
                <a:latin typeface="Times New Roman"/>
                <a:cs typeface="Times New Roman"/>
              </a:rPr>
              <a:t>	</a:t>
            </a:r>
            <a:r>
              <a:rPr sz="2222" spc="-23" dirty="0">
                <a:latin typeface="Times New Roman"/>
                <a:cs typeface="Times New Roman"/>
              </a:rPr>
              <a:t>of</a:t>
            </a:r>
            <a:endParaRPr sz="2222">
              <a:latin typeface="Times New Roman"/>
              <a:cs typeface="Times New Roman"/>
            </a:endParaRPr>
          </a:p>
        </p:txBody>
      </p:sp>
      <p:sp>
        <p:nvSpPr>
          <p:cNvPr id="11" name="object 11"/>
          <p:cNvSpPr txBox="1"/>
          <p:nvPr/>
        </p:nvSpPr>
        <p:spPr>
          <a:xfrm>
            <a:off x="1975475" y="4825480"/>
            <a:ext cx="8237661" cy="760035"/>
          </a:xfrm>
          <a:prstGeom prst="rect">
            <a:avLst/>
          </a:prstGeom>
        </p:spPr>
        <p:txBody>
          <a:bodyPr vert="horz" wrap="square" lIns="0" tIns="10941" rIns="0" bIns="0" rtlCol="0">
            <a:spAutoFit/>
          </a:bodyPr>
          <a:lstStyle/>
          <a:p>
            <a:pPr marL="11516" marR="4607">
              <a:lnSpc>
                <a:spcPct val="114300"/>
              </a:lnSpc>
              <a:spcBef>
                <a:spcPts val="86"/>
              </a:spcBef>
            </a:pPr>
            <a:r>
              <a:rPr sz="2222" dirty="0">
                <a:latin typeface="Times New Roman"/>
                <a:cs typeface="Times New Roman"/>
              </a:rPr>
              <a:t>meteorological</a:t>
            </a:r>
            <a:r>
              <a:rPr sz="2222" spc="308" dirty="0">
                <a:latin typeface="Times New Roman"/>
                <a:cs typeface="Times New Roman"/>
              </a:rPr>
              <a:t> </a:t>
            </a:r>
            <a:r>
              <a:rPr sz="2222" dirty="0">
                <a:latin typeface="Times New Roman"/>
                <a:cs typeface="Times New Roman"/>
              </a:rPr>
              <a:t>and</a:t>
            </a:r>
            <a:r>
              <a:rPr sz="2222" spc="317" dirty="0">
                <a:latin typeface="Times New Roman"/>
                <a:cs typeface="Times New Roman"/>
              </a:rPr>
              <a:t> </a:t>
            </a:r>
            <a:r>
              <a:rPr sz="2222" dirty="0">
                <a:latin typeface="Times New Roman"/>
                <a:cs typeface="Times New Roman"/>
              </a:rPr>
              <a:t>hydrological</a:t>
            </a:r>
            <a:r>
              <a:rPr sz="2222" spc="317" dirty="0">
                <a:latin typeface="Times New Roman"/>
                <a:cs typeface="Times New Roman"/>
              </a:rPr>
              <a:t> </a:t>
            </a:r>
            <a:r>
              <a:rPr sz="2222" dirty="0">
                <a:latin typeface="Times New Roman"/>
                <a:cs typeface="Times New Roman"/>
              </a:rPr>
              <a:t>condition</a:t>
            </a:r>
            <a:r>
              <a:rPr sz="2222" spc="317" dirty="0">
                <a:latin typeface="Times New Roman"/>
                <a:cs typeface="Times New Roman"/>
              </a:rPr>
              <a:t> </a:t>
            </a:r>
            <a:r>
              <a:rPr sz="2222" dirty="0">
                <a:latin typeface="Times New Roman"/>
                <a:cs typeface="Times New Roman"/>
              </a:rPr>
              <a:t>but</a:t>
            </a:r>
            <a:r>
              <a:rPr sz="2222" spc="317" dirty="0">
                <a:latin typeface="Times New Roman"/>
                <a:cs typeface="Times New Roman"/>
              </a:rPr>
              <a:t> </a:t>
            </a:r>
            <a:r>
              <a:rPr sz="2222" dirty="0">
                <a:latin typeface="Times New Roman"/>
                <a:cs typeface="Times New Roman"/>
              </a:rPr>
              <a:t>excluding</a:t>
            </a:r>
            <a:r>
              <a:rPr sz="2222" spc="313" dirty="0">
                <a:latin typeface="Times New Roman"/>
                <a:cs typeface="Times New Roman"/>
              </a:rPr>
              <a:t> </a:t>
            </a:r>
            <a:r>
              <a:rPr sz="2222" dirty="0">
                <a:latin typeface="Times New Roman"/>
                <a:cs typeface="Times New Roman"/>
              </a:rPr>
              <a:t>extreme</a:t>
            </a:r>
            <a:r>
              <a:rPr sz="2222" spc="308" dirty="0">
                <a:latin typeface="Times New Roman"/>
                <a:cs typeface="Times New Roman"/>
              </a:rPr>
              <a:t> </a:t>
            </a:r>
            <a:r>
              <a:rPr sz="2222" spc="-18" dirty="0">
                <a:latin typeface="Times New Roman"/>
                <a:cs typeface="Times New Roman"/>
              </a:rPr>
              <a:t>rare </a:t>
            </a:r>
            <a:r>
              <a:rPr sz="2222" dirty="0">
                <a:latin typeface="Times New Roman"/>
                <a:cs typeface="Times New Roman"/>
              </a:rPr>
              <a:t>combination</a:t>
            </a:r>
            <a:r>
              <a:rPr sz="2222" spc="-73" dirty="0">
                <a:latin typeface="Times New Roman"/>
                <a:cs typeface="Times New Roman"/>
              </a:rPr>
              <a:t> </a:t>
            </a:r>
            <a:r>
              <a:rPr sz="2222" dirty="0">
                <a:latin typeface="Times New Roman"/>
                <a:cs typeface="Times New Roman"/>
              </a:rPr>
              <a:t>is</a:t>
            </a:r>
            <a:r>
              <a:rPr sz="2222" spc="9" dirty="0">
                <a:latin typeface="Times New Roman"/>
                <a:cs typeface="Times New Roman"/>
              </a:rPr>
              <a:t> </a:t>
            </a:r>
            <a:r>
              <a:rPr sz="2222" dirty="0">
                <a:latin typeface="Times New Roman"/>
                <a:cs typeface="Times New Roman"/>
              </a:rPr>
              <a:t>called</a:t>
            </a:r>
            <a:r>
              <a:rPr sz="2222" spc="-18" dirty="0">
                <a:latin typeface="Times New Roman"/>
                <a:cs typeface="Times New Roman"/>
              </a:rPr>
              <a:t> </a:t>
            </a:r>
            <a:r>
              <a:rPr sz="2222" dirty="0">
                <a:latin typeface="Times New Roman"/>
                <a:cs typeface="Times New Roman"/>
              </a:rPr>
              <a:t>standard</a:t>
            </a:r>
            <a:r>
              <a:rPr sz="2222" spc="-14" dirty="0">
                <a:latin typeface="Times New Roman"/>
                <a:cs typeface="Times New Roman"/>
              </a:rPr>
              <a:t> </a:t>
            </a:r>
            <a:r>
              <a:rPr sz="2222" dirty="0">
                <a:latin typeface="Times New Roman"/>
                <a:cs typeface="Times New Roman"/>
              </a:rPr>
              <a:t>project</a:t>
            </a:r>
            <a:r>
              <a:rPr sz="2222" spc="-32" dirty="0">
                <a:latin typeface="Times New Roman"/>
                <a:cs typeface="Times New Roman"/>
              </a:rPr>
              <a:t> </a:t>
            </a:r>
            <a:r>
              <a:rPr sz="2222" dirty="0">
                <a:latin typeface="Times New Roman"/>
                <a:cs typeface="Times New Roman"/>
              </a:rPr>
              <a:t>flood</a:t>
            </a:r>
            <a:r>
              <a:rPr sz="2222" spc="-18" dirty="0">
                <a:latin typeface="Times New Roman"/>
                <a:cs typeface="Times New Roman"/>
              </a:rPr>
              <a:t> </a:t>
            </a:r>
            <a:r>
              <a:rPr sz="2222" dirty="0">
                <a:latin typeface="Times New Roman"/>
                <a:cs typeface="Times New Roman"/>
              </a:rPr>
              <a:t>or</a:t>
            </a:r>
            <a:r>
              <a:rPr sz="2222" spc="9" dirty="0">
                <a:latin typeface="Times New Roman"/>
                <a:cs typeface="Times New Roman"/>
              </a:rPr>
              <a:t> </a:t>
            </a:r>
            <a:r>
              <a:rPr sz="2222" spc="-18" dirty="0">
                <a:latin typeface="Times New Roman"/>
                <a:cs typeface="Times New Roman"/>
              </a:rPr>
              <a:t>SPF.</a:t>
            </a:r>
            <a:endParaRPr sz="2222">
              <a:latin typeface="Times New Roman"/>
              <a:cs typeface="Times New Roman"/>
            </a:endParaRPr>
          </a:p>
        </p:txBody>
      </p:sp>
      <p:sp>
        <p:nvSpPr>
          <p:cNvPr id="13" name="Slide Number Placeholder 12">
            <a:extLst>
              <a:ext uri="{FF2B5EF4-FFF2-40B4-BE49-F238E27FC236}">
                <a16:creationId xmlns:a16="http://schemas.microsoft.com/office/drawing/2014/main" id="{094D1906-A2A1-1A2D-AEB2-6C1876E69018}"/>
              </a:ext>
            </a:extLst>
          </p:cNvPr>
          <p:cNvSpPr>
            <a:spLocks noGrp="1"/>
          </p:cNvSpPr>
          <p:nvPr>
            <p:ph type="sldNum" sz="quarter" idx="12"/>
          </p:nvPr>
        </p:nvSpPr>
        <p:spPr/>
        <p:txBody>
          <a:bodyPr/>
          <a:lstStyle/>
          <a:p>
            <a:fld id="{34216374-E7D6-4C74-ADA3-2C9987A1DEB2}" type="slidenum">
              <a:rPr lang="en-US" smtClean="0"/>
              <a:t>96</a:t>
            </a:fld>
            <a:endParaRPr lang="en-US"/>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a:spLocks noGrp="1"/>
          </p:cNvSpPr>
          <p:nvPr>
            <p:ph type="sldNum" sz="quarter" idx="7"/>
          </p:nvPr>
        </p:nvSpPr>
        <p:spPr>
          <a:xfrm>
            <a:off x="9655592" y="6438383"/>
            <a:ext cx="269270" cy="161616"/>
          </a:xfrm>
          <a:prstGeom prst="rect">
            <a:avLst/>
          </a:prstGeom>
        </p:spPr>
        <p:txBody>
          <a:bodyPr vert="horz" wrap="square" lIns="0" tIns="0" rIns="0" bIns="0" rtlCol="0">
            <a:spAutoFit/>
          </a:bodyPr>
          <a:lstStyle>
            <a:defPPr>
              <a:defRPr kern="0"/>
            </a:defPPr>
            <a:lvl1pPr>
              <a:defRPr sz="1050" b="0" i="0">
                <a:solidFill>
                  <a:srgbClr val="898989"/>
                </a:solidFill>
                <a:latin typeface="Carlito"/>
                <a:cs typeface="Carlito"/>
              </a:defRPr>
            </a:lvl1pPr>
          </a:lstStyle>
          <a:p>
            <a:pPr marL="149860">
              <a:lnSpc>
                <a:spcPts val="1115"/>
              </a:lnSpc>
            </a:pPr>
            <a:fld id="{81D60167-4931-47E6-BA6A-407CBD079E47}" type="slidenum">
              <a:rPr lang="en-US" spc="-50" smtClean="0"/>
              <a:pPr marL="149860">
                <a:lnSpc>
                  <a:spcPts val="1115"/>
                </a:lnSpc>
              </a:pPr>
              <a:t>97</a:t>
            </a:fld>
            <a:endParaRPr spc="-23" dirty="0"/>
          </a:p>
        </p:txBody>
      </p:sp>
      <p:sp>
        <p:nvSpPr>
          <p:cNvPr id="2" name="object 2"/>
          <p:cNvSpPr txBox="1">
            <a:spLocks noGrp="1"/>
          </p:cNvSpPr>
          <p:nvPr>
            <p:ph type="title"/>
          </p:nvPr>
        </p:nvSpPr>
        <p:spPr>
          <a:xfrm>
            <a:off x="1975381" y="587402"/>
            <a:ext cx="3557983" cy="1366427"/>
          </a:xfrm>
          <a:prstGeom prst="rect">
            <a:avLst/>
          </a:prstGeom>
        </p:spPr>
        <p:txBody>
          <a:bodyPr vert="horz" wrap="square" lIns="0" tIns="12092" rIns="0" bIns="0" rtlCol="0" anchor="ctr">
            <a:spAutoFit/>
          </a:bodyPr>
          <a:lstStyle/>
          <a:p>
            <a:pPr marL="11516">
              <a:lnSpc>
                <a:spcPct val="100000"/>
              </a:lnSpc>
              <a:spcBef>
                <a:spcPts val="95"/>
              </a:spcBef>
            </a:pPr>
            <a:r>
              <a:rPr dirty="0"/>
              <a:t>Maximum</a:t>
            </a:r>
            <a:r>
              <a:rPr spc="-45" dirty="0"/>
              <a:t> </a:t>
            </a:r>
            <a:r>
              <a:rPr dirty="0"/>
              <a:t>Probable</a:t>
            </a:r>
            <a:r>
              <a:rPr spc="-14" dirty="0"/>
              <a:t> </a:t>
            </a:r>
            <a:r>
              <a:rPr spc="-9" dirty="0"/>
              <a:t>Flood</a:t>
            </a:r>
          </a:p>
        </p:txBody>
      </p:sp>
      <p:sp>
        <p:nvSpPr>
          <p:cNvPr id="3" name="object 3"/>
          <p:cNvSpPr txBox="1"/>
          <p:nvPr/>
        </p:nvSpPr>
        <p:spPr>
          <a:xfrm>
            <a:off x="1975475" y="1761566"/>
            <a:ext cx="8238237" cy="2763981"/>
          </a:xfrm>
          <a:prstGeom prst="rect">
            <a:avLst/>
          </a:prstGeom>
        </p:spPr>
        <p:txBody>
          <a:bodyPr vert="horz" wrap="square" lIns="0" tIns="10941" rIns="0" bIns="0" rtlCol="0">
            <a:spAutoFit/>
          </a:bodyPr>
          <a:lstStyle/>
          <a:p>
            <a:pPr marL="11516" marR="4607" algn="just">
              <a:lnSpc>
                <a:spcPct val="114300"/>
              </a:lnSpc>
              <a:spcBef>
                <a:spcPts val="86"/>
              </a:spcBef>
            </a:pPr>
            <a:r>
              <a:rPr sz="2222" dirty="0">
                <a:latin typeface="Times New Roman"/>
                <a:cs typeface="Times New Roman"/>
              </a:rPr>
              <a:t>The</a:t>
            </a:r>
            <a:r>
              <a:rPr sz="2222" spc="14" dirty="0">
                <a:latin typeface="Times New Roman"/>
                <a:cs typeface="Times New Roman"/>
              </a:rPr>
              <a:t>  </a:t>
            </a:r>
            <a:r>
              <a:rPr sz="2222" dirty="0">
                <a:latin typeface="Times New Roman"/>
                <a:cs typeface="Times New Roman"/>
              </a:rPr>
              <a:t>maximum</a:t>
            </a:r>
            <a:r>
              <a:rPr sz="2222" spc="32" dirty="0">
                <a:latin typeface="Times New Roman"/>
                <a:cs typeface="Times New Roman"/>
              </a:rPr>
              <a:t>  </a:t>
            </a:r>
            <a:r>
              <a:rPr sz="2222" dirty="0">
                <a:latin typeface="Times New Roman"/>
                <a:cs typeface="Times New Roman"/>
              </a:rPr>
              <a:t>probable</a:t>
            </a:r>
            <a:r>
              <a:rPr sz="2222" spc="32" dirty="0">
                <a:latin typeface="Times New Roman"/>
                <a:cs typeface="Times New Roman"/>
              </a:rPr>
              <a:t>  </a:t>
            </a:r>
            <a:r>
              <a:rPr sz="2222" dirty="0">
                <a:latin typeface="Times New Roman"/>
                <a:cs typeface="Times New Roman"/>
              </a:rPr>
              <a:t>flood</a:t>
            </a:r>
            <a:r>
              <a:rPr sz="2222" spc="41" dirty="0">
                <a:latin typeface="Times New Roman"/>
                <a:cs typeface="Times New Roman"/>
              </a:rPr>
              <a:t>  </a:t>
            </a:r>
            <a:r>
              <a:rPr sz="2222" dirty="0">
                <a:latin typeface="Times New Roman"/>
                <a:cs typeface="Times New Roman"/>
              </a:rPr>
              <a:t>is</a:t>
            </a:r>
            <a:r>
              <a:rPr sz="2222" spc="18" dirty="0">
                <a:latin typeface="Times New Roman"/>
                <a:cs typeface="Times New Roman"/>
              </a:rPr>
              <a:t>  </a:t>
            </a:r>
            <a:r>
              <a:rPr sz="2222" dirty="0">
                <a:latin typeface="Times New Roman"/>
                <a:cs typeface="Times New Roman"/>
              </a:rPr>
              <a:t>defined</a:t>
            </a:r>
            <a:r>
              <a:rPr sz="2222" spc="27" dirty="0">
                <a:latin typeface="Times New Roman"/>
                <a:cs typeface="Times New Roman"/>
              </a:rPr>
              <a:t>  </a:t>
            </a:r>
            <a:r>
              <a:rPr sz="2222" dirty="0">
                <a:latin typeface="Times New Roman"/>
                <a:cs typeface="Times New Roman"/>
              </a:rPr>
              <a:t>as</a:t>
            </a:r>
            <a:r>
              <a:rPr sz="2222" spc="32" dirty="0">
                <a:latin typeface="Times New Roman"/>
                <a:cs typeface="Times New Roman"/>
              </a:rPr>
              <a:t>  </a:t>
            </a:r>
            <a:r>
              <a:rPr sz="2222" dirty="0">
                <a:latin typeface="Times New Roman"/>
                <a:cs typeface="Times New Roman"/>
              </a:rPr>
              <a:t>the</a:t>
            </a:r>
            <a:r>
              <a:rPr sz="2222" spc="32" dirty="0">
                <a:latin typeface="Times New Roman"/>
                <a:cs typeface="Times New Roman"/>
              </a:rPr>
              <a:t>  </a:t>
            </a:r>
            <a:r>
              <a:rPr sz="2222" dirty="0">
                <a:latin typeface="Times New Roman"/>
                <a:cs typeface="Times New Roman"/>
              </a:rPr>
              <a:t>flood</a:t>
            </a:r>
            <a:r>
              <a:rPr sz="2222" spc="41" dirty="0">
                <a:latin typeface="Times New Roman"/>
                <a:cs typeface="Times New Roman"/>
              </a:rPr>
              <a:t>  </a:t>
            </a:r>
            <a:r>
              <a:rPr sz="2222" dirty="0">
                <a:latin typeface="Times New Roman"/>
                <a:cs typeface="Times New Roman"/>
              </a:rPr>
              <a:t>that</a:t>
            </a:r>
            <a:r>
              <a:rPr sz="2222" spc="18" dirty="0">
                <a:latin typeface="Times New Roman"/>
                <a:cs typeface="Times New Roman"/>
              </a:rPr>
              <a:t>  </a:t>
            </a:r>
            <a:r>
              <a:rPr sz="2222" dirty="0">
                <a:latin typeface="Times New Roman"/>
                <a:cs typeface="Times New Roman"/>
              </a:rPr>
              <a:t>may</a:t>
            </a:r>
            <a:r>
              <a:rPr sz="2222" spc="27" dirty="0">
                <a:latin typeface="Times New Roman"/>
                <a:cs typeface="Times New Roman"/>
              </a:rPr>
              <a:t>  </a:t>
            </a:r>
            <a:r>
              <a:rPr sz="2222" spc="-23" dirty="0">
                <a:latin typeface="Times New Roman"/>
                <a:cs typeface="Times New Roman"/>
              </a:rPr>
              <a:t>be </a:t>
            </a:r>
            <a:r>
              <a:rPr sz="2222" dirty="0">
                <a:latin typeface="Times New Roman"/>
                <a:cs typeface="Times New Roman"/>
              </a:rPr>
              <a:t>expected</a:t>
            </a:r>
            <a:r>
              <a:rPr sz="2222" spc="159" dirty="0">
                <a:latin typeface="Times New Roman"/>
                <a:cs typeface="Times New Roman"/>
              </a:rPr>
              <a:t> </a:t>
            </a:r>
            <a:r>
              <a:rPr sz="2222" dirty="0">
                <a:latin typeface="Times New Roman"/>
                <a:cs typeface="Times New Roman"/>
              </a:rPr>
              <a:t>from</a:t>
            </a:r>
            <a:r>
              <a:rPr sz="2222" spc="177" dirty="0">
                <a:latin typeface="Times New Roman"/>
                <a:cs typeface="Times New Roman"/>
              </a:rPr>
              <a:t> </a:t>
            </a:r>
            <a:r>
              <a:rPr sz="2222" dirty="0">
                <a:latin typeface="Times New Roman"/>
                <a:cs typeface="Times New Roman"/>
              </a:rPr>
              <a:t>the</a:t>
            </a:r>
            <a:r>
              <a:rPr sz="2222" spc="159" dirty="0">
                <a:latin typeface="Times New Roman"/>
                <a:cs typeface="Times New Roman"/>
              </a:rPr>
              <a:t> </a:t>
            </a:r>
            <a:r>
              <a:rPr sz="2222" dirty="0">
                <a:latin typeface="Times New Roman"/>
                <a:cs typeface="Times New Roman"/>
              </a:rPr>
              <a:t>most</a:t>
            </a:r>
            <a:r>
              <a:rPr sz="2222" spc="172" dirty="0">
                <a:latin typeface="Times New Roman"/>
                <a:cs typeface="Times New Roman"/>
              </a:rPr>
              <a:t> </a:t>
            </a:r>
            <a:r>
              <a:rPr sz="2222" dirty="0">
                <a:latin typeface="Times New Roman"/>
                <a:cs typeface="Times New Roman"/>
              </a:rPr>
              <a:t>severe</a:t>
            </a:r>
            <a:r>
              <a:rPr sz="2222" spc="185" dirty="0">
                <a:latin typeface="Times New Roman"/>
                <a:cs typeface="Times New Roman"/>
              </a:rPr>
              <a:t> </a:t>
            </a:r>
            <a:r>
              <a:rPr sz="2222" dirty="0">
                <a:latin typeface="Times New Roman"/>
                <a:cs typeface="Times New Roman"/>
              </a:rPr>
              <a:t>combination</a:t>
            </a:r>
            <a:r>
              <a:rPr sz="2222" spc="168" dirty="0">
                <a:latin typeface="Times New Roman"/>
                <a:cs typeface="Times New Roman"/>
              </a:rPr>
              <a:t> </a:t>
            </a:r>
            <a:r>
              <a:rPr sz="2222" dirty="0">
                <a:latin typeface="Times New Roman"/>
                <a:cs typeface="Times New Roman"/>
              </a:rPr>
              <a:t>of</a:t>
            </a:r>
            <a:r>
              <a:rPr sz="2222" spc="185" dirty="0">
                <a:latin typeface="Times New Roman"/>
                <a:cs typeface="Times New Roman"/>
              </a:rPr>
              <a:t> </a:t>
            </a:r>
            <a:r>
              <a:rPr sz="2222" dirty="0">
                <a:latin typeface="Times New Roman"/>
                <a:cs typeface="Times New Roman"/>
              </a:rPr>
              <a:t>Critical,</a:t>
            </a:r>
            <a:r>
              <a:rPr sz="2222" spc="172" dirty="0">
                <a:latin typeface="Times New Roman"/>
                <a:cs typeface="Times New Roman"/>
              </a:rPr>
              <a:t> </a:t>
            </a:r>
            <a:r>
              <a:rPr sz="2222" spc="-9" dirty="0">
                <a:latin typeface="Times New Roman"/>
                <a:cs typeface="Times New Roman"/>
              </a:rPr>
              <a:t>Meteorological </a:t>
            </a:r>
            <a:r>
              <a:rPr sz="2222" dirty="0">
                <a:latin typeface="Times New Roman"/>
                <a:cs typeface="Times New Roman"/>
              </a:rPr>
              <a:t>and</a:t>
            </a:r>
            <a:r>
              <a:rPr sz="2222" spc="-32" dirty="0">
                <a:latin typeface="Times New Roman"/>
                <a:cs typeface="Times New Roman"/>
              </a:rPr>
              <a:t> </a:t>
            </a:r>
            <a:r>
              <a:rPr sz="2222" dirty="0">
                <a:latin typeface="Times New Roman"/>
                <a:cs typeface="Times New Roman"/>
              </a:rPr>
              <a:t>Hydrological</a:t>
            </a:r>
            <a:r>
              <a:rPr sz="2222" spc="-50" dirty="0">
                <a:latin typeface="Times New Roman"/>
                <a:cs typeface="Times New Roman"/>
              </a:rPr>
              <a:t> </a:t>
            </a:r>
            <a:r>
              <a:rPr sz="2222" dirty="0">
                <a:latin typeface="Times New Roman"/>
                <a:cs typeface="Times New Roman"/>
              </a:rPr>
              <a:t>condition,</a:t>
            </a:r>
            <a:r>
              <a:rPr sz="2222" spc="-27" dirty="0">
                <a:latin typeface="Times New Roman"/>
                <a:cs typeface="Times New Roman"/>
              </a:rPr>
              <a:t> </a:t>
            </a:r>
            <a:r>
              <a:rPr sz="2222" dirty="0">
                <a:latin typeface="Times New Roman"/>
                <a:cs typeface="Times New Roman"/>
              </a:rPr>
              <a:t>that</a:t>
            </a:r>
            <a:r>
              <a:rPr sz="2222" spc="-5" dirty="0">
                <a:latin typeface="Times New Roman"/>
                <a:cs typeface="Times New Roman"/>
              </a:rPr>
              <a:t> </a:t>
            </a:r>
            <a:r>
              <a:rPr sz="2222" dirty="0">
                <a:latin typeface="Times New Roman"/>
                <a:cs typeface="Times New Roman"/>
              </a:rPr>
              <a:t>are</a:t>
            </a:r>
            <a:r>
              <a:rPr sz="2222" spc="-14" dirty="0">
                <a:latin typeface="Times New Roman"/>
                <a:cs typeface="Times New Roman"/>
              </a:rPr>
              <a:t> </a:t>
            </a:r>
            <a:r>
              <a:rPr sz="2222" dirty="0">
                <a:latin typeface="Times New Roman"/>
                <a:cs typeface="Times New Roman"/>
              </a:rPr>
              <a:t>reasonably</a:t>
            </a:r>
            <a:r>
              <a:rPr sz="2222" spc="-27" dirty="0">
                <a:latin typeface="Times New Roman"/>
                <a:cs typeface="Times New Roman"/>
              </a:rPr>
              <a:t> </a:t>
            </a:r>
            <a:r>
              <a:rPr sz="2222" dirty="0">
                <a:latin typeface="Times New Roman"/>
                <a:cs typeface="Times New Roman"/>
              </a:rPr>
              <a:t>possible</a:t>
            </a:r>
            <a:r>
              <a:rPr sz="2222" spc="-18" dirty="0">
                <a:latin typeface="Times New Roman"/>
                <a:cs typeface="Times New Roman"/>
              </a:rPr>
              <a:t> </a:t>
            </a:r>
            <a:r>
              <a:rPr sz="2222" dirty="0">
                <a:latin typeface="Times New Roman"/>
                <a:cs typeface="Times New Roman"/>
              </a:rPr>
              <a:t>in</a:t>
            </a:r>
            <a:r>
              <a:rPr sz="2222" spc="18" dirty="0">
                <a:latin typeface="Times New Roman"/>
                <a:cs typeface="Times New Roman"/>
              </a:rPr>
              <a:t> </a:t>
            </a:r>
            <a:r>
              <a:rPr sz="2222" dirty="0">
                <a:latin typeface="Times New Roman"/>
                <a:cs typeface="Times New Roman"/>
              </a:rPr>
              <a:t>that</a:t>
            </a:r>
            <a:r>
              <a:rPr sz="2222" spc="-27" dirty="0">
                <a:latin typeface="Times New Roman"/>
                <a:cs typeface="Times New Roman"/>
              </a:rPr>
              <a:t> </a:t>
            </a:r>
            <a:r>
              <a:rPr sz="2222" spc="-9" dirty="0">
                <a:latin typeface="Times New Roman"/>
                <a:cs typeface="Times New Roman"/>
              </a:rPr>
              <a:t>region.</a:t>
            </a:r>
            <a:endParaRPr sz="2222">
              <a:latin typeface="Times New Roman"/>
              <a:cs typeface="Times New Roman"/>
            </a:endParaRPr>
          </a:p>
          <a:p>
            <a:pPr>
              <a:spcBef>
                <a:spcPts val="762"/>
              </a:spcBef>
            </a:pPr>
            <a:endParaRPr sz="2222">
              <a:latin typeface="Times New Roman"/>
              <a:cs typeface="Times New Roman"/>
            </a:endParaRPr>
          </a:p>
          <a:p>
            <a:pPr marL="11516" marR="5182" algn="just">
              <a:lnSpc>
                <a:spcPct val="114300"/>
              </a:lnSpc>
              <a:spcBef>
                <a:spcPts val="5"/>
              </a:spcBef>
            </a:pPr>
            <a:r>
              <a:rPr sz="2222" dirty="0">
                <a:latin typeface="Times New Roman"/>
                <a:cs typeface="Times New Roman"/>
              </a:rPr>
              <a:t>This</a:t>
            </a:r>
            <a:r>
              <a:rPr sz="2222" spc="354" dirty="0">
                <a:latin typeface="Times New Roman"/>
                <a:cs typeface="Times New Roman"/>
              </a:rPr>
              <a:t> </a:t>
            </a:r>
            <a:r>
              <a:rPr sz="2222" dirty="0">
                <a:latin typeface="Times New Roman"/>
                <a:cs typeface="Times New Roman"/>
              </a:rPr>
              <a:t>is</a:t>
            </a:r>
            <a:r>
              <a:rPr sz="2222" spc="354" dirty="0">
                <a:latin typeface="Times New Roman"/>
                <a:cs typeface="Times New Roman"/>
              </a:rPr>
              <a:t> </a:t>
            </a:r>
            <a:r>
              <a:rPr sz="2222" dirty="0">
                <a:latin typeface="Times New Roman"/>
                <a:cs typeface="Times New Roman"/>
              </a:rPr>
              <a:t>very</a:t>
            </a:r>
            <a:r>
              <a:rPr sz="2222" spc="345" dirty="0">
                <a:latin typeface="Times New Roman"/>
                <a:cs typeface="Times New Roman"/>
              </a:rPr>
              <a:t> </a:t>
            </a:r>
            <a:r>
              <a:rPr sz="2222" dirty="0">
                <a:latin typeface="Times New Roman"/>
                <a:cs typeface="Times New Roman"/>
              </a:rPr>
              <a:t>large</a:t>
            </a:r>
            <a:r>
              <a:rPr sz="2222" spc="340" dirty="0">
                <a:latin typeface="Times New Roman"/>
                <a:cs typeface="Times New Roman"/>
              </a:rPr>
              <a:t> </a:t>
            </a:r>
            <a:r>
              <a:rPr sz="2222" dirty="0">
                <a:latin typeface="Times New Roman"/>
                <a:cs typeface="Times New Roman"/>
              </a:rPr>
              <a:t>flood</a:t>
            </a:r>
            <a:r>
              <a:rPr sz="2222" spc="371" dirty="0">
                <a:latin typeface="Times New Roman"/>
                <a:cs typeface="Times New Roman"/>
              </a:rPr>
              <a:t> </a:t>
            </a:r>
            <a:r>
              <a:rPr sz="2222" dirty="0">
                <a:latin typeface="Times New Roman"/>
                <a:cs typeface="Times New Roman"/>
              </a:rPr>
              <a:t>indeed</a:t>
            </a:r>
            <a:r>
              <a:rPr sz="2222" spc="349" dirty="0">
                <a:latin typeface="Times New Roman"/>
                <a:cs typeface="Times New Roman"/>
              </a:rPr>
              <a:t> </a:t>
            </a:r>
            <a:r>
              <a:rPr sz="2222" dirty="0">
                <a:latin typeface="Times New Roman"/>
                <a:cs typeface="Times New Roman"/>
              </a:rPr>
              <a:t>and</a:t>
            </a:r>
            <a:r>
              <a:rPr sz="2222" spc="371" dirty="0">
                <a:latin typeface="Times New Roman"/>
                <a:cs typeface="Times New Roman"/>
              </a:rPr>
              <a:t> </a:t>
            </a:r>
            <a:r>
              <a:rPr sz="2222" dirty="0">
                <a:latin typeface="Times New Roman"/>
                <a:cs typeface="Times New Roman"/>
              </a:rPr>
              <a:t>is</a:t>
            </a:r>
            <a:r>
              <a:rPr sz="2222" spc="349" dirty="0">
                <a:latin typeface="Times New Roman"/>
                <a:cs typeface="Times New Roman"/>
              </a:rPr>
              <a:t> </a:t>
            </a:r>
            <a:r>
              <a:rPr sz="2222" dirty="0">
                <a:latin typeface="Times New Roman"/>
                <a:cs typeface="Times New Roman"/>
              </a:rPr>
              <a:t>very</a:t>
            </a:r>
            <a:r>
              <a:rPr sz="2222" spc="371" dirty="0">
                <a:latin typeface="Times New Roman"/>
                <a:cs typeface="Times New Roman"/>
              </a:rPr>
              <a:t> </a:t>
            </a:r>
            <a:r>
              <a:rPr sz="2222" dirty="0">
                <a:latin typeface="Times New Roman"/>
                <a:cs typeface="Times New Roman"/>
              </a:rPr>
              <a:t>rarely</a:t>
            </a:r>
            <a:r>
              <a:rPr sz="2222" spc="371" dirty="0">
                <a:latin typeface="Times New Roman"/>
                <a:cs typeface="Times New Roman"/>
              </a:rPr>
              <a:t> </a:t>
            </a:r>
            <a:r>
              <a:rPr sz="2222" dirty="0">
                <a:latin typeface="Times New Roman"/>
                <a:cs typeface="Times New Roman"/>
              </a:rPr>
              <a:t>used</a:t>
            </a:r>
            <a:r>
              <a:rPr sz="2222" spc="371" dirty="0">
                <a:latin typeface="Times New Roman"/>
                <a:cs typeface="Times New Roman"/>
              </a:rPr>
              <a:t> </a:t>
            </a:r>
            <a:r>
              <a:rPr sz="2222" dirty="0">
                <a:latin typeface="Times New Roman"/>
                <a:cs typeface="Times New Roman"/>
              </a:rPr>
              <a:t>in</a:t>
            </a:r>
            <a:r>
              <a:rPr sz="2222" spc="345" dirty="0">
                <a:latin typeface="Times New Roman"/>
                <a:cs typeface="Times New Roman"/>
              </a:rPr>
              <a:t> </a:t>
            </a:r>
            <a:r>
              <a:rPr sz="2222" dirty="0">
                <a:latin typeface="Times New Roman"/>
                <a:cs typeface="Times New Roman"/>
              </a:rPr>
              <a:t>the</a:t>
            </a:r>
            <a:r>
              <a:rPr sz="2222" spc="363" dirty="0">
                <a:latin typeface="Times New Roman"/>
                <a:cs typeface="Times New Roman"/>
              </a:rPr>
              <a:t> </a:t>
            </a:r>
            <a:r>
              <a:rPr sz="2222" spc="-9" dirty="0">
                <a:latin typeface="Times New Roman"/>
                <a:cs typeface="Times New Roman"/>
              </a:rPr>
              <a:t>design </a:t>
            </a:r>
            <a:r>
              <a:rPr sz="2222" dirty="0">
                <a:latin typeface="Times New Roman"/>
                <a:cs typeface="Times New Roman"/>
              </a:rPr>
              <a:t>except</a:t>
            </a:r>
            <a:r>
              <a:rPr sz="2222" spc="68" dirty="0">
                <a:latin typeface="Times New Roman"/>
                <a:cs typeface="Times New Roman"/>
              </a:rPr>
              <a:t> </a:t>
            </a:r>
            <a:r>
              <a:rPr sz="2222" dirty="0">
                <a:latin typeface="Times New Roman"/>
                <a:cs typeface="Times New Roman"/>
              </a:rPr>
              <a:t>for</a:t>
            </a:r>
            <a:r>
              <a:rPr sz="2222" spc="68" dirty="0">
                <a:latin typeface="Times New Roman"/>
                <a:cs typeface="Times New Roman"/>
              </a:rPr>
              <a:t> </a:t>
            </a:r>
            <a:r>
              <a:rPr sz="2222" dirty="0">
                <a:latin typeface="Times New Roman"/>
                <a:cs typeface="Times New Roman"/>
              </a:rPr>
              <a:t>reservoir</a:t>
            </a:r>
            <a:r>
              <a:rPr sz="2222" spc="63" dirty="0">
                <a:latin typeface="Times New Roman"/>
                <a:cs typeface="Times New Roman"/>
              </a:rPr>
              <a:t> </a:t>
            </a:r>
            <a:r>
              <a:rPr sz="2222" dirty="0">
                <a:latin typeface="Times New Roman"/>
                <a:cs typeface="Times New Roman"/>
              </a:rPr>
              <a:t>spillways</a:t>
            </a:r>
            <a:r>
              <a:rPr sz="2222" spc="50" dirty="0">
                <a:latin typeface="Times New Roman"/>
                <a:cs typeface="Times New Roman"/>
              </a:rPr>
              <a:t> </a:t>
            </a:r>
            <a:r>
              <a:rPr sz="2222" dirty="0">
                <a:latin typeface="Times New Roman"/>
                <a:cs typeface="Times New Roman"/>
              </a:rPr>
              <a:t>where</a:t>
            </a:r>
            <a:r>
              <a:rPr sz="2222" spc="86" dirty="0">
                <a:latin typeface="Times New Roman"/>
                <a:cs typeface="Times New Roman"/>
              </a:rPr>
              <a:t> </a:t>
            </a:r>
            <a:r>
              <a:rPr sz="2222" dirty="0">
                <a:latin typeface="Times New Roman"/>
                <a:cs typeface="Times New Roman"/>
              </a:rPr>
              <a:t>failure</a:t>
            </a:r>
            <a:r>
              <a:rPr sz="2222" spc="68" dirty="0">
                <a:latin typeface="Times New Roman"/>
                <a:cs typeface="Times New Roman"/>
              </a:rPr>
              <a:t> </a:t>
            </a:r>
            <a:r>
              <a:rPr sz="2222" dirty="0">
                <a:latin typeface="Times New Roman"/>
                <a:cs typeface="Times New Roman"/>
              </a:rPr>
              <a:t>would</a:t>
            </a:r>
            <a:r>
              <a:rPr sz="2222" spc="73" dirty="0">
                <a:latin typeface="Times New Roman"/>
                <a:cs typeface="Times New Roman"/>
              </a:rPr>
              <a:t> </a:t>
            </a:r>
            <a:r>
              <a:rPr sz="2222" dirty="0">
                <a:latin typeface="Times New Roman"/>
                <a:cs typeface="Times New Roman"/>
              </a:rPr>
              <a:t>lead</a:t>
            </a:r>
            <a:r>
              <a:rPr sz="2222" spc="73" dirty="0">
                <a:latin typeface="Times New Roman"/>
                <a:cs typeface="Times New Roman"/>
              </a:rPr>
              <a:t> </a:t>
            </a:r>
            <a:r>
              <a:rPr sz="2222" dirty="0">
                <a:latin typeface="Times New Roman"/>
                <a:cs typeface="Times New Roman"/>
              </a:rPr>
              <a:t>to</a:t>
            </a:r>
            <a:r>
              <a:rPr sz="2222" spc="54" dirty="0">
                <a:latin typeface="Times New Roman"/>
                <a:cs typeface="Times New Roman"/>
              </a:rPr>
              <a:t> </a:t>
            </a:r>
            <a:r>
              <a:rPr sz="2222" dirty="0">
                <a:latin typeface="Times New Roman"/>
                <a:cs typeface="Times New Roman"/>
              </a:rPr>
              <a:t>great</a:t>
            </a:r>
            <a:r>
              <a:rPr sz="2222" spc="54" dirty="0">
                <a:latin typeface="Times New Roman"/>
                <a:cs typeface="Times New Roman"/>
              </a:rPr>
              <a:t> </a:t>
            </a:r>
            <a:r>
              <a:rPr sz="2222" spc="-9" dirty="0">
                <a:latin typeface="Times New Roman"/>
                <a:cs typeface="Times New Roman"/>
              </a:rPr>
              <a:t>damage </a:t>
            </a:r>
            <a:r>
              <a:rPr sz="2222" dirty="0">
                <a:latin typeface="Times New Roman"/>
                <a:cs typeface="Times New Roman"/>
              </a:rPr>
              <a:t>and</a:t>
            </a:r>
            <a:r>
              <a:rPr sz="2222" spc="-36" dirty="0">
                <a:latin typeface="Times New Roman"/>
                <a:cs typeface="Times New Roman"/>
              </a:rPr>
              <a:t> </a:t>
            </a:r>
            <a:r>
              <a:rPr sz="2222" dirty="0">
                <a:latin typeface="Times New Roman"/>
                <a:cs typeface="Times New Roman"/>
              </a:rPr>
              <a:t>loss</a:t>
            </a:r>
            <a:r>
              <a:rPr sz="2222" spc="-5" dirty="0">
                <a:latin typeface="Times New Roman"/>
                <a:cs typeface="Times New Roman"/>
              </a:rPr>
              <a:t> </a:t>
            </a:r>
            <a:r>
              <a:rPr sz="2222" dirty="0">
                <a:latin typeface="Times New Roman"/>
                <a:cs typeface="Times New Roman"/>
              </a:rPr>
              <a:t>of</a:t>
            </a:r>
            <a:r>
              <a:rPr sz="2222" spc="9" dirty="0">
                <a:latin typeface="Times New Roman"/>
                <a:cs typeface="Times New Roman"/>
              </a:rPr>
              <a:t> </a:t>
            </a:r>
            <a:r>
              <a:rPr sz="2222" spc="-9" dirty="0">
                <a:latin typeface="Times New Roman"/>
                <a:cs typeface="Times New Roman"/>
              </a:rPr>
              <a:t>life.</a:t>
            </a:r>
            <a:endParaRPr sz="2222">
              <a:latin typeface="Times New Roman"/>
              <a:cs typeface="Times New Roman"/>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007687" y="587447"/>
            <a:ext cx="9535557" cy="689319"/>
          </a:xfrm>
          <a:prstGeom prst="rect">
            <a:avLst/>
          </a:prstGeom>
        </p:spPr>
        <p:txBody>
          <a:bodyPr vert="horz" wrap="square" lIns="0" tIns="12092" rIns="0" bIns="0" rtlCol="0" anchor="ctr">
            <a:spAutoFit/>
          </a:bodyPr>
          <a:lstStyle/>
          <a:p>
            <a:pPr marL="131287">
              <a:lnSpc>
                <a:spcPct val="100000"/>
              </a:lnSpc>
              <a:spcBef>
                <a:spcPts val="95"/>
              </a:spcBef>
            </a:pPr>
            <a:r>
              <a:rPr dirty="0"/>
              <a:t>Method</a:t>
            </a:r>
            <a:r>
              <a:rPr spc="-45" dirty="0"/>
              <a:t> </a:t>
            </a:r>
            <a:r>
              <a:rPr dirty="0"/>
              <a:t>of</a:t>
            </a:r>
            <a:r>
              <a:rPr spc="-23" dirty="0"/>
              <a:t> </a:t>
            </a:r>
            <a:r>
              <a:rPr dirty="0"/>
              <a:t>Estimation</a:t>
            </a:r>
            <a:r>
              <a:rPr spc="-59" dirty="0"/>
              <a:t> </a:t>
            </a:r>
            <a:r>
              <a:rPr dirty="0"/>
              <a:t>of</a:t>
            </a:r>
            <a:r>
              <a:rPr spc="5" dirty="0"/>
              <a:t> </a:t>
            </a:r>
            <a:r>
              <a:rPr dirty="0"/>
              <a:t>Design</a:t>
            </a:r>
            <a:r>
              <a:rPr spc="-9" dirty="0"/>
              <a:t> Flood:</a:t>
            </a:r>
          </a:p>
        </p:txBody>
      </p:sp>
      <p:sp>
        <p:nvSpPr>
          <p:cNvPr id="3" name="object 3"/>
          <p:cNvSpPr/>
          <p:nvPr/>
        </p:nvSpPr>
        <p:spPr>
          <a:xfrm>
            <a:off x="1247608" y="3427273"/>
            <a:ext cx="9696210" cy="2727077"/>
          </a:xfrm>
          <a:custGeom>
            <a:avLst/>
            <a:gdLst/>
            <a:ahLst/>
            <a:cxnLst/>
            <a:rect l="l" t="t" r="r" b="b"/>
            <a:pathLst>
              <a:path w="10692765" h="3007359">
                <a:moveTo>
                  <a:pt x="10692384" y="3006852"/>
                </a:moveTo>
                <a:lnTo>
                  <a:pt x="0" y="3006852"/>
                </a:lnTo>
                <a:lnTo>
                  <a:pt x="0" y="0"/>
                </a:lnTo>
                <a:lnTo>
                  <a:pt x="10692384" y="0"/>
                </a:lnTo>
                <a:lnTo>
                  <a:pt x="10692384" y="3006852"/>
                </a:lnTo>
                <a:close/>
              </a:path>
            </a:pathLst>
          </a:custGeom>
          <a:solidFill>
            <a:srgbClr val="FFFFFF"/>
          </a:solidFill>
        </p:spPr>
        <p:txBody>
          <a:bodyPr wrap="square" lIns="0" tIns="0" rIns="0" bIns="0" rtlCol="0"/>
          <a:lstStyle/>
          <a:p>
            <a:endParaRPr sz="1632"/>
          </a:p>
        </p:txBody>
      </p:sp>
      <p:sp>
        <p:nvSpPr>
          <p:cNvPr id="4" name="object 4"/>
          <p:cNvSpPr txBox="1"/>
          <p:nvPr/>
        </p:nvSpPr>
        <p:spPr>
          <a:xfrm>
            <a:off x="1733532" y="1639973"/>
            <a:ext cx="8370100" cy="4071775"/>
          </a:xfrm>
          <a:prstGeom prst="rect">
            <a:avLst/>
          </a:prstGeom>
        </p:spPr>
        <p:txBody>
          <a:bodyPr vert="horz" wrap="square" lIns="0" tIns="10941" rIns="0" bIns="0" rtlCol="0">
            <a:spAutoFit/>
          </a:bodyPr>
          <a:lstStyle/>
          <a:p>
            <a:pPr marL="419196" marR="4607" indent="-408255">
              <a:lnSpc>
                <a:spcPct val="125299"/>
              </a:lnSpc>
              <a:spcBef>
                <a:spcPts val="86"/>
              </a:spcBef>
              <a:buAutoNum type="arabicPeriod"/>
              <a:tabLst>
                <a:tab pos="420347" algn="l"/>
              </a:tabLst>
            </a:pPr>
            <a:r>
              <a:rPr sz="2222" dirty="0">
                <a:latin typeface="Times New Roman"/>
                <a:cs typeface="Times New Roman"/>
              </a:rPr>
              <a:t>Application</a:t>
            </a:r>
            <a:r>
              <a:rPr sz="2222" spc="-32" dirty="0">
                <a:latin typeface="Times New Roman"/>
                <a:cs typeface="Times New Roman"/>
              </a:rPr>
              <a:t> </a:t>
            </a:r>
            <a:r>
              <a:rPr sz="2222" dirty="0">
                <a:latin typeface="Times New Roman"/>
                <a:cs typeface="Times New Roman"/>
              </a:rPr>
              <a:t>of</a:t>
            </a:r>
            <a:r>
              <a:rPr sz="2222" spc="14" dirty="0">
                <a:latin typeface="Times New Roman"/>
                <a:cs typeface="Times New Roman"/>
              </a:rPr>
              <a:t> </a:t>
            </a:r>
            <a:r>
              <a:rPr sz="2222" dirty="0">
                <a:latin typeface="Times New Roman"/>
                <a:cs typeface="Times New Roman"/>
              </a:rPr>
              <a:t>suitable</a:t>
            </a:r>
            <a:r>
              <a:rPr sz="2222" spc="-45" dirty="0">
                <a:latin typeface="Times New Roman"/>
                <a:cs typeface="Times New Roman"/>
              </a:rPr>
              <a:t> </a:t>
            </a:r>
            <a:r>
              <a:rPr sz="2222" dirty="0">
                <a:latin typeface="Times New Roman"/>
                <a:cs typeface="Times New Roman"/>
              </a:rPr>
              <a:t>factor</a:t>
            </a:r>
            <a:r>
              <a:rPr sz="2222" spc="14" dirty="0">
                <a:latin typeface="Times New Roman"/>
                <a:cs typeface="Times New Roman"/>
              </a:rPr>
              <a:t> </a:t>
            </a:r>
            <a:r>
              <a:rPr sz="2222" dirty="0">
                <a:latin typeface="Times New Roman"/>
                <a:cs typeface="Times New Roman"/>
              </a:rPr>
              <a:t>of</a:t>
            </a:r>
            <a:r>
              <a:rPr sz="2222" spc="14" dirty="0">
                <a:latin typeface="Times New Roman"/>
                <a:cs typeface="Times New Roman"/>
              </a:rPr>
              <a:t> </a:t>
            </a:r>
            <a:r>
              <a:rPr sz="2222" dirty="0">
                <a:latin typeface="Times New Roman"/>
                <a:cs typeface="Times New Roman"/>
              </a:rPr>
              <a:t>safety</a:t>
            </a:r>
            <a:r>
              <a:rPr sz="2222" spc="-9" dirty="0">
                <a:latin typeface="Times New Roman"/>
                <a:cs typeface="Times New Roman"/>
              </a:rPr>
              <a:t> </a:t>
            </a:r>
            <a:r>
              <a:rPr sz="2222" dirty="0">
                <a:latin typeface="Times New Roman"/>
                <a:cs typeface="Times New Roman"/>
              </a:rPr>
              <a:t>to</a:t>
            </a:r>
            <a:r>
              <a:rPr sz="2222" spc="-9" dirty="0">
                <a:latin typeface="Times New Roman"/>
                <a:cs typeface="Times New Roman"/>
              </a:rPr>
              <a:t> </a:t>
            </a:r>
            <a:r>
              <a:rPr sz="2222" dirty="0">
                <a:latin typeface="Times New Roman"/>
                <a:cs typeface="Times New Roman"/>
              </a:rPr>
              <a:t>maximum</a:t>
            </a:r>
            <a:r>
              <a:rPr sz="2222" spc="-50" dirty="0">
                <a:latin typeface="Times New Roman"/>
                <a:cs typeface="Times New Roman"/>
              </a:rPr>
              <a:t> </a:t>
            </a:r>
            <a:r>
              <a:rPr sz="2222" dirty="0">
                <a:latin typeface="Times New Roman"/>
                <a:cs typeface="Times New Roman"/>
              </a:rPr>
              <a:t>observed</a:t>
            </a:r>
            <a:r>
              <a:rPr sz="2222" spc="-32" dirty="0">
                <a:latin typeface="Times New Roman"/>
                <a:cs typeface="Times New Roman"/>
              </a:rPr>
              <a:t> </a:t>
            </a:r>
            <a:r>
              <a:rPr sz="2222" dirty="0">
                <a:latin typeface="Times New Roman"/>
                <a:cs typeface="Times New Roman"/>
              </a:rPr>
              <a:t>flood</a:t>
            </a:r>
            <a:r>
              <a:rPr sz="2222" spc="-27" dirty="0">
                <a:latin typeface="Times New Roman"/>
                <a:cs typeface="Times New Roman"/>
              </a:rPr>
              <a:t> </a:t>
            </a:r>
            <a:r>
              <a:rPr sz="2222" spc="-23" dirty="0">
                <a:latin typeface="Times New Roman"/>
                <a:cs typeface="Times New Roman"/>
              </a:rPr>
              <a:t>or 	</a:t>
            </a:r>
            <a:r>
              <a:rPr sz="2222" dirty="0">
                <a:latin typeface="Times New Roman"/>
                <a:cs typeface="Times New Roman"/>
              </a:rPr>
              <a:t>maximum</a:t>
            </a:r>
            <a:r>
              <a:rPr sz="2222" spc="-50" dirty="0">
                <a:latin typeface="Times New Roman"/>
                <a:cs typeface="Times New Roman"/>
              </a:rPr>
              <a:t> </a:t>
            </a:r>
            <a:r>
              <a:rPr sz="2222" dirty="0">
                <a:latin typeface="Times New Roman"/>
                <a:cs typeface="Times New Roman"/>
              </a:rPr>
              <a:t>historical</a:t>
            </a:r>
            <a:r>
              <a:rPr sz="2222" spc="-23" dirty="0">
                <a:latin typeface="Times New Roman"/>
                <a:cs typeface="Times New Roman"/>
              </a:rPr>
              <a:t> </a:t>
            </a:r>
            <a:r>
              <a:rPr sz="2222" spc="-9" dirty="0">
                <a:latin typeface="Times New Roman"/>
                <a:cs typeface="Times New Roman"/>
              </a:rPr>
              <a:t>flood.</a:t>
            </a:r>
            <a:endParaRPr sz="2222">
              <a:latin typeface="Times New Roman"/>
              <a:cs typeface="Times New Roman"/>
            </a:endParaRPr>
          </a:p>
          <a:p>
            <a:pPr marL="419196" indent="-407679">
              <a:spcBef>
                <a:spcPts val="1469"/>
              </a:spcBef>
              <a:buAutoNum type="arabicPeriod"/>
              <a:tabLst>
                <a:tab pos="419196" algn="l"/>
              </a:tabLst>
            </a:pPr>
            <a:r>
              <a:rPr sz="2222" dirty="0">
                <a:latin typeface="Times New Roman"/>
                <a:cs typeface="Times New Roman"/>
              </a:rPr>
              <a:t>Empirical</a:t>
            </a:r>
            <a:r>
              <a:rPr sz="2222" spc="-9" dirty="0">
                <a:latin typeface="Times New Roman"/>
                <a:cs typeface="Times New Roman"/>
              </a:rPr>
              <a:t> </a:t>
            </a:r>
            <a:r>
              <a:rPr sz="2222" dirty="0">
                <a:latin typeface="Times New Roman"/>
                <a:cs typeface="Times New Roman"/>
              </a:rPr>
              <a:t>flood</a:t>
            </a:r>
            <a:r>
              <a:rPr sz="2222" spc="-14" dirty="0">
                <a:latin typeface="Times New Roman"/>
                <a:cs typeface="Times New Roman"/>
              </a:rPr>
              <a:t> </a:t>
            </a:r>
            <a:r>
              <a:rPr sz="2222" spc="-9" dirty="0">
                <a:latin typeface="Times New Roman"/>
                <a:cs typeface="Times New Roman"/>
              </a:rPr>
              <a:t>formulae.</a:t>
            </a:r>
            <a:endParaRPr sz="2222">
              <a:latin typeface="Times New Roman"/>
              <a:cs typeface="Times New Roman"/>
            </a:endParaRPr>
          </a:p>
          <a:p>
            <a:pPr marL="420347" indent="-408831">
              <a:spcBef>
                <a:spcPts val="1469"/>
              </a:spcBef>
              <a:buAutoNum type="arabicPeriod"/>
              <a:tabLst>
                <a:tab pos="420347" algn="l"/>
              </a:tabLst>
            </a:pPr>
            <a:r>
              <a:rPr sz="2222" dirty="0">
                <a:latin typeface="Times New Roman"/>
                <a:cs typeface="Times New Roman"/>
              </a:rPr>
              <a:t>Envelope</a:t>
            </a:r>
            <a:r>
              <a:rPr sz="2222" spc="-36" dirty="0">
                <a:latin typeface="Times New Roman"/>
                <a:cs typeface="Times New Roman"/>
              </a:rPr>
              <a:t> </a:t>
            </a:r>
            <a:r>
              <a:rPr sz="2222" spc="-9" dirty="0">
                <a:latin typeface="Times New Roman"/>
                <a:cs typeface="Times New Roman"/>
              </a:rPr>
              <a:t>Curve.</a:t>
            </a:r>
            <a:endParaRPr sz="2222">
              <a:latin typeface="Times New Roman"/>
              <a:cs typeface="Times New Roman"/>
            </a:endParaRPr>
          </a:p>
          <a:p>
            <a:pPr marL="419196" indent="-407679">
              <a:spcBef>
                <a:spcPts val="1469"/>
              </a:spcBef>
              <a:buAutoNum type="arabicPeriod"/>
              <a:tabLst>
                <a:tab pos="419196" algn="l"/>
              </a:tabLst>
            </a:pPr>
            <a:r>
              <a:rPr sz="2222" dirty="0">
                <a:latin typeface="Times New Roman"/>
                <a:cs typeface="Times New Roman"/>
              </a:rPr>
              <a:t>Frequency</a:t>
            </a:r>
            <a:r>
              <a:rPr sz="2222" spc="-168" dirty="0">
                <a:latin typeface="Times New Roman"/>
                <a:cs typeface="Times New Roman"/>
              </a:rPr>
              <a:t> </a:t>
            </a:r>
            <a:r>
              <a:rPr sz="2222" spc="-9" dirty="0">
                <a:latin typeface="Times New Roman"/>
                <a:cs typeface="Times New Roman"/>
              </a:rPr>
              <a:t>Analysis.</a:t>
            </a:r>
            <a:endParaRPr sz="2222">
              <a:latin typeface="Times New Roman"/>
              <a:cs typeface="Times New Roman"/>
            </a:endParaRPr>
          </a:p>
          <a:p>
            <a:pPr marL="419196" indent="-407679">
              <a:spcBef>
                <a:spcPts val="1469"/>
              </a:spcBef>
              <a:buAutoNum type="arabicPeriod"/>
              <a:tabLst>
                <a:tab pos="419196" algn="l"/>
              </a:tabLst>
            </a:pPr>
            <a:r>
              <a:rPr sz="2222" dirty="0">
                <a:latin typeface="Times New Roman"/>
                <a:cs typeface="Times New Roman"/>
              </a:rPr>
              <a:t>Rational</a:t>
            </a:r>
            <a:r>
              <a:rPr sz="2222" spc="-27" dirty="0">
                <a:latin typeface="Times New Roman"/>
                <a:cs typeface="Times New Roman"/>
              </a:rPr>
              <a:t> </a:t>
            </a:r>
            <a:r>
              <a:rPr sz="2222" spc="-9" dirty="0">
                <a:latin typeface="Times New Roman"/>
                <a:cs typeface="Times New Roman"/>
              </a:rPr>
              <a:t>Method.</a:t>
            </a:r>
            <a:endParaRPr sz="2222">
              <a:latin typeface="Times New Roman"/>
              <a:cs typeface="Times New Roman"/>
            </a:endParaRPr>
          </a:p>
          <a:p>
            <a:pPr marL="419196" indent="-407679">
              <a:spcBef>
                <a:spcPts val="1460"/>
              </a:spcBef>
              <a:buAutoNum type="arabicPeriod"/>
              <a:tabLst>
                <a:tab pos="419196" algn="l"/>
              </a:tabLst>
            </a:pPr>
            <a:r>
              <a:rPr sz="2222" dirty="0">
                <a:latin typeface="Times New Roman"/>
                <a:cs typeface="Times New Roman"/>
              </a:rPr>
              <a:t>Concentration</a:t>
            </a:r>
            <a:r>
              <a:rPr sz="2222" spc="-122" dirty="0">
                <a:latin typeface="Times New Roman"/>
                <a:cs typeface="Times New Roman"/>
              </a:rPr>
              <a:t> </a:t>
            </a:r>
            <a:r>
              <a:rPr sz="2222" dirty="0">
                <a:latin typeface="Times New Roman"/>
                <a:cs typeface="Times New Roman"/>
              </a:rPr>
              <a:t>Time</a:t>
            </a:r>
            <a:r>
              <a:rPr sz="2222" spc="-63" dirty="0">
                <a:latin typeface="Times New Roman"/>
                <a:cs typeface="Times New Roman"/>
              </a:rPr>
              <a:t> </a:t>
            </a:r>
            <a:r>
              <a:rPr sz="2222" spc="-9" dirty="0">
                <a:latin typeface="Times New Roman"/>
                <a:cs typeface="Times New Roman"/>
              </a:rPr>
              <a:t>method.</a:t>
            </a:r>
            <a:endParaRPr sz="2222">
              <a:latin typeface="Times New Roman"/>
              <a:cs typeface="Times New Roman"/>
            </a:endParaRPr>
          </a:p>
          <a:p>
            <a:pPr marL="419196" indent="-407679">
              <a:spcBef>
                <a:spcPts val="1469"/>
              </a:spcBef>
              <a:buAutoNum type="arabicPeriod"/>
              <a:tabLst>
                <a:tab pos="419196" algn="l"/>
              </a:tabLst>
            </a:pPr>
            <a:r>
              <a:rPr sz="2222" dirty="0">
                <a:latin typeface="Times New Roman"/>
                <a:cs typeface="Times New Roman"/>
              </a:rPr>
              <a:t>Unit</a:t>
            </a:r>
            <a:r>
              <a:rPr sz="2222" spc="-18" dirty="0">
                <a:latin typeface="Times New Roman"/>
                <a:cs typeface="Times New Roman"/>
              </a:rPr>
              <a:t> </a:t>
            </a:r>
            <a:r>
              <a:rPr sz="2222" dirty="0">
                <a:latin typeface="Times New Roman"/>
                <a:cs typeface="Times New Roman"/>
              </a:rPr>
              <a:t>Hydrograph</a:t>
            </a:r>
            <a:r>
              <a:rPr sz="2222" spc="-18" dirty="0">
                <a:latin typeface="Times New Roman"/>
                <a:cs typeface="Times New Roman"/>
              </a:rPr>
              <a:t> </a:t>
            </a:r>
            <a:r>
              <a:rPr sz="2222" spc="-9" dirty="0">
                <a:latin typeface="Times New Roman"/>
                <a:cs typeface="Times New Roman"/>
              </a:rPr>
              <a:t>method.</a:t>
            </a:r>
            <a:endParaRPr sz="2222">
              <a:latin typeface="Times New Roman"/>
              <a:cs typeface="Times New Roman"/>
            </a:endParaRPr>
          </a:p>
        </p:txBody>
      </p:sp>
      <p:sp>
        <p:nvSpPr>
          <p:cNvPr id="5" name="object 5"/>
          <p:cNvSpPr txBox="1">
            <a:spLocks noGrp="1"/>
          </p:cNvSpPr>
          <p:nvPr>
            <p:ph type="sldNum" sz="quarter" idx="7"/>
          </p:nvPr>
        </p:nvSpPr>
        <p:spPr>
          <a:xfrm>
            <a:off x="9655592" y="6438383"/>
            <a:ext cx="269270" cy="161616"/>
          </a:xfrm>
          <a:prstGeom prst="rect">
            <a:avLst/>
          </a:prstGeom>
        </p:spPr>
        <p:txBody>
          <a:bodyPr vert="horz" wrap="square" lIns="0" tIns="0" rIns="0" bIns="0" rtlCol="0">
            <a:spAutoFit/>
          </a:bodyPr>
          <a:lstStyle>
            <a:defPPr>
              <a:defRPr kern="0"/>
            </a:defPPr>
            <a:lvl1pPr>
              <a:defRPr sz="1050" b="0" i="0">
                <a:solidFill>
                  <a:srgbClr val="898989"/>
                </a:solidFill>
                <a:latin typeface="Carlito"/>
                <a:cs typeface="Carlito"/>
              </a:defRPr>
            </a:lvl1pPr>
          </a:lstStyle>
          <a:p>
            <a:pPr marL="149860">
              <a:lnSpc>
                <a:spcPts val="1115"/>
              </a:lnSpc>
            </a:pPr>
            <a:fld id="{81D60167-4931-47E6-BA6A-407CBD079E47}" type="slidenum">
              <a:rPr lang="en-US" spc="-50" smtClean="0"/>
              <a:pPr marL="149860">
                <a:lnSpc>
                  <a:spcPts val="1115"/>
                </a:lnSpc>
              </a:pPr>
              <a:t>98</a:t>
            </a:fld>
            <a:endParaRPr spc="-23" dirty="0"/>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825049" y="1009466"/>
            <a:ext cx="2535905" cy="451689"/>
          </a:xfrm>
          <a:prstGeom prst="rect">
            <a:avLst/>
          </a:prstGeom>
        </p:spPr>
        <p:txBody>
          <a:bodyPr vert="horz" wrap="square" lIns="0" tIns="12092" rIns="0" bIns="0" rtlCol="0" anchor="ctr">
            <a:spAutoFit/>
          </a:bodyPr>
          <a:lstStyle/>
          <a:p>
            <a:pPr marL="11516">
              <a:lnSpc>
                <a:spcPct val="100000"/>
              </a:lnSpc>
              <a:spcBef>
                <a:spcPts val="95"/>
              </a:spcBef>
            </a:pPr>
            <a:r>
              <a:rPr sz="2856" dirty="0"/>
              <a:t>Envelope</a:t>
            </a:r>
            <a:r>
              <a:rPr sz="2856" spc="-23" dirty="0"/>
              <a:t> </a:t>
            </a:r>
            <a:r>
              <a:rPr sz="2856" spc="-9" dirty="0"/>
              <a:t>Curve:</a:t>
            </a:r>
            <a:endParaRPr sz="2856"/>
          </a:p>
        </p:txBody>
      </p:sp>
      <p:sp>
        <p:nvSpPr>
          <p:cNvPr id="3" name="object 3"/>
          <p:cNvSpPr/>
          <p:nvPr/>
        </p:nvSpPr>
        <p:spPr>
          <a:xfrm>
            <a:off x="1247608" y="3427273"/>
            <a:ext cx="9696210" cy="2727077"/>
          </a:xfrm>
          <a:custGeom>
            <a:avLst/>
            <a:gdLst/>
            <a:ahLst/>
            <a:cxnLst/>
            <a:rect l="l" t="t" r="r" b="b"/>
            <a:pathLst>
              <a:path w="10692765" h="3007359">
                <a:moveTo>
                  <a:pt x="10692384" y="3006852"/>
                </a:moveTo>
                <a:lnTo>
                  <a:pt x="0" y="3006852"/>
                </a:lnTo>
                <a:lnTo>
                  <a:pt x="0" y="0"/>
                </a:lnTo>
                <a:lnTo>
                  <a:pt x="10692384" y="0"/>
                </a:lnTo>
                <a:lnTo>
                  <a:pt x="10692384" y="3006852"/>
                </a:lnTo>
                <a:close/>
              </a:path>
            </a:pathLst>
          </a:custGeom>
          <a:solidFill>
            <a:srgbClr val="FFFFFF"/>
          </a:solidFill>
        </p:spPr>
        <p:txBody>
          <a:bodyPr wrap="square" lIns="0" tIns="0" rIns="0" bIns="0" rtlCol="0"/>
          <a:lstStyle/>
          <a:p>
            <a:endParaRPr sz="1632"/>
          </a:p>
        </p:txBody>
      </p:sp>
      <p:sp>
        <p:nvSpPr>
          <p:cNvPr id="4" name="object 4"/>
          <p:cNvSpPr txBox="1"/>
          <p:nvPr/>
        </p:nvSpPr>
        <p:spPr>
          <a:xfrm>
            <a:off x="1975475" y="1750500"/>
            <a:ext cx="8237661" cy="3861144"/>
          </a:xfrm>
          <a:prstGeom prst="rect">
            <a:avLst/>
          </a:prstGeom>
        </p:spPr>
        <p:txBody>
          <a:bodyPr vert="horz" wrap="square" lIns="0" tIns="11516" rIns="0" bIns="0" rtlCol="0">
            <a:spAutoFit/>
          </a:bodyPr>
          <a:lstStyle/>
          <a:p>
            <a:pPr marL="11516" marR="4607" algn="just">
              <a:lnSpc>
                <a:spcPct val="125200"/>
              </a:lnSpc>
              <a:spcBef>
                <a:spcPts val="91"/>
              </a:spcBef>
            </a:pPr>
            <a:r>
              <a:rPr sz="2222" dirty="0">
                <a:latin typeface="Times New Roman"/>
                <a:cs typeface="Times New Roman"/>
              </a:rPr>
              <a:t>Each</a:t>
            </a:r>
            <a:r>
              <a:rPr sz="2222" spc="317" dirty="0">
                <a:latin typeface="Times New Roman"/>
                <a:cs typeface="Times New Roman"/>
              </a:rPr>
              <a:t> </a:t>
            </a:r>
            <a:r>
              <a:rPr sz="2222" dirty="0">
                <a:latin typeface="Times New Roman"/>
                <a:cs typeface="Times New Roman"/>
              </a:rPr>
              <a:t>flood</a:t>
            </a:r>
            <a:r>
              <a:rPr sz="2222" spc="299" dirty="0">
                <a:latin typeface="Times New Roman"/>
                <a:cs typeface="Times New Roman"/>
              </a:rPr>
              <a:t> </a:t>
            </a:r>
            <a:r>
              <a:rPr sz="2222" dirty="0">
                <a:latin typeface="Times New Roman"/>
                <a:cs typeface="Times New Roman"/>
              </a:rPr>
              <a:t>hydrology</a:t>
            </a:r>
            <a:r>
              <a:rPr sz="2222" spc="317" dirty="0">
                <a:latin typeface="Times New Roman"/>
                <a:cs typeface="Times New Roman"/>
              </a:rPr>
              <a:t> </a:t>
            </a:r>
            <a:r>
              <a:rPr sz="2222" dirty="0">
                <a:latin typeface="Times New Roman"/>
                <a:cs typeface="Times New Roman"/>
              </a:rPr>
              <a:t>study</a:t>
            </a:r>
            <a:r>
              <a:rPr sz="2222" spc="317" dirty="0">
                <a:latin typeface="Times New Roman"/>
                <a:cs typeface="Times New Roman"/>
              </a:rPr>
              <a:t> </a:t>
            </a:r>
            <a:r>
              <a:rPr sz="2222" dirty="0">
                <a:latin typeface="Times New Roman"/>
                <a:cs typeface="Times New Roman"/>
              </a:rPr>
              <a:t>should</a:t>
            </a:r>
            <a:r>
              <a:rPr sz="2222" spc="299" dirty="0">
                <a:latin typeface="Times New Roman"/>
                <a:cs typeface="Times New Roman"/>
              </a:rPr>
              <a:t> </a:t>
            </a:r>
            <a:r>
              <a:rPr sz="2222" dirty="0">
                <a:latin typeface="Times New Roman"/>
                <a:cs typeface="Times New Roman"/>
              </a:rPr>
              <a:t>consider</a:t>
            </a:r>
            <a:r>
              <a:rPr sz="2222" spc="313" dirty="0">
                <a:latin typeface="Times New Roman"/>
                <a:cs typeface="Times New Roman"/>
              </a:rPr>
              <a:t> </a:t>
            </a:r>
            <a:r>
              <a:rPr sz="2222" dirty="0">
                <a:latin typeface="Times New Roman"/>
                <a:cs typeface="Times New Roman"/>
              </a:rPr>
              <a:t>information</a:t>
            </a:r>
            <a:r>
              <a:rPr sz="2222" spc="317" dirty="0">
                <a:latin typeface="Times New Roman"/>
                <a:cs typeface="Times New Roman"/>
              </a:rPr>
              <a:t> </a:t>
            </a:r>
            <a:r>
              <a:rPr sz="2222" dirty="0">
                <a:latin typeface="Times New Roman"/>
                <a:cs typeface="Times New Roman"/>
              </a:rPr>
              <a:t>on</a:t>
            </a:r>
            <a:r>
              <a:rPr sz="2222" spc="299" dirty="0">
                <a:latin typeface="Times New Roman"/>
                <a:cs typeface="Times New Roman"/>
              </a:rPr>
              <a:t> </a:t>
            </a:r>
            <a:r>
              <a:rPr sz="2222" dirty="0">
                <a:latin typeface="Times New Roman"/>
                <a:cs typeface="Times New Roman"/>
              </a:rPr>
              <a:t>the</a:t>
            </a:r>
            <a:r>
              <a:rPr sz="2222" spc="286" dirty="0">
                <a:latin typeface="Times New Roman"/>
                <a:cs typeface="Times New Roman"/>
              </a:rPr>
              <a:t> </a:t>
            </a:r>
            <a:r>
              <a:rPr sz="2222" spc="-9" dirty="0">
                <a:latin typeface="Times New Roman"/>
                <a:cs typeface="Times New Roman"/>
              </a:rPr>
              <a:t>flood </a:t>
            </a:r>
            <a:r>
              <a:rPr sz="2222" dirty="0">
                <a:latin typeface="Times New Roman"/>
                <a:cs typeface="Times New Roman"/>
              </a:rPr>
              <a:t>peak</a:t>
            </a:r>
            <a:r>
              <a:rPr sz="2222" spc="476" dirty="0">
                <a:latin typeface="Times New Roman"/>
                <a:cs typeface="Times New Roman"/>
              </a:rPr>
              <a:t> </a:t>
            </a:r>
            <a:r>
              <a:rPr sz="2222" dirty="0">
                <a:latin typeface="Times New Roman"/>
                <a:cs typeface="Times New Roman"/>
              </a:rPr>
              <a:t>and</a:t>
            </a:r>
            <a:r>
              <a:rPr sz="2222" spc="476" dirty="0">
                <a:latin typeface="Times New Roman"/>
                <a:cs typeface="Times New Roman"/>
              </a:rPr>
              <a:t> </a:t>
            </a:r>
            <a:r>
              <a:rPr sz="2222" dirty="0">
                <a:latin typeface="Times New Roman"/>
                <a:cs typeface="Times New Roman"/>
              </a:rPr>
              <a:t>the</a:t>
            </a:r>
            <a:r>
              <a:rPr sz="2222" spc="467" dirty="0">
                <a:latin typeface="Times New Roman"/>
                <a:cs typeface="Times New Roman"/>
              </a:rPr>
              <a:t> </a:t>
            </a:r>
            <a:r>
              <a:rPr sz="2222" dirty="0">
                <a:latin typeface="Times New Roman"/>
                <a:cs typeface="Times New Roman"/>
              </a:rPr>
              <a:t>volumes</a:t>
            </a:r>
            <a:r>
              <a:rPr sz="2222" spc="449" dirty="0">
                <a:latin typeface="Times New Roman"/>
                <a:cs typeface="Times New Roman"/>
              </a:rPr>
              <a:t> </a:t>
            </a:r>
            <a:r>
              <a:rPr sz="2222" dirty="0">
                <a:latin typeface="Times New Roman"/>
                <a:cs typeface="Times New Roman"/>
              </a:rPr>
              <a:t>that</a:t>
            </a:r>
            <a:r>
              <a:rPr sz="2222" spc="481" dirty="0">
                <a:latin typeface="Times New Roman"/>
                <a:cs typeface="Times New Roman"/>
              </a:rPr>
              <a:t> </a:t>
            </a:r>
            <a:r>
              <a:rPr sz="2222" dirty="0">
                <a:latin typeface="Times New Roman"/>
                <a:cs typeface="Times New Roman"/>
              </a:rPr>
              <a:t>have</a:t>
            </a:r>
            <a:r>
              <a:rPr sz="2222" spc="490" dirty="0">
                <a:latin typeface="Times New Roman"/>
                <a:cs typeface="Times New Roman"/>
              </a:rPr>
              <a:t> </a:t>
            </a:r>
            <a:r>
              <a:rPr sz="2222" dirty="0">
                <a:latin typeface="Times New Roman"/>
                <a:cs typeface="Times New Roman"/>
              </a:rPr>
              <a:t>been</a:t>
            </a:r>
            <a:r>
              <a:rPr sz="2222" spc="476" dirty="0">
                <a:latin typeface="Times New Roman"/>
                <a:cs typeface="Times New Roman"/>
              </a:rPr>
              <a:t> </a:t>
            </a:r>
            <a:r>
              <a:rPr sz="2222" dirty="0">
                <a:latin typeface="Times New Roman"/>
                <a:cs typeface="Times New Roman"/>
              </a:rPr>
              <a:t>experienced</a:t>
            </a:r>
            <a:r>
              <a:rPr sz="2222" spc="476" dirty="0">
                <a:latin typeface="Times New Roman"/>
                <a:cs typeface="Times New Roman"/>
              </a:rPr>
              <a:t> </a:t>
            </a:r>
            <a:r>
              <a:rPr sz="2222" dirty="0">
                <a:latin typeface="Times New Roman"/>
                <a:cs typeface="Times New Roman"/>
              </a:rPr>
              <a:t>in</a:t>
            </a:r>
            <a:r>
              <a:rPr sz="2222" spc="499" dirty="0">
                <a:latin typeface="Times New Roman"/>
                <a:cs typeface="Times New Roman"/>
              </a:rPr>
              <a:t> </a:t>
            </a:r>
            <a:r>
              <a:rPr sz="2222" dirty="0">
                <a:latin typeface="Times New Roman"/>
                <a:cs typeface="Times New Roman"/>
              </a:rPr>
              <a:t>the</a:t>
            </a:r>
            <a:r>
              <a:rPr sz="2222" spc="462" dirty="0">
                <a:latin typeface="Times New Roman"/>
                <a:cs typeface="Times New Roman"/>
              </a:rPr>
              <a:t> </a:t>
            </a:r>
            <a:r>
              <a:rPr sz="2222" spc="-9" dirty="0">
                <a:latin typeface="Times New Roman"/>
                <a:cs typeface="Times New Roman"/>
              </a:rPr>
              <a:t>hydrologic </a:t>
            </a:r>
            <a:r>
              <a:rPr sz="2222" dirty="0">
                <a:latin typeface="Times New Roman"/>
                <a:cs typeface="Times New Roman"/>
              </a:rPr>
              <a:t>region.</a:t>
            </a:r>
            <a:r>
              <a:rPr sz="2222" spc="127" dirty="0">
                <a:latin typeface="Times New Roman"/>
                <a:cs typeface="Times New Roman"/>
              </a:rPr>
              <a:t> </a:t>
            </a:r>
            <a:r>
              <a:rPr sz="2222" dirty="0">
                <a:latin typeface="Times New Roman"/>
                <a:cs typeface="Times New Roman"/>
              </a:rPr>
              <a:t>This</a:t>
            </a:r>
            <a:r>
              <a:rPr sz="2222" spc="131" dirty="0">
                <a:latin typeface="Times New Roman"/>
                <a:cs typeface="Times New Roman"/>
              </a:rPr>
              <a:t> </a:t>
            </a:r>
            <a:r>
              <a:rPr sz="2222" dirty="0">
                <a:latin typeface="Times New Roman"/>
                <a:cs typeface="Times New Roman"/>
              </a:rPr>
              <a:t>information</a:t>
            </a:r>
            <a:r>
              <a:rPr sz="2222" spc="103" dirty="0">
                <a:latin typeface="Times New Roman"/>
                <a:cs typeface="Times New Roman"/>
              </a:rPr>
              <a:t> </a:t>
            </a:r>
            <a:r>
              <a:rPr sz="2222" dirty="0">
                <a:latin typeface="Times New Roman"/>
                <a:cs typeface="Times New Roman"/>
              </a:rPr>
              <a:t>is</a:t>
            </a:r>
            <a:r>
              <a:rPr sz="2222" spc="131" dirty="0">
                <a:latin typeface="Times New Roman"/>
                <a:cs typeface="Times New Roman"/>
              </a:rPr>
              <a:t> </a:t>
            </a:r>
            <a:r>
              <a:rPr sz="2222" dirty="0">
                <a:latin typeface="Times New Roman"/>
                <a:cs typeface="Times New Roman"/>
              </a:rPr>
              <a:t>presented</a:t>
            </a:r>
            <a:r>
              <a:rPr sz="2222" spc="127" dirty="0">
                <a:latin typeface="Times New Roman"/>
                <a:cs typeface="Times New Roman"/>
              </a:rPr>
              <a:t> </a:t>
            </a:r>
            <a:r>
              <a:rPr sz="2222" dirty="0">
                <a:latin typeface="Times New Roman"/>
                <a:cs typeface="Times New Roman"/>
              </a:rPr>
              <a:t>in</a:t>
            </a:r>
            <a:r>
              <a:rPr sz="2222" spc="109" dirty="0">
                <a:latin typeface="Times New Roman"/>
                <a:cs typeface="Times New Roman"/>
              </a:rPr>
              <a:t> </a:t>
            </a:r>
            <a:r>
              <a:rPr sz="2222" dirty="0">
                <a:latin typeface="Times New Roman"/>
                <a:cs typeface="Times New Roman"/>
              </a:rPr>
              <a:t>the</a:t>
            </a:r>
            <a:r>
              <a:rPr sz="2222" spc="95" dirty="0">
                <a:latin typeface="Times New Roman"/>
                <a:cs typeface="Times New Roman"/>
              </a:rPr>
              <a:t> </a:t>
            </a:r>
            <a:r>
              <a:rPr sz="2222" dirty="0">
                <a:latin typeface="Times New Roman"/>
                <a:cs typeface="Times New Roman"/>
              </a:rPr>
              <a:t>form</a:t>
            </a:r>
            <a:r>
              <a:rPr sz="2222" spc="136" dirty="0">
                <a:latin typeface="Times New Roman"/>
                <a:cs typeface="Times New Roman"/>
              </a:rPr>
              <a:t> </a:t>
            </a:r>
            <a:r>
              <a:rPr sz="2222" dirty="0">
                <a:latin typeface="Times New Roman"/>
                <a:cs typeface="Times New Roman"/>
              </a:rPr>
              <a:t>of</a:t>
            </a:r>
            <a:r>
              <a:rPr sz="2222" spc="141" dirty="0">
                <a:latin typeface="Times New Roman"/>
                <a:cs typeface="Times New Roman"/>
              </a:rPr>
              <a:t> </a:t>
            </a:r>
            <a:r>
              <a:rPr sz="2222" dirty="0">
                <a:latin typeface="Times New Roman"/>
                <a:cs typeface="Times New Roman"/>
              </a:rPr>
              <a:t>a</a:t>
            </a:r>
            <a:r>
              <a:rPr sz="2222" spc="100" dirty="0">
                <a:latin typeface="Times New Roman"/>
                <a:cs typeface="Times New Roman"/>
              </a:rPr>
              <a:t> </a:t>
            </a:r>
            <a:r>
              <a:rPr sz="2222" dirty="0">
                <a:latin typeface="Times New Roman"/>
                <a:cs typeface="Times New Roman"/>
              </a:rPr>
              <a:t>curve</a:t>
            </a:r>
            <a:r>
              <a:rPr sz="2222" spc="118" dirty="0">
                <a:latin typeface="Times New Roman"/>
                <a:cs typeface="Times New Roman"/>
              </a:rPr>
              <a:t> </a:t>
            </a:r>
            <a:r>
              <a:rPr sz="2222" spc="-9" dirty="0">
                <a:latin typeface="Times New Roman"/>
                <a:cs typeface="Times New Roman"/>
              </a:rPr>
              <a:t>enveloping </a:t>
            </a:r>
            <a:r>
              <a:rPr sz="2222" dirty="0">
                <a:latin typeface="Times New Roman"/>
                <a:cs typeface="Times New Roman"/>
              </a:rPr>
              <a:t>the</a:t>
            </a:r>
            <a:r>
              <a:rPr sz="2222" spc="181" dirty="0">
                <a:latin typeface="Times New Roman"/>
                <a:cs typeface="Times New Roman"/>
              </a:rPr>
              <a:t> </a:t>
            </a:r>
            <a:r>
              <a:rPr sz="2222" dirty="0">
                <a:latin typeface="Times New Roman"/>
                <a:cs typeface="Times New Roman"/>
              </a:rPr>
              <a:t>data</a:t>
            </a:r>
            <a:r>
              <a:rPr sz="2222" spc="218" dirty="0">
                <a:latin typeface="Times New Roman"/>
                <a:cs typeface="Times New Roman"/>
              </a:rPr>
              <a:t> </a:t>
            </a:r>
            <a:r>
              <a:rPr sz="2222" dirty="0">
                <a:latin typeface="Times New Roman"/>
                <a:cs typeface="Times New Roman"/>
              </a:rPr>
              <a:t>points</a:t>
            </a:r>
            <a:r>
              <a:rPr sz="2222" spc="199" dirty="0">
                <a:latin typeface="Times New Roman"/>
                <a:cs typeface="Times New Roman"/>
              </a:rPr>
              <a:t> </a:t>
            </a:r>
            <a:r>
              <a:rPr sz="2222" dirty="0">
                <a:latin typeface="Times New Roman"/>
                <a:cs typeface="Times New Roman"/>
              </a:rPr>
              <a:t>representing</a:t>
            </a:r>
            <a:r>
              <a:rPr sz="2222" spc="208" dirty="0">
                <a:latin typeface="Times New Roman"/>
                <a:cs typeface="Times New Roman"/>
              </a:rPr>
              <a:t> </a:t>
            </a:r>
            <a:r>
              <a:rPr sz="2222" dirty="0">
                <a:latin typeface="Times New Roman"/>
                <a:cs typeface="Times New Roman"/>
              </a:rPr>
              <a:t>the</a:t>
            </a:r>
            <a:r>
              <a:rPr sz="2222" spc="204" dirty="0">
                <a:latin typeface="Times New Roman"/>
                <a:cs typeface="Times New Roman"/>
              </a:rPr>
              <a:t> </a:t>
            </a:r>
            <a:r>
              <a:rPr sz="2222" dirty="0">
                <a:latin typeface="Times New Roman"/>
                <a:cs typeface="Times New Roman"/>
              </a:rPr>
              <a:t>peak</a:t>
            </a:r>
            <a:r>
              <a:rPr sz="2222" spc="213" dirty="0">
                <a:latin typeface="Times New Roman"/>
                <a:cs typeface="Times New Roman"/>
              </a:rPr>
              <a:t> </a:t>
            </a:r>
            <a:r>
              <a:rPr sz="2222" dirty="0">
                <a:latin typeface="Times New Roman"/>
                <a:cs typeface="Times New Roman"/>
              </a:rPr>
              <a:t>discharge</a:t>
            </a:r>
            <a:r>
              <a:rPr sz="2222" spc="181" dirty="0">
                <a:latin typeface="Times New Roman"/>
                <a:cs typeface="Times New Roman"/>
              </a:rPr>
              <a:t> </a:t>
            </a:r>
            <a:r>
              <a:rPr sz="2222" dirty="0">
                <a:latin typeface="Times New Roman"/>
                <a:cs typeface="Times New Roman"/>
              </a:rPr>
              <a:t>or</a:t>
            </a:r>
            <a:r>
              <a:rPr sz="2222" spc="208" dirty="0">
                <a:latin typeface="Times New Roman"/>
                <a:cs typeface="Times New Roman"/>
              </a:rPr>
              <a:t> </a:t>
            </a:r>
            <a:r>
              <a:rPr sz="2222" dirty="0">
                <a:latin typeface="Times New Roman"/>
                <a:cs typeface="Times New Roman"/>
              </a:rPr>
              <a:t>the</a:t>
            </a:r>
            <a:r>
              <a:rPr sz="2222" spc="190" dirty="0">
                <a:latin typeface="Times New Roman"/>
                <a:cs typeface="Times New Roman"/>
              </a:rPr>
              <a:t> </a:t>
            </a:r>
            <a:r>
              <a:rPr sz="2222" dirty="0">
                <a:latin typeface="Times New Roman"/>
                <a:cs typeface="Times New Roman"/>
              </a:rPr>
              <a:t>flow</a:t>
            </a:r>
            <a:r>
              <a:rPr sz="2222" spc="195" dirty="0">
                <a:latin typeface="Times New Roman"/>
                <a:cs typeface="Times New Roman"/>
              </a:rPr>
              <a:t> </a:t>
            </a:r>
            <a:r>
              <a:rPr sz="2222" dirty="0">
                <a:latin typeface="Times New Roman"/>
                <a:cs typeface="Times New Roman"/>
              </a:rPr>
              <a:t>volume</a:t>
            </a:r>
            <a:r>
              <a:rPr sz="2222" spc="208" dirty="0">
                <a:latin typeface="Times New Roman"/>
                <a:cs typeface="Times New Roman"/>
              </a:rPr>
              <a:t> </a:t>
            </a:r>
            <a:r>
              <a:rPr sz="2222" spc="-23" dirty="0">
                <a:latin typeface="Times New Roman"/>
                <a:cs typeface="Times New Roman"/>
              </a:rPr>
              <a:t>for </a:t>
            </a:r>
            <a:r>
              <a:rPr sz="2222" dirty="0">
                <a:latin typeface="Times New Roman"/>
                <a:cs typeface="Times New Roman"/>
              </a:rPr>
              <a:t>specified</a:t>
            </a:r>
            <a:r>
              <a:rPr sz="2222" spc="-5" dirty="0">
                <a:latin typeface="Times New Roman"/>
                <a:cs typeface="Times New Roman"/>
              </a:rPr>
              <a:t>  </a:t>
            </a:r>
            <a:r>
              <a:rPr sz="2222" dirty="0">
                <a:latin typeface="Times New Roman"/>
                <a:cs typeface="Times New Roman"/>
              </a:rPr>
              <a:t>time</a:t>
            </a:r>
            <a:r>
              <a:rPr sz="2222" spc="9" dirty="0">
                <a:latin typeface="Times New Roman"/>
                <a:cs typeface="Times New Roman"/>
              </a:rPr>
              <a:t>  </a:t>
            </a:r>
            <a:r>
              <a:rPr sz="2222" dirty="0">
                <a:latin typeface="Times New Roman"/>
                <a:cs typeface="Times New Roman"/>
              </a:rPr>
              <a:t>duration</a:t>
            </a:r>
            <a:r>
              <a:rPr sz="2222" spc="5" dirty="0">
                <a:latin typeface="Times New Roman"/>
                <a:cs typeface="Times New Roman"/>
              </a:rPr>
              <a:t>  </a:t>
            </a:r>
            <a:r>
              <a:rPr sz="2222" dirty="0">
                <a:latin typeface="Times New Roman"/>
                <a:cs typeface="Times New Roman"/>
              </a:rPr>
              <a:t>versus</a:t>
            </a:r>
            <a:r>
              <a:rPr sz="2222" spc="5" dirty="0">
                <a:latin typeface="Times New Roman"/>
                <a:cs typeface="Times New Roman"/>
              </a:rPr>
              <a:t>  </a:t>
            </a:r>
            <a:r>
              <a:rPr sz="2222" dirty="0">
                <a:latin typeface="Times New Roman"/>
                <a:cs typeface="Times New Roman"/>
              </a:rPr>
              <a:t>the</a:t>
            </a:r>
            <a:r>
              <a:rPr sz="2222" spc="-5" dirty="0">
                <a:latin typeface="Times New Roman"/>
                <a:cs typeface="Times New Roman"/>
              </a:rPr>
              <a:t>  </a:t>
            </a:r>
            <a:r>
              <a:rPr sz="2222" dirty="0">
                <a:latin typeface="Times New Roman"/>
                <a:cs typeface="Times New Roman"/>
              </a:rPr>
              <a:t>drainage</a:t>
            </a:r>
            <a:r>
              <a:rPr sz="2222" spc="5" dirty="0">
                <a:latin typeface="Times New Roman"/>
                <a:cs typeface="Times New Roman"/>
              </a:rPr>
              <a:t>  </a:t>
            </a:r>
            <a:r>
              <a:rPr sz="2222" dirty="0">
                <a:latin typeface="Times New Roman"/>
                <a:cs typeface="Times New Roman"/>
              </a:rPr>
              <a:t>area  contributing</a:t>
            </a:r>
            <a:r>
              <a:rPr sz="2222" spc="5" dirty="0">
                <a:latin typeface="Times New Roman"/>
                <a:cs typeface="Times New Roman"/>
              </a:rPr>
              <a:t>  </a:t>
            </a:r>
            <a:r>
              <a:rPr sz="2222" dirty="0">
                <a:latin typeface="Times New Roman"/>
                <a:cs typeface="Times New Roman"/>
              </a:rPr>
              <a:t>to</a:t>
            </a:r>
            <a:r>
              <a:rPr sz="2222" spc="5" dirty="0">
                <a:latin typeface="Times New Roman"/>
                <a:cs typeface="Times New Roman"/>
              </a:rPr>
              <a:t>  </a:t>
            </a:r>
            <a:r>
              <a:rPr sz="2222" spc="-23" dirty="0">
                <a:latin typeface="Times New Roman"/>
                <a:cs typeface="Times New Roman"/>
              </a:rPr>
              <a:t>the </a:t>
            </a:r>
            <a:r>
              <a:rPr sz="2222" dirty="0">
                <a:latin typeface="Times New Roman"/>
                <a:cs typeface="Times New Roman"/>
              </a:rPr>
              <a:t>flood</a:t>
            </a:r>
            <a:r>
              <a:rPr sz="2222" spc="-41" dirty="0">
                <a:latin typeface="Times New Roman"/>
                <a:cs typeface="Times New Roman"/>
              </a:rPr>
              <a:t> </a:t>
            </a:r>
            <a:r>
              <a:rPr sz="2222" dirty="0">
                <a:latin typeface="Times New Roman"/>
                <a:cs typeface="Times New Roman"/>
              </a:rPr>
              <a:t>runoff.</a:t>
            </a:r>
            <a:r>
              <a:rPr sz="2222" spc="-68" dirty="0">
                <a:latin typeface="Times New Roman"/>
                <a:cs typeface="Times New Roman"/>
              </a:rPr>
              <a:t> </a:t>
            </a:r>
            <a:r>
              <a:rPr sz="2222" dirty="0">
                <a:latin typeface="Times New Roman"/>
                <a:cs typeface="Times New Roman"/>
              </a:rPr>
              <a:t>This</a:t>
            </a:r>
            <a:r>
              <a:rPr sz="2222" spc="9" dirty="0">
                <a:latin typeface="Times New Roman"/>
                <a:cs typeface="Times New Roman"/>
              </a:rPr>
              <a:t> </a:t>
            </a:r>
            <a:r>
              <a:rPr sz="2222" dirty="0">
                <a:latin typeface="Times New Roman"/>
                <a:cs typeface="Times New Roman"/>
              </a:rPr>
              <a:t>curve</a:t>
            </a:r>
            <a:r>
              <a:rPr sz="2222" spc="-27" dirty="0">
                <a:latin typeface="Times New Roman"/>
                <a:cs typeface="Times New Roman"/>
              </a:rPr>
              <a:t> </a:t>
            </a:r>
            <a:r>
              <a:rPr sz="2222" dirty="0">
                <a:latin typeface="Times New Roman"/>
                <a:cs typeface="Times New Roman"/>
              </a:rPr>
              <a:t>is</a:t>
            </a:r>
            <a:r>
              <a:rPr sz="2222" spc="-14" dirty="0">
                <a:latin typeface="Times New Roman"/>
                <a:cs typeface="Times New Roman"/>
              </a:rPr>
              <a:t> </a:t>
            </a:r>
            <a:r>
              <a:rPr sz="2222" dirty="0">
                <a:latin typeface="Times New Roman"/>
                <a:cs typeface="Times New Roman"/>
              </a:rPr>
              <a:t>called</a:t>
            </a:r>
            <a:r>
              <a:rPr sz="2222" spc="-18" dirty="0">
                <a:latin typeface="Times New Roman"/>
                <a:cs typeface="Times New Roman"/>
              </a:rPr>
              <a:t> </a:t>
            </a:r>
            <a:r>
              <a:rPr sz="2222" dirty="0">
                <a:latin typeface="Times New Roman"/>
                <a:cs typeface="Times New Roman"/>
              </a:rPr>
              <a:t>envelope</a:t>
            </a:r>
            <a:r>
              <a:rPr sz="2222" spc="-50" dirty="0">
                <a:latin typeface="Times New Roman"/>
                <a:cs typeface="Times New Roman"/>
              </a:rPr>
              <a:t> </a:t>
            </a:r>
            <a:r>
              <a:rPr sz="2222" spc="-9" dirty="0">
                <a:latin typeface="Times New Roman"/>
                <a:cs typeface="Times New Roman"/>
              </a:rPr>
              <a:t>curve.</a:t>
            </a:r>
            <a:endParaRPr sz="2222">
              <a:latin typeface="Times New Roman"/>
              <a:cs typeface="Times New Roman"/>
            </a:endParaRPr>
          </a:p>
          <a:p>
            <a:pPr>
              <a:spcBef>
                <a:spcPts val="961"/>
              </a:spcBef>
            </a:pPr>
            <a:endParaRPr sz="2222">
              <a:latin typeface="Times New Roman"/>
              <a:cs typeface="Times New Roman"/>
            </a:endParaRPr>
          </a:p>
          <a:p>
            <a:pPr marL="11516" marR="5758" algn="just">
              <a:lnSpc>
                <a:spcPct val="124900"/>
              </a:lnSpc>
            </a:pPr>
            <a:r>
              <a:rPr sz="2222" dirty="0">
                <a:latin typeface="Times New Roman"/>
                <a:cs typeface="Times New Roman"/>
              </a:rPr>
              <a:t>This</a:t>
            </a:r>
            <a:r>
              <a:rPr sz="2222" spc="331" dirty="0">
                <a:latin typeface="Times New Roman"/>
                <a:cs typeface="Times New Roman"/>
              </a:rPr>
              <a:t> </a:t>
            </a:r>
            <a:r>
              <a:rPr sz="2222" dirty="0">
                <a:latin typeface="Times New Roman"/>
                <a:cs typeface="Times New Roman"/>
              </a:rPr>
              <a:t>curve</a:t>
            </a:r>
            <a:r>
              <a:rPr sz="2222" spc="317" dirty="0">
                <a:latin typeface="Times New Roman"/>
                <a:cs typeface="Times New Roman"/>
              </a:rPr>
              <a:t> </a:t>
            </a:r>
            <a:r>
              <a:rPr sz="2222" dirty="0">
                <a:latin typeface="Times New Roman"/>
                <a:cs typeface="Times New Roman"/>
              </a:rPr>
              <a:t>must</a:t>
            </a:r>
            <a:r>
              <a:rPr sz="2222" spc="331" dirty="0">
                <a:latin typeface="Times New Roman"/>
                <a:cs typeface="Times New Roman"/>
              </a:rPr>
              <a:t> </a:t>
            </a:r>
            <a:r>
              <a:rPr sz="2222" dirty="0">
                <a:latin typeface="Times New Roman"/>
                <a:cs typeface="Times New Roman"/>
              </a:rPr>
              <a:t>be</a:t>
            </a:r>
            <a:r>
              <a:rPr sz="2222" spc="317" dirty="0">
                <a:latin typeface="Times New Roman"/>
                <a:cs typeface="Times New Roman"/>
              </a:rPr>
              <a:t> </a:t>
            </a:r>
            <a:r>
              <a:rPr sz="2222" spc="-9" dirty="0">
                <a:latin typeface="Times New Roman"/>
                <a:cs typeface="Times New Roman"/>
              </a:rPr>
              <a:t>hydro-</a:t>
            </a:r>
            <a:r>
              <a:rPr sz="2222" dirty="0">
                <a:latin typeface="Times New Roman"/>
                <a:cs typeface="Times New Roman"/>
              </a:rPr>
              <a:t>meteorologically</a:t>
            </a:r>
            <a:r>
              <a:rPr sz="2222" spc="326" dirty="0">
                <a:latin typeface="Times New Roman"/>
                <a:cs typeface="Times New Roman"/>
              </a:rPr>
              <a:t> </a:t>
            </a:r>
            <a:r>
              <a:rPr sz="2222" dirty="0">
                <a:latin typeface="Times New Roman"/>
                <a:cs typeface="Times New Roman"/>
              </a:rPr>
              <a:t>homogenous.</a:t>
            </a:r>
            <a:r>
              <a:rPr sz="2222" spc="304" dirty="0">
                <a:latin typeface="Times New Roman"/>
                <a:cs typeface="Times New Roman"/>
              </a:rPr>
              <a:t> </a:t>
            </a:r>
            <a:r>
              <a:rPr sz="2222" dirty="0">
                <a:latin typeface="Times New Roman"/>
                <a:cs typeface="Times New Roman"/>
              </a:rPr>
              <a:t>As</a:t>
            </a:r>
            <a:r>
              <a:rPr sz="2222" spc="331" dirty="0">
                <a:latin typeface="Times New Roman"/>
                <a:cs typeface="Times New Roman"/>
              </a:rPr>
              <a:t> </a:t>
            </a:r>
            <a:r>
              <a:rPr sz="2222" dirty="0">
                <a:latin typeface="Times New Roman"/>
                <a:cs typeface="Times New Roman"/>
              </a:rPr>
              <a:t>much</a:t>
            </a:r>
            <a:r>
              <a:rPr sz="2222" spc="345" dirty="0">
                <a:latin typeface="Times New Roman"/>
                <a:cs typeface="Times New Roman"/>
              </a:rPr>
              <a:t> </a:t>
            </a:r>
            <a:r>
              <a:rPr sz="2222" spc="-23" dirty="0">
                <a:latin typeface="Times New Roman"/>
                <a:cs typeface="Times New Roman"/>
              </a:rPr>
              <a:t>as </a:t>
            </a:r>
            <a:r>
              <a:rPr sz="2222" dirty="0">
                <a:latin typeface="Times New Roman"/>
                <a:cs typeface="Times New Roman"/>
              </a:rPr>
              <a:t>data</a:t>
            </a:r>
            <a:r>
              <a:rPr sz="2222" spc="-27" dirty="0">
                <a:latin typeface="Times New Roman"/>
                <a:cs typeface="Times New Roman"/>
              </a:rPr>
              <a:t> </a:t>
            </a:r>
            <a:r>
              <a:rPr sz="2222" dirty="0">
                <a:latin typeface="Times New Roman"/>
                <a:cs typeface="Times New Roman"/>
              </a:rPr>
              <a:t>you</a:t>
            </a:r>
            <a:r>
              <a:rPr sz="2222" spc="-14" dirty="0">
                <a:latin typeface="Times New Roman"/>
                <a:cs typeface="Times New Roman"/>
              </a:rPr>
              <a:t> </a:t>
            </a:r>
            <a:r>
              <a:rPr sz="2222" dirty="0">
                <a:latin typeface="Times New Roman"/>
                <a:cs typeface="Times New Roman"/>
              </a:rPr>
              <a:t>have,</a:t>
            </a:r>
            <a:r>
              <a:rPr sz="2222" spc="-36" dirty="0">
                <a:latin typeface="Times New Roman"/>
                <a:cs typeface="Times New Roman"/>
              </a:rPr>
              <a:t> </a:t>
            </a:r>
            <a:r>
              <a:rPr sz="2222" dirty="0">
                <a:latin typeface="Times New Roman"/>
                <a:cs typeface="Times New Roman"/>
              </a:rPr>
              <a:t>the</a:t>
            </a:r>
            <a:r>
              <a:rPr sz="2222" spc="-5" dirty="0">
                <a:latin typeface="Times New Roman"/>
                <a:cs typeface="Times New Roman"/>
              </a:rPr>
              <a:t> </a:t>
            </a:r>
            <a:r>
              <a:rPr sz="2222" dirty="0">
                <a:latin typeface="Times New Roman"/>
                <a:cs typeface="Times New Roman"/>
              </a:rPr>
              <a:t>reliability</a:t>
            </a:r>
            <a:r>
              <a:rPr sz="2222" spc="14" dirty="0">
                <a:latin typeface="Times New Roman"/>
                <a:cs typeface="Times New Roman"/>
              </a:rPr>
              <a:t> </a:t>
            </a:r>
            <a:r>
              <a:rPr sz="2222" dirty="0">
                <a:latin typeface="Times New Roman"/>
                <a:cs typeface="Times New Roman"/>
              </a:rPr>
              <a:t>of</a:t>
            </a:r>
            <a:r>
              <a:rPr sz="2222" spc="5" dirty="0">
                <a:latin typeface="Times New Roman"/>
                <a:cs typeface="Times New Roman"/>
              </a:rPr>
              <a:t> </a:t>
            </a:r>
            <a:r>
              <a:rPr sz="2222" dirty="0">
                <a:latin typeface="Times New Roman"/>
                <a:cs typeface="Times New Roman"/>
              </a:rPr>
              <a:t>curve</a:t>
            </a:r>
            <a:r>
              <a:rPr sz="2222" spc="-5" dirty="0">
                <a:latin typeface="Times New Roman"/>
                <a:cs typeface="Times New Roman"/>
              </a:rPr>
              <a:t> </a:t>
            </a:r>
            <a:r>
              <a:rPr sz="2222" dirty="0">
                <a:latin typeface="Times New Roman"/>
                <a:cs typeface="Times New Roman"/>
              </a:rPr>
              <a:t>will</a:t>
            </a:r>
            <a:r>
              <a:rPr sz="2222" spc="-32" dirty="0">
                <a:latin typeface="Times New Roman"/>
                <a:cs typeface="Times New Roman"/>
              </a:rPr>
              <a:t> </a:t>
            </a:r>
            <a:r>
              <a:rPr sz="2222" dirty="0">
                <a:latin typeface="Times New Roman"/>
                <a:cs typeface="Times New Roman"/>
              </a:rPr>
              <a:t>be</a:t>
            </a:r>
            <a:r>
              <a:rPr sz="2222" spc="-5" dirty="0">
                <a:latin typeface="Times New Roman"/>
                <a:cs typeface="Times New Roman"/>
              </a:rPr>
              <a:t> </a:t>
            </a:r>
            <a:r>
              <a:rPr sz="2222" spc="-9" dirty="0">
                <a:latin typeface="Times New Roman"/>
                <a:cs typeface="Times New Roman"/>
              </a:rPr>
              <a:t>increased.</a:t>
            </a:r>
            <a:endParaRPr sz="2222">
              <a:latin typeface="Times New Roman"/>
              <a:cs typeface="Times New Roman"/>
            </a:endParaRPr>
          </a:p>
        </p:txBody>
      </p:sp>
      <p:sp>
        <p:nvSpPr>
          <p:cNvPr id="5" name="object 5"/>
          <p:cNvSpPr txBox="1">
            <a:spLocks noGrp="1"/>
          </p:cNvSpPr>
          <p:nvPr>
            <p:ph type="sldNum" sz="quarter" idx="7"/>
          </p:nvPr>
        </p:nvSpPr>
        <p:spPr>
          <a:xfrm>
            <a:off x="9655592" y="6438383"/>
            <a:ext cx="269270" cy="161616"/>
          </a:xfrm>
          <a:prstGeom prst="rect">
            <a:avLst/>
          </a:prstGeom>
        </p:spPr>
        <p:txBody>
          <a:bodyPr vert="horz" wrap="square" lIns="0" tIns="0" rIns="0" bIns="0" rtlCol="0">
            <a:spAutoFit/>
          </a:bodyPr>
          <a:lstStyle>
            <a:defPPr>
              <a:defRPr kern="0"/>
            </a:defPPr>
            <a:lvl1pPr>
              <a:defRPr sz="1050" b="0" i="0">
                <a:solidFill>
                  <a:srgbClr val="898989"/>
                </a:solidFill>
                <a:latin typeface="Carlito"/>
                <a:cs typeface="Carlito"/>
              </a:defRPr>
            </a:lvl1pPr>
          </a:lstStyle>
          <a:p>
            <a:pPr marL="149860">
              <a:lnSpc>
                <a:spcPts val="1115"/>
              </a:lnSpc>
            </a:pPr>
            <a:fld id="{81D60167-4931-47E6-BA6A-407CBD079E47}" type="slidenum">
              <a:rPr lang="en-US" spc="-50" smtClean="0"/>
              <a:pPr marL="149860">
                <a:lnSpc>
                  <a:spcPts val="1115"/>
                </a:lnSpc>
              </a:pPr>
              <a:t>99</a:t>
            </a:fld>
            <a:endParaRPr spc="-23"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303</TotalTime>
  <Words>7366</Words>
  <Application>Microsoft Macintosh PowerPoint</Application>
  <PresentationFormat>Widescreen</PresentationFormat>
  <Paragraphs>1060</Paragraphs>
  <Slides>186</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186</vt:i4>
      </vt:variant>
    </vt:vector>
  </HeadingPairs>
  <TitlesOfParts>
    <vt:vector size="195" baseType="lpstr">
      <vt:lpstr>Arial</vt:lpstr>
      <vt:lpstr>Calibri</vt:lpstr>
      <vt:lpstr>Calibri Light</vt:lpstr>
      <vt:lpstr>Carlito</vt:lpstr>
      <vt:lpstr>Liberation Sans Narrow</vt:lpstr>
      <vt:lpstr>Montserrat Bold</vt:lpstr>
      <vt:lpstr>Public Sans Bold</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Types of diversion head works</vt:lpstr>
      <vt:lpstr>PowerPoint Presentation</vt:lpstr>
      <vt:lpstr>PowerPoint Presentation</vt:lpstr>
      <vt:lpstr>PowerPoint Presentation</vt:lpstr>
      <vt:lpstr>PowerPoint Presentation</vt:lpstr>
      <vt:lpstr>Flood and It’s Causes</vt:lpstr>
      <vt:lpstr>PowerPoint Presentation</vt:lpstr>
      <vt:lpstr>Causes of Flood:</vt:lpstr>
      <vt:lpstr>PowerPoint Presentation</vt:lpstr>
      <vt:lpstr>Causes of Flood in Bangladesh:</vt:lpstr>
      <vt:lpstr>Human related causes:</vt:lpstr>
      <vt:lpstr>PowerPoint Presentation</vt:lpstr>
      <vt:lpstr>Where does Flooding occurs?</vt:lpstr>
      <vt:lpstr>Riverine Flood / Fluvial Flood</vt:lpstr>
      <vt:lpstr>Flash Flood / Pluvial Flood</vt:lpstr>
      <vt:lpstr>Strom Surges / Coastal Flood</vt:lpstr>
      <vt:lpstr>Dam Failure</vt:lpstr>
      <vt:lpstr>Benefits/Advantages of Flood</vt:lpstr>
      <vt:lpstr>Losses of Flood</vt:lpstr>
      <vt:lpstr>Tangible losses and benefits</vt:lpstr>
      <vt:lpstr>PowerPoint Presentation</vt:lpstr>
      <vt:lpstr>“Design Flood”</vt:lpstr>
      <vt:lpstr>Importance of Design Flood:</vt:lpstr>
      <vt:lpstr>Ordinary Flood Ordinary Flood is normal type of flood which occurs once or more times in the estimated life of the project.</vt:lpstr>
      <vt:lpstr>Maximum Probable Flood</vt:lpstr>
      <vt:lpstr>Method of Estimation of Design Flood:</vt:lpstr>
      <vt:lpstr>Envelope Curve:</vt:lpstr>
      <vt:lpstr>PowerPoint Presentation</vt:lpstr>
      <vt:lpstr>PowerPoint Presentation</vt:lpstr>
      <vt:lpstr>PowerPoint Presentation</vt:lpstr>
      <vt:lpstr>PowerPoint Presentation</vt:lpstr>
      <vt:lpstr>Rational Method</vt:lpstr>
      <vt:lpstr>Assumptions in rational method</vt:lpstr>
      <vt:lpstr>PowerPoint Presentation</vt:lpstr>
      <vt:lpstr>PowerPoint Presentation</vt:lpstr>
      <vt:lpstr>Simplified Table of Rational Method Runoff Coefficients</vt:lpstr>
      <vt:lpstr>Limitations of Rational Method</vt:lpstr>
      <vt:lpstr>Time of Concentration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Gumbel’s distribution table: (see table 14.3, Reddy)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Flood Management</vt:lpstr>
      <vt:lpstr>Factors governing flood damage:</vt:lpstr>
      <vt:lpstr>PowerPoint Presentation</vt:lpstr>
      <vt:lpstr>Structural Options</vt:lpstr>
      <vt:lpstr>PowerPoint Presentation</vt:lpstr>
      <vt:lpstr>PowerPoint Presentation</vt:lpstr>
      <vt:lpstr>Upstream</vt:lpstr>
      <vt:lpstr>Levees and Flood Wall</vt:lpstr>
      <vt:lpstr>Flood wall: Concrete or masonry structures to confined the river in a manner similar to the levees are known as flood walls.</vt:lpstr>
      <vt:lpstr>Floodways</vt:lpstr>
      <vt:lpstr>Channel Improvement</vt:lpstr>
      <vt:lpstr>(ii) Reduction of the channel roughness: Function:</vt:lpstr>
      <vt:lpstr>(iii) Short Circuiting (Realignment):</vt:lpstr>
      <vt:lpstr>PowerPoint Presentation</vt:lpstr>
      <vt:lpstr>PowerPoint Presentation</vt:lpstr>
      <vt:lpstr>PowerPoint Presentation</vt:lpstr>
      <vt:lpstr>PowerPoint Presentation</vt:lpstr>
      <vt:lpstr>PowerPoint Presentation</vt:lpstr>
      <vt:lpstr>Watershed Management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Design of Irrigation Canal/Channel</vt:lpstr>
      <vt:lpstr>PowerPoint Presentation</vt:lpstr>
      <vt:lpstr>Irrigation Canal or Channel</vt:lpstr>
      <vt:lpstr>Side Slopes</vt:lpstr>
      <vt:lpstr>Berm Berm is the horizontal distance left at the ground surface between the toe of the bank and the top edge of the cutting.</vt:lpstr>
      <vt:lpstr>PowerPoint Presentation</vt:lpstr>
      <vt:lpstr>Free Board</vt:lpstr>
      <vt:lpstr>The generally provided values of freeboard are given in the table below:</vt:lpstr>
      <vt:lpstr>Banks</vt:lpstr>
      <vt:lpstr>Dowla and Service road</vt:lpstr>
      <vt:lpstr>PowerPoint Presentation</vt:lpstr>
      <vt:lpstr>Saturation Line</vt:lpstr>
      <vt:lpstr>Back Berm/Counter Berm/Pusta</vt:lpstr>
      <vt:lpstr>Spoil Banks</vt:lpstr>
      <vt:lpstr>PowerPoint Presentation</vt:lpstr>
      <vt:lpstr>Design Requirements:</vt:lpstr>
      <vt:lpstr>Balancing Depth</vt:lpstr>
      <vt:lpstr>Problem 1: Calculate the balancing depth for a channel section having a bed width equal to 18 m and side slopes 1H:1v in cutting and 2:1 in filling. The bank embankments are kept 3m higher than the ground level(berm level) &amp; crest width of the bank is kept as 2m.</vt:lpstr>
      <vt:lpstr>PowerPoint Presentation</vt:lpstr>
      <vt:lpstr>Problem 2: The following depth refer to an irregular canal: Bed width=1m</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Ideal</dc:creator>
  <cp:lastModifiedBy>Somen Saha</cp:lastModifiedBy>
  <cp:revision>18</cp:revision>
  <dcterms:created xsi:type="dcterms:W3CDTF">2024-12-09T07:14:23Z</dcterms:created>
  <dcterms:modified xsi:type="dcterms:W3CDTF">2025-01-03T06:30:50Z</dcterms:modified>
</cp:coreProperties>
</file>